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8" r:id="rId1"/>
    <p:sldMasterId id="2147483692" r:id="rId2"/>
    <p:sldMasterId id="2147483696" r:id="rId3"/>
    <p:sldMasterId id="2147483702" r:id="rId4"/>
    <p:sldMasterId id="2147483718" r:id="rId5"/>
    <p:sldMasterId id="2147483722" r:id="rId6"/>
    <p:sldMasterId id="2147483726" r:id="rId7"/>
  </p:sldMasterIdLst>
  <p:notesMasterIdLst>
    <p:notesMasterId r:id="rId32"/>
  </p:notesMasterIdLst>
  <p:sldIdLst>
    <p:sldId id="259" r:id="rId8"/>
    <p:sldId id="263" r:id="rId9"/>
    <p:sldId id="260" r:id="rId10"/>
    <p:sldId id="261" r:id="rId11"/>
    <p:sldId id="264" r:id="rId12"/>
    <p:sldId id="258" r:id="rId13"/>
    <p:sldId id="280" r:id="rId14"/>
    <p:sldId id="281" r:id="rId15"/>
    <p:sldId id="283" r:id="rId16"/>
    <p:sldId id="273" r:id="rId17"/>
    <p:sldId id="286" r:id="rId18"/>
    <p:sldId id="297" r:id="rId19"/>
    <p:sldId id="298" r:id="rId20"/>
    <p:sldId id="300" r:id="rId21"/>
    <p:sldId id="299" r:id="rId22"/>
    <p:sldId id="301" r:id="rId23"/>
    <p:sldId id="302" r:id="rId24"/>
    <p:sldId id="303" r:id="rId25"/>
    <p:sldId id="304" r:id="rId26"/>
    <p:sldId id="257" r:id="rId27"/>
    <p:sldId id="262" r:id="rId28"/>
    <p:sldId id="306" r:id="rId29"/>
    <p:sldId id="307" r:id="rId30"/>
    <p:sldId id="308" r:id="rId31"/>
  </p:sldIdLst>
  <p:sldSz cx="12192000" cy="6858000"/>
  <p:notesSz cx="6858000" cy="9144000"/>
  <p:embeddedFontLst>
    <p:embeddedFont>
      <p:font typeface="等线" panose="020B0604020202020204" charset="-122"/>
      <p:regular r:id="rId33"/>
    </p:embeddedFont>
    <p:embeddedFont>
      <p:font typeface="Patrick Hand" panose="00000500000000000000" pitchFamily="2" charset="0"/>
      <p:regular r:id="rId34"/>
    </p:embeddedFont>
    <p:embeddedFont>
      <p:font typeface="#9Slide05 Fourth Medium" panose="020B0604020202020204" charset="0"/>
      <p:bold r:id="rId35"/>
    </p:embeddedFont>
    <p:embeddedFont>
      <p:font typeface="方正静蕾简体" panose="020B0604020202020204" charset="0"/>
      <p:regular r:id="rId36"/>
    </p:embeddedFont>
    <p:embeddedFont>
      <p:font typeface="Lato" panose="020B0604020202020204" charset="0"/>
      <p:regular r:id="rId37"/>
      <p:bold r:id="rId38"/>
    </p:embeddedFont>
    <p:embeddedFont>
      <p:font typeface="Wingdings 3" panose="05040102010807070707" pitchFamily="18" charset="2"/>
      <p:regular r:id="rId39"/>
    </p:embeddedFont>
    <p:embeddedFont>
      <p:font typeface="#9Slide06 SVNBlow Brush" charset="0"/>
      <p:regular r:id="rId40"/>
    </p:embeddedFont>
    <p:embeddedFont>
      <p:font typeface="Roboto Condensed Light" panose="02000000000000000000" pitchFamily="2" charset="0"/>
      <p:regular r:id="rId41"/>
      <p:italic r:id="rId42"/>
    </p:embeddedFont>
    <p:embeddedFont>
      <p:font typeface="iCiel Brush Up" panose="02000000000000000000" pitchFamily="2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字魂73号-江南手书" panose="020B0604020202020204" charset="0"/>
      <p:regular r:id="rId48"/>
    </p:embeddedFont>
    <p:embeddedFont>
      <p:font typeface="#9Slide07 Brankovic" panose="020B0604020202020204" charset="0"/>
      <p:regular r:id="rId49"/>
    </p:embeddedFont>
    <p:embeddedFont>
      <p:font typeface="Open Sans" panose="020B0606030504020204" pitchFamily="34" charset="0"/>
      <p:regular r:id="rId50"/>
      <p:bold r:id="rId51"/>
      <p:italic r:id="rId52"/>
      <p:boldItalic r:id="rId53"/>
    </p:embeddedFont>
    <p:embeddedFont>
      <p:font typeface="#9Slide07 SVNAdam Gorry" panose="02040603050506020204" charset="0"/>
      <p:regular r:id="rId54"/>
    </p:embeddedFont>
    <p:embeddedFont>
      <p:font typeface="#9Slide07 SVNNexa Rust Slab Bla" panose="020B0606040200020203" charset="0"/>
      <p:bold r:id="rId55"/>
    </p:embeddedFont>
    <p:embeddedFont>
      <p:font typeface="Calibri Light" panose="020F0302020204030204" pitchFamily="34" charset="0"/>
      <p:regular r:id="rId56"/>
      <p:italic r:id="rId57"/>
    </p:embeddedFont>
    <p:embeddedFont>
      <p:font typeface="Roboto" panose="02000000000000000000" pitchFamily="2" charset="0"/>
      <p:regular r:id="rId58"/>
      <p:bold r:id="rId59"/>
      <p:italic r:id="rId60"/>
      <p:boldItalic r:id="rId61"/>
    </p:embeddedFont>
    <p:embeddedFont>
      <p:font typeface="宋体" panose="02010600030101010101" pitchFamily="2" charset="-122"/>
      <p:regular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E1E72CD-F8DA-41AD-923E-EBE354BCBEAB}">
          <p14:sldIdLst>
            <p14:sldId id="259"/>
            <p14:sldId id="263"/>
          </p14:sldIdLst>
        </p14:section>
        <p14:section name="KHỞI ĐỘNG" id="{0FB89C04-F3E3-4003-A574-ED9DD5A27478}">
          <p14:sldIdLst>
            <p14:sldId id="260"/>
            <p14:sldId id="261"/>
            <p14:sldId id="264"/>
          </p14:sldIdLst>
        </p14:section>
        <p14:section name="KHÁM PHÁ" id="{8AC770F8-DCA7-4833-BE9E-946B1F8EEC07}">
          <p14:sldIdLst>
            <p14:sldId id="258"/>
            <p14:sldId id="280"/>
            <p14:sldId id="281"/>
            <p14:sldId id="283"/>
            <p14:sldId id="273"/>
            <p14:sldId id="286"/>
          </p14:sldIdLst>
        </p14:section>
        <p14:section name="LUYỆN TẬP" id="{0B170870-B0AF-4791-ACFB-6A242F668E77}">
          <p14:sldIdLst>
            <p14:sldId id="297"/>
            <p14:sldId id="298"/>
            <p14:sldId id="300"/>
            <p14:sldId id="299"/>
            <p14:sldId id="301"/>
            <p14:sldId id="302"/>
            <p14:sldId id="303"/>
            <p14:sldId id="304"/>
          </p14:sldIdLst>
        </p14:section>
        <p14:section name="CỦNG CỐ" id="{64C8A495-2BDA-440E-BDCA-5477E34B3B84}">
          <p14:sldIdLst>
            <p14:sldId id="257"/>
            <p14:sldId id="262"/>
            <p14:sldId id="306"/>
            <p14:sldId id="307"/>
            <p14:sldId id="3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EBB252"/>
    <a:srgbClr val="99FFCC"/>
    <a:srgbClr val="00FFFF"/>
    <a:srgbClr val="FF6031"/>
    <a:srgbClr val="008000"/>
    <a:srgbClr val="0000FF"/>
    <a:srgbClr val="00CC66"/>
    <a:srgbClr val="D7C4A3"/>
    <a:srgbClr val="FBBD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3849" autoAdjust="0"/>
  </p:normalViewPr>
  <p:slideViewPr>
    <p:cSldViewPr showGuides="1">
      <p:cViewPr varScale="1">
        <p:scale>
          <a:sx n="74" d="100"/>
          <a:sy n="74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7.fntdata"/><Relationship Id="rId21" Type="http://schemas.openxmlformats.org/officeDocument/2006/relationships/slide" Target="slides/slide14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Relationship Id="rId63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62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font" Target="fonts/font26.fntdata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font" Target="fonts/font25.fntdata"/><Relationship Id="rId61" Type="http://schemas.openxmlformats.org/officeDocument/2006/relationships/font" Target="fonts/font29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openxmlformats.org/officeDocument/2006/relationships/font" Target="fonts/font28.fntdata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font" Target="fonts/font24.fntdata"/><Relationship Id="rId64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font" Target="fonts/font1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9FCE0-E9F9-4319-95B4-953C52E5EA71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B1137-329C-4164-B228-BF4BBF317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8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249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872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568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750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488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679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43388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36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21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052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5296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5003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3932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61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395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395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90DE3D-90A1-4786-AE62-D37BE96EA4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066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90DE3D-90A1-4786-AE62-D37BE96EA4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479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739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036E48-CE7A-4CF4-88B1-17B6AE7922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992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5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592216" y="114985"/>
            <a:ext cx="6913853" cy="6704275"/>
            <a:chOff x="3087375" y="761075"/>
            <a:chExt cx="1152975" cy="1118050"/>
          </a:xfrm>
        </p:grpSpPr>
        <p:sp>
          <p:nvSpPr>
            <p:cNvPr id="10" name="Google Shape;10;p2"/>
            <p:cNvSpPr/>
            <p:nvPr/>
          </p:nvSpPr>
          <p:spPr>
            <a:xfrm>
              <a:off x="3391550" y="1127500"/>
              <a:ext cx="67175" cy="602250"/>
            </a:xfrm>
            <a:custGeom>
              <a:avLst/>
              <a:gdLst/>
              <a:ahLst/>
              <a:cxnLst/>
              <a:rect l="l" t="t" r="r" b="b"/>
              <a:pathLst>
                <a:path w="2687" h="24090" extrusionOk="0">
                  <a:moveTo>
                    <a:pt x="1071" y="1"/>
                  </a:moveTo>
                  <a:cubicBezTo>
                    <a:pt x="952" y="1"/>
                    <a:pt x="836" y="159"/>
                    <a:pt x="818" y="340"/>
                  </a:cubicBezTo>
                  <a:cubicBezTo>
                    <a:pt x="771" y="489"/>
                    <a:pt x="747" y="663"/>
                    <a:pt x="794" y="812"/>
                  </a:cubicBezTo>
                  <a:cubicBezTo>
                    <a:pt x="842" y="937"/>
                    <a:pt x="872" y="1063"/>
                    <a:pt x="896" y="1188"/>
                  </a:cubicBezTo>
                  <a:cubicBezTo>
                    <a:pt x="872" y="1236"/>
                    <a:pt x="872" y="1313"/>
                    <a:pt x="872" y="1385"/>
                  </a:cubicBezTo>
                  <a:cubicBezTo>
                    <a:pt x="818" y="2107"/>
                    <a:pt x="818" y="2877"/>
                    <a:pt x="794" y="3624"/>
                  </a:cubicBezTo>
                  <a:cubicBezTo>
                    <a:pt x="723" y="4597"/>
                    <a:pt x="645" y="5588"/>
                    <a:pt x="621" y="6585"/>
                  </a:cubicBezTo>
                  <a:cubicBezTo>
                    <a:pt x="597" y="6835"/>
                    <a:pt x="574" y="7110"/>
                    <a:pt x="574" y="7355"/>
                  </a:cubicBezTo>
                  <a:cubicBezTo>
                    <a:pt x="520" y="8006"/>
                    <a:pt x="520" y="8674"/>
                    <a:pt x="544" y="9349"/>
                  </a:cubicBezTo>
                  <a:cubicBezTo>
                    <a:pt x="424" y="10937"/>
                    <a:pt x="275" y="12531"/>
                    <a:pt x="323" y="14149"/>
                  </a:cubicBezTo>
                  <a:cubicBezTo>
                    <a:pt x="323" y="14298"/>
                    <a:pt x="371" y="14423"/>
                    <a:pt x="424" y="14495"/>
                  </a:cubicBezTo>
                  <a:cubicBezTo>
                    <a:pt x="395" y="14966"/>
                    <a:pt x="371" y="15438"/>
                    <a:pt x="323" y="15916"/>
                  </a:cubicBezTo>
                  <a:lnTo>
                    <a:pt x="323" y="16065"/>
                  </a:lnTo>
                  <a:cubicBezTo>
                    <a:pt x="299" y="16089"/>
                    <a:pt x="275" y="16113"/>
                    <a:pt x="275" y="16160"/>
                  </a:cubicBezTo>
                  <a:cubicBezTo>
                    <a:pt x="245" y="16363"/>
                    <a:pt x="245" y="16560"/>
                    <a:pt x="275" y="16734"/>
                  </a:cubicBezTo>
                  <a:cubicBezTo>
                    <a:pt x="221" y="18125"/>
                    <a:pt x="0" y="19468"/>
                    <a:pt x="72" y="20865"/>
                  </a:cubicBezTo>
                  <a:cubicBezTo>
                    <a:pt x="126" y="21957"/>
                    <a:pt x="347" y="23402"/>
                    <a:pt x="1368" y="23897"/>
                  </a:cubicBezTo>
                  <a:cubicBezTo>
                    <a:pt x="1368" y="23921"/>
                    <a:pt x="1391" y="23945"/>
                    <a:pt x="1391" y="23975"/>
                  </a:cubicBezTo>
                  <a:cubicBezTo>
                    <a:pt x="1440" y="24050"/>
                    <a:pt x="1517" y="24090"/>
                    <a:pt x="1597" y="24090"/>
                  </a:cubicBezTo>
                  <a:cubicBezTo>
                    <a:pt x="1645" y="24090"/>
                    <a:pt x="1693" y="24076"/>
                    <a:pt x="1738" y="24047"/>
                  </a:cubicBezTo>
                  <a:cubicBezTo>
                    <a:pt x="1815" y="24047"/>
                    <a:pt x="1887" y="24071"/>
                    <a:pt x="1965" y="24071"/>
                  </a:cubicBezTo>
                  <a:cubicBezTo>
                    <a:pt x="1974" y="24072"/>
                    <a:pt x="1983" y="24073"/>
                    <a:pt x="1992" y="24073"/>
                  </a:cubicBezTo>
                  <a:cubicBezTo>
                    <a:pt x="2107" y="24073"/>
                    <a:pt x="2215" y="23937"/>
                    <a:pt x="2215" y="23826"/>
                  </a:cubicBezTo>
                  <a:cubicBezTo>
                    <a:pt x="1887" y="21360"/>
                    <a:pt x="2311" y="18901"/>
                    <a:pt x="2114" y="16411"/>
                  </a:cubicBezTo>
                  <a:cubicBezTo>
                    <a:pt x="2138" y="16411"/>
                    <a:pt x="2162" y="16387"/>
                    <a:pt x="2162" y="16363"/>
                  </a:cubicBezTo>
                  <a:cubicBezTo>
                    <a:pt x="2263" y="16310"/>
                    <a:pt x="2365" y="16137"/>
                    <a:pt x="2365" y="15940"/>
                  </a:cubicBezTo>
                  <a:lnTo>
                    <a:pt x="2365" y="13128"/>
                  </a:lnTo>
                  <a:cubicBezTo>
                    <a:pt x="2365" y="13002"/>
                    <a:pt x="2335" y="12901"/>
                    <a:pt x="2287" y="12853"/>
                  </a:cubicBezTo>
                  <a:cubicBezTo>
                    <a:pt x="2365" y="12304"/>
                    <a:pt x="2412" y="11784"/>
                    <a:pt x="2412" y="11235"/>
                  </a:cubicBezTo>
                  <a:cubicBezTo>
                    <a:pt x="2412" y="11086"/>
                    <a:pt x="2365" y="10961"/>
                    <a:pt x="2311" y="10913"/>
                  </a:cubicBezTo>
                  <a:cubicBezTo>
                    <a:pt x="2365" y="9223"/>
                    <a:pt x="2412" y="7528"/>
                    <a:pt x="2412" y="5838"/>
                  </a:cubicBezTo>
                  <a:cubicBezTo>
                    <a:pt x="2412" y="5737"/>
                    <a:pt x="2388" y="5665"/>
                    <a:pt x="2365" y="5618"/>
                  </a:cubicBezTo>
                  <a:cubicBezTo>
                    <a:pt x="2388" y="5319"/>
                    <a:pt x="2388" y="5044"/>
                    <a:pt x="2388" y="4746"/>
                  </a:cubicBezTo>
                  <a:cubicBezTo>
                    <a:pt x="2412" y="4692"/>
                    <a:pt x="2436" y="4644"/>
                    <a:pt x="2436" y="4573"/>
                  </a:cubicBezTo>
                  <a:cubicBezTo>
                    <a:pt x="2562" y="3701"/>
                    <a:pt x="2585" y="2806"/>
                    <a:pt x="2609" y="1886"/>
                  </a:cubicBezTo>
                  <a:cubicBezTo>
                    <a:pt x="2609" y="1683"/>
                    <a:pt x="2538" y="1558"/>
                    <a:pt x="2460" y="1510"/>
                  </a:cubicBezTo>
                  <a:cubicBezTo>
                    <a:pt x="2687" y="1313"/>
                    <a:pt x="2609" y="740"/>
                    <a:pt x="2365" y="692"/>
                  </a:cubicBezTo>
                  <a:cubicBezTo>
                    <a:pt x="2195" y="667"/>
                    <a:pt x="2117" y="525"/>
                    <a:pt x="2008" y="525"/>
                  </a:cubicBezTo>
                  <a:cubicBezTo>
                    <a:pt x="1987" y="525"/>
                    <a:pt x="1965" y="531"/>
                    <a:pt x="1941" y="543"/>
                  </a:cubicBezTo>
                  <a:cubicBezTo>
                    <a:pt x="1714" y="316"/>
                    <a:pt x="1391" y="292"/>
                    <a:pt x="1194" y="66"/>
                  </a:cubicBezTo>
                  <a:cubicBezTo>
                    <a:pt x="1156" y="20"/>
                    <a:pt x="1113" y="1"/>
                    <a:pt x="1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202425" y="8948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49" y="1"/>
                  </a:moveTo>
                  <a:cubicBezTo>
                    <a:pt x="0" y="1"/>
                    <a:pt x="0" y="246"/>
                    <a:pt x="149" y="246"/>
                  </a:cubicBezTo>
                  <a:cubicBezTo>
                    <a:pt x="322" y="246"/>
                    <a:pt x="322" y="1"/>
                    <a:pt x="1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63900" y="85870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19125" y="887350"/>
              <a:ext cx="8100" cy="6150"/>
            </a:xfrm>
            <a:custGeom>
              <a:avLst/>
              <a:gdLst/>
              <a:ahLst/>
              <a:cxnLst/>
              <a:rect l="l" t="t" r="r" b="b"/>
              <a:pathLst>
                <a:path w="324" h="246" extrusionOk="0">
                  <a:moveTo>
                    <a:pt x="150" y="0"/>
                  </a:moveTo>
                  <a:cubicBezTo>
                    <a:pt x="1" y="0"/>
                    <a:pt x="1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19325" y="761075"/>
              <a:ext cx="15675" cy="12425"/>
            </a:xfrm>
            <a:custGeom>
              <a:avLst/>
              <a:gdLst/>
              <a:ahLst/>
              <a:cxnLst/>
              <a:rect l="l" t="t" r="r" b="b"/>
              <a:pathLst>
                <a:path w="627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7" y="496"/>
                    <a:pt x="627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13200" y="796450"/>
              <a:ext cx="15550" cy="12575"/>
            </a:xfrm>
            <a:custGeom>
              <a:avLst/>
              <a:gdLst/>
              <a:ahLst/>
              <a:cxnLst/>
              <a:rect l="l" t="t" r="r" b="b"/>
              <a:pathLst>
                <a:path w="622" h="503" extrusionOk="0">
                  <a:moveTo>
                    <a:pt x="299" y="1"/>
                  </a:moveTo>
                  <a:cubicBezTo>
                    <a:pt x="0" y="1"/>
                    <a:pt x="0" y="502"/>
                    <a:pt x="299" y="502"/>
                  </a:cubicBezTo>
                  <a:cubicBezTo>
                    <a:pt x="621" y="502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223050" y="88735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0"/>
                  </a:moveTo>
                  <a:cubicBezTo>
                    <a:pt x="0" y="0"/>
                    <a:pt x="0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13200" y="1866700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77075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1" y="1"/>
                    <a:pt x="1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96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133500" y="178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178275" y="18107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223050" y="17820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057500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2024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49" y="0"/>
                  </a:moveTo>
                  <a:cubicBezTo>
                    <a:pt x="0" y="0"/>
                    <a:pt x="0" y="251"/>
                    <a:pt x="149" y="251"/>
                  </a:cubicBezTo>
                  <a:cubicBezTo>
                    <a:pt x="322" y="251"/>
                    <a:pt x="322" y="0"/>
                    <a:pt x="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08675" y="17846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163900" y="181075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119125" y="178207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573025" y="911150"/>
              <a:ext cx="33625" cy="35925"/>
            </a:xfrm>
            <a:custGeom>
              <a:avLst/>
              <a:gdLst/>
              <a:ahLst/>
              <a:cxnLst/>
              <a:rect l="l" t="t" r="r" b="b"/>
              <a:pathLst>
                <a:path w="1345" h="1437" extrusionOk="0">
                  <a:moveTo>
                    <a:pt x="756" y="1"/>
                  </a:moveTo>
                  <a:cubicBezTo>
                    <a:pt x="618" y="1"/>
                    <a:pt x="452" y="84"/>
                    <a:pt x="252" y="290"/>
                  </a:cubicBezTo>
                  <a:cubicBezTo>
                    <a:pt x="1" y="589"/>
                    <a:pt x="31" y="1084"/>
                    <a:pt x="1" y="1436"/>
                  </a:cubicBezTo>
                  <a:lnTo>
                    <a:pt x="55" y="1383"/>
                  </a:lnTo>
                  <a:cubicBezTo>
                    <a:pt x="240" y="1359"/>
                    <a:pt x="458" y="1359"/>
                    <a:pt x="681" y="1359"/>
                  </a:cubicBezTo>
                  <a:cubicBezTo>
                    <a:pt x="905" y="1359"/>
                    <a:pt x="1135" y="1359"/>
                    <a:pt x="1344" y="1335"/>
                  </a:cubicBezTo>
                  <a:cubicBezTo>
                    <a:pt x="1344" y="879"/>
                    <a:pt x="1201" y="1"/>
                    <a:pt x="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38125" y="1063900"/>
              <a:ext cx="473875" cy="666600"/>
            </a:xfrm>
            <a:custGeom>
              <a:avLst/>
              <a:gdLst/>
              <a:ahLst/>
              <a:cxnLst/>
              <a:rect l="l" t="t" r="r" b="b"/>
              <a:pathLst>
                <a:path w="18955" h="26664" extrusionOk="0">
                  <a:moveTo>
                    <a:pt x="18955" y="1"/>
                  </a:moveTo>
                  <a:lnTo>
                    <a:pt x="9056" y="1989"/>
                  </a:lnTo>
                  <a:cubicBezTo>
                    <a:pt x="5624" y="2586"/>
                    <a:pt x="699" y="3033"/>
                    <a:pt x="699" y="3033"/>
                  </a:cubicBezTo>
                  <a:lnTo>
                    <a:pt x="0" y="26519"/>
                  </a:lnTo>
                  <a:cubicBezTo>
                    <a:pt x="329" y="26620"/>
                    <a:pt x="865" y="26664"/>
                    <a:pt x="1551" y="26664"/>
                  </a:cubicBezTo>
                  <a:cubicBezTo>
                    <a:pt x="6277" y="26664"/>
                    <a:pt x="18113" y="24579"/>
                    <a:pt x="18113" y="24579"/>
                  </a:cubicBezTo>
                  <a:lnTo>
                    <a:pt x="18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760350" y="1140650"/>
              <a:ext cx="147925" cy="80625"/>
            </a:xfrm>
            <a:custGeom>
              <a:avLst/>
              <a:gdLst/>
              <a:ahLst/>
              <a:cxnLst/>
              <a:rect l="l" t="t" r="r" b="b"/>
              <a:pathLst>
                <a:path w="5917" h="3225" extrusionOk="0">
                  <a:moveTo>
                    <a:pt x="3227" y="1"/>
                  </a:moveTo>
                  <a:cubicBezTo>
                    <a:pt x="3162" y="1"/>
                    <a:pt x="3097" y="6"/>
                    <a:pt x="3033" y="17"/>
                  </a:cubicBezTo>
                  <a:cubicBezTo>
                    <a:pt x="2633" y="113"/>
                    <a:pt x="2310" y="214"/>
                    <a:pt x="2060" y="710"/>
                  </a:cubicBezTo>
                  <a:cubicBezTo>
                    <a:pt x="2036" y="734"/>
                    <a:pt x="1988" y="1157"/>
                    <a:pt x="1988" y="1157"/>
                  </a:cubicBezTo>
                  <a:cubicBezTo>
                    <a:pt x="2024" y="1365"/>
                    <a:pt x="2105" y="1700"/>
                    <a:pt x="1883" y="1700"/>
                  </a:cubicBezTo>
                  <a:cubicBezTo>
                    <a:pt x="1812" y="1700"/>
                    <a:pt x="1709" y="1665"/>
                    <a:pt x="1564" y="1581"/>
                  </a:cubicBezTo>
                  <a:cubicBezTo>
                    <a:pt x="1424" y="1506"/>
                    <a:pt x="1213" y="1454"/>
                    <a:pt x="1003" y="1454"/>
                  </a:cubicBezTo>
                  <a:cubicBezTo>
                    <a:pt x="730" y="1454"/>
                    <a:pt x="458" y="1542"/>
                    <a:pt x="346" y="1778"/>
                  </a:cubicBezTo>
                  <a:cubicBezTo>
                    <a:pt x="299" y="1856"/>
                    <a:pt x="245" y="1928"/>
                    <a:pt x="173" y="1957"/>
                  </a:cubicBezTo>
                  <a:cubicBezTo>
                    <a:pt x="0" y="2626"/>
                    <a:pt x="496" y="3074"/>
                    <a:pt x="1140" y="3175"/>
                  </a:cubicBezTo>
                  <a:cubicBezTo>
                    <a:pt x="1322" y="3210"/>
                    <a:pt x="1507" y="3225"/>
                    <a:pt x="1693" y="3225"/>
                  </a:cubicBezTo>
                  <a:cubicBezTo>
                    <a:pt x="2296" y="3225"/>
                    <a:pt x="2916" y="3075"/>
                    <a:pt x="3504" y="3002"/>
                  </a:cubicBezTo>
                  <a:cubicBezTo>
                    <a:pt x="4275" y="2924"/>
                    <a:pt x="5075" y="2823"/>
                    <a:pt x="5869" y="2823"/>
                  </a:cubicBezTo>
                  <a:lnTo>
                    <a:pt x="5916" y="734"/>
                  </a:lnTo>
                  <a:cubicBezTo>
                    <a:pt x="5738" y="611"/>
                    <a:pt x="5514" y="518"/>
                    <a:pt x="5311" y="518"/>
                  </a:cubicBezTo>
                  <a:cubicBezTo>
                    <a:pt x="5147" y="518"/>
                    <a:pt x="4997" y="579"/>
                    <a:pt x="4895" y="734"/>
                  </a:cubicBezTo>
                  <a:cubicBezTo>
                    <a:pt x="4723" y="992"/>
                    <a:pt x="4602" y="1084"/>
                    <a:pt x="4514" y="1084"/>
                  </a:cubicBezTo>
                  <a:cubicBezTo>
                    <a:pt x="4336" y="1084"/>
                    <a:pt x="4287" y="712"/>
                    <a:pt x="4203" y="560"/>
                  </a:cubicBezTo>
                  <a:cubicBezTo>
                    <a:pt x="4009" y="197"/>
                    <a:pt x="3617" y="1"/>
                    <a:pt x="3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62075" y="1118675"/>
              <a:ext cx="86350" cy="59250"/>
            </a:xfrm>
            <a:custGeom>
              <a:avLst/>
              <a:gdLst/>
              <a:ahLst/>
              <a:cxnLst/>
              <a:rect l="l" t="t" r="r" b="b"/>
              <a:pathLst>
                <a:path w="3454" h="2370" extrusionOk="0">
                  <a:moveTo>
                    <a:pt x="2976" y="1"/>
                  </a:moveTo>
                  <a:cubicBezTo>
                    <a:pt x="2134" y="120"/>
                    <a:pt x="1239" y="245"/>
                    <a:pt x="367" y="347"/>
                  </a:cubicBezTo>
                  <a:cubicBezTo>
                    <a:pt x="367" y="419"/>
                    <a:pt x="367" y="496"/>
                    <a:pt x="343" y="568"/>
                  </a:cubicBezTo>
                  <a:cubicBezTo>
                    <a:pt x="1" y="1494"/>
                    <a:pt x="991" y="2369"/>
                    <a:pt x="1922" y="2369"/>
                  </a:cubicBezTo>
                  <a:cubicBezTo>
                    <a:pt x="2144" y="2369"/>
                    <a:pt x="2362" y="2320"/>
                    <a:pt x="2558" y="2210"/>
                  </a:cubicBezTo>
                  <a:cubicBezTo>
                    <a:pt x="2976" y="1989"/>
                    <a:pt x="3227" y="1541"/>
                    <a:pt x="3328" y="1069"/>
                  </a:cubicBezTo>
                  <a:cubicBezTo>
                    <a:pt x="3454" y="568"/>
                    <a:pt x="3275" y="269"/>
                    <a:pt x="29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69125" y="1211900"/>
              <a:ext cx="57675" cy="40400"/>
            </a:xfrm>
            <a:custGeom>
              <a:avLst/>
              <a:gdLst/>
              <a:ahLst/>
              <a:cxnLst/>
              <a:rect l="l" t="t" r="r" b="b"/>
              <a:pathLst>
                <a:path w="2307" h="1616" extrusionOk="0">
                  <a:moveTo>
                    <a:pt x="1214" y="0"/>
                  </a:moveTo>
                  <a:cubicBezTo>
                    <a:pt x="1188" y="0"/>
                    <a:pt x="1162" y="1"/>
                    <a:pt x="1136" y="3"/>
                  </a:cubicBezTo>
                  <a:cubicBezTo>
                    <a:pt x="0" y="74"/>
                    <a:pt x="160" y="1615"/>
                    <a:pt x="1010" y="1615"/>
                  </a:cubicBezTo>
                  <a:cubicBezTo>
                    <a:pt x="1018" y="1615"/>
                    <a:pt x="1026" y="1615"/>
                    <a:pt x="1034" y="1615"/>
                  </a:cubicBezTo>
                  <a:cubicBezTo>
                    <a:pt x="2300" y="1591"/>
                    <a:pt x="2306" y="0"/>
                    <a:pt x="1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36900" y="1274050"/>
              <a:ext cx="248825" cy="195400"/>
            </a:xfrm>
            <a:custGeom>
              <a:avLst/>
              <a:gdLst/>
              <a:ahLst/>
              <a:cxnLst/>
              <a:rect l="l" t="t" r="r" b="b"/>
              <a:pathLst>
                <a:path w="9953" h="7816" extrusionOk="0">
                  <a:moveTo>
                    <a:pt x="5224" y="0"/>
                  </a:moveTo>
                  <a:cubicBezTo>
                    <a:pt x="4227" y="0"/>
                    <a:pt x="4030" y="1696"/>
                    <a:pt x="3779" y="2293"/>
                  </a:cubicBezTo>
                  <a:cubicBezTo>
                    <a:pt x="3467" y="1753"/>
                    <a:pt x="3436" y="765"/>
                    <a:pt x="2737" y="765"/>
                  </a:cubicBezTo>
                  <a:cubicBezTo>
                    <a:pt x="2663" y="765"/>
                    <a:pt x="2581" y="776"/>
                    <a:pt x="2490" y="800"/>
                  </a:cubicBezTo>
                  <a:cubicBezTo>
                    <a:pt x="1792" y="997"/>
                    <a:pt x="1392" y="2042"/>
                    <a:pt x="1147" y="2639"/>
                  </a:cubicBezTo>
                  <a:cubicBezTo>
                    <a:pt x="747" y="3487"/>
                    <a:pt x="550" y="4382"/>
                    <a:pt x="198" y="5224"/>
                  </a:cubicBezTo>
                  <a:lnTo>
                    <a:pt x="198" y="5325"/>
                  </a:lnTo>
                  <a:cubicBezTo>
                    <a:pt x="48" y="6818"/>
                    <a:pt x="1" y="6442"/>
                    <a:pt x="150" y="7713"/>
                  </a:cubicBezTo>
                  <a:cubicBezTo>
                    <a:pt x="606" y="7792"/>
                    <a:pt x="1376" y="7815"/>
                    <a:pt x="2213" y="7815"/>
                  </a:cubicBezTo>
                  <a:cubicBezTo>
                    <a:pt x="3482" y="7815"/>
                    <a:pt x="4905" y="7761"/>
                    <a:pt x="5624" y="7761"/>
                  </a:cubicBezTo>
                  <a:cubicBezTo>
                    <a:pt x="6167" y="7761"/>
                    <a:pt x="7266" y="7713"/>
                    <a:pt x="7511" y="7069"/>
                  </a:cubicBezTo>
                  <a:cubicBezTo>
                    <a:pt x="7863" y="6370"/>
                    <a:pt x="6914" y="5922"/>
                    <a:pt x="6418" y="5576"/>
                  </a:cubicBezTo>
                  <a:cubicBezTo>
                    <a:pt x="7015" y="5176"/>
                    <a:pt x="8705" y="5325"/>
                    <a:pt x="9057" y="4579"/>
                  </a:cubicBezTo>
                  <a:cubicBezTo>
                    <a:pt x="9552" y="3433"/>
                    <a:pt x="7361" y="3487"/>
                    <a:pt x="6764" y="3385"/>
                  </a:cubicBezTo>
                  <a:cubicBezTo>
                    <a:pt x="7164" y="2938"/>
                    <a:pt x="9952" y="1248"/>
                    <a:pt x="8609" y="597"/>
                  </a:cubicBezTo>
                  <a:cubicBezTo>
                    <a:pt x="8478" y="535"/>
                    <a:pt x="8338" y="508"/>
                    <a:pt x="8194" y="508"/>
                  </a:cubicBezTo>
                  <a:cubicBezTo>
                    <a:pt x="7294" y="508"/>
                    <a:pt x="6214" y="1583"/>
                    <a:pt x="5869" y="2144"/>
                  </a:cubicBezTo>
                  <a:cubicBezTo>
                    <a:pt x="5869" y="1547"/>
                    <a:pt x="6167" y="0"/>
                    <a:pt x="5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936300" y="1308125"/>
              <a:ext cx="200300" cy="129525"/>
            </a:xfrm>
            <a:custGeom>
              <a:avLst/>
              <a:gdLst/>
              <a:ahLst/>
              <a:cxnLst/>
              <a:rect l="l" t="t" r="r" b="b"/>
              <a:pathLst>
                <a:path w="8012" h="5181" extrusionOk="0">
                  <a:moveTo>
                    <a:pt x="7883" y="0"/>
                  </a:moveTo>
                  <a:cubicBezTo>
                    <a:pt x="7859" y="0"/>
                    <a:pt x="7834" y="10"/>
                    <a:pt x="7809" y="34"/>
                  </a:cubicBezTo>
                  <a:cubicBezTo>
                    <a:pt x="6717" y="978"/>
                    <a:pt x="5672" y="1975"/>
                    <a:pt x="4526" y="2840"/>
                  </a:cubicBezTo>
                  <a:cubicBezTo>
                    <a:pt x="3260" y="3813"/>
                    <a:pt x="1768" y="4810"/>
                    <a:pt x="126" y="4983"/>
                  </a:cubicBezTo>
                  <a:cubicBezTo>
                    <a:pt x="1" y="4983"/>
                    <a:pt x="1" y="5180"/>
                    <a:pt x="126" y="5180"/>
                  </a:cubicBezTo>
                  <a:cubicBezTo>
                    <a:pt x="1714" y="5007"/>
                    <a:pt x="3135" y="4112"/>
                    <a:pt x="4400" y="3192"/>
                  </a:cubicBezTo>
                  <a:cubicBezTo>
                    <a:pt x="5648" y="2273"/>
                    <a:pt x="6765" y="1198"/>
                    <a:pt x="7935" y="154"/>
                  </a:cubicBezTo>
                  <a:cubicBezTo>
                    <a:pt x="8012" y="99"/>
                    <a:pt x="7958" y="0"/>
                    <a:pt x="78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054350" y="1316475"/>
              <a:ext cx="72700" cy="64650"/>
            </a:xfrm>
            <a:custGeom>
              <a:avLst/>
              <a:gdLst/>
              <a:ahLst/>
              <a:cxnLst/>
              <a:rect l="l" t="t" r="r" b="b"/>
              <a:pathLst>
                <a:path w="2908" h="2586" extrusionOk="0">
                  <a:moveTo>
                    <a:pt x="408" y="0"/>
                  </a:moveTo>
                  <a:cubicBezTo>
                    <a:pt x="358" y="0"/>
                    <a:pt x="314" y="32"/>
                    <a:pt x="329" y="94"/>
                  </a:cubicBezTo>
                  <a:cubicBezTo>
                    <a:pt x="353" y="864"/>
                    <a:pt x="329" y="1688"/>
                    <a:pt x="31" y="2387"/>
                  </a:cubicBezTo>
                  <a:cubicBezTo>
                    <a:pt x="1" y="2458"/>
                    <a:pt x="31" y="2536"/>
                    <a:pt x="126" y="2536"/>
                  </a:cubicBezTo>
                  <a:cubicBezTo>
                    <a:pt x="608" y="2536"/>
                    <a:pt x="1091" y="2512"/>
                    <a:pt x="1569" y="2512"/>
                  </a:cubicBezTo>
                  <a:cubicBezTo>
                    <a:pt x="1955" y="2512"/>
                    <a:pt x="2338" y="2528"/>
                    <a:pt x="2717" y="2584"/>
                  </a:cubicBezTo>
                  <a:cubicBezTo>
                    <a:pt x="2724" y="2585"/>
                    <a:pt x="2731" y="2586"/>
                    <a:pt x="2737" y="2586"/>
                  </a:cubicBezTo>
                  <a:cubicBezTo>
                    <a:pt x="2845" y="2586"/>
                    <a:pt x="2907" y="2411"/>
                    <a:pt x="2789" y="2411"/>
                  </a:cubicBezTo>
                  <a:cubicBezTo>
                    <a:pt x="2332" y="2334"/>
                    <a:pt x="1875" y="2316"/>
                    <a:pt x="1421" y="2316"/>
                  </a:cubicBezTo>
                  <a:cubicBezTo>
                    <a:pt x="1033" y="2316"/>
                    <a:pt x="646" y="2330"/>
                    <a:pt x="264" y="2332"/>
                  </a:cubicBezTo>
                  <a:lnTo>
                    <a:pt x="264" y="2332"/>
                  </a:lnTo>
                  <a:cubicBezTo>
                    <a:pt x="529" y="1627"/>
                    <a:pt x="549" y="863"/>
                    <a:pt x="526" y="94"/>
                  </a:cubicBezTo>
                  <a:cubicBezTo>
                    <a:pt x="514" y="32"/>
                    <a:pt x="458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994975" y="1332725"/>
              <a:ext cx="10300" cy="85575"/>
            </a:xfrm>
            <a:custGeom>
              <a:avLst/>
              <a:gdLst/>
              <a:ahLst/>
              <a:cxnLst/>
              <a:rect l="l" t="t" r="r" b="b"/>
              <a:pathLst>
                <a:path w="412" h="3423" extrusionOk="0">
                  <a:moveTo>
                    <a:pt x="265" y="1"/>
                  </a:moveTo>
                  <a:cubicBezTo>
                    <a:pt x="216" y="1"/>
                    <a:pt x="167" y="32"/>
                    <a:pt x="167" y="95"/>
                  </a:cubicBezTo>
                  <a:cubicBezTo>
                    <a:pt x="167" y="1164"/>
                    <a:pt x="215" y="2256"/>
                    <a:pt x="18" y="3301"/>
                  </a:cubicBezTo>
                  <a:cubicBezTo>
                    <a:pt x="0" y="3375"/>
                    <a:pt x="56" y="3422"/>
                    <a:pt x="109" y="3422"/>
                  </a:cubicBezTo>
                  <a:cubicBezTo>
                    <a:pt x="146" y="3422"/>
                    <a:pt x="181" y="3400"/>
                    <a:pt x="191" y="3349"/>
                  </a:cubicBezTo>
                  <a:cubicBezTo>
                    <a:pt x="412" y="2280"/>
                    <a:pt x="364" y="1188"/>
                    <a:pt x="364" y="95"/>
                  </a:cubicBezTo>
                  <a:cubicBezTo>
                    <a:pt x="364" y="32"/>
                    <a:pt x="315" y="1"/>
                    <a:pt x="2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91275" y="1415050"/>
              <a:ext cx="92950" cy="29475"/>
            </a:xfrm>
            <a:custGeom>
              <a:avLst/>
              <a:gdLst/>
              <a:ahLst/>
              <a:cxnLst/>
              <a:rect l="l" t="t" r="r" b="b"/>
              <a:pathLst>
                <a:path w="3718" h="1179" extrusionOk="0">
                  <a:moveTo>
                    <a:pt x="151" y="0"/>
                  </a:moveTo>
                  <a:cubicBezTo>
                    <a:pt x="50" y="0"/>
                    <a:pt x="0" y="160"/>
                    <a:pt x="112" y="181"/>
                  </a:cubicBezTo>
                  <a:cubicBezTo>
                    <a:pt x="1263" y="498"/>
                    <a:pt x="2315" y="1179"/>
                    <a:pt x="3536" y="1179"/>
                  </a:cubicBezTo>
                  <a:cubicBezTo>
                    <a:pt x="3557" y="1179"/>
                    <a:pt x="3578" y="1178"/>
                    <a:pt x="3598" y="1178"/>
                  </a:cubicBezTo>
                  <a:cubicBezTo>
                    <a:pt x="3718" y="1178"/>
                    <a:pt x="3718" y="981"/>
                    <a:pt x="3598" y="981"/>
                  </a:cubicBezTo>
                  <a:cubicBezTo>
                    <a:pt x="3578" y="981"/>
                    <a:pt x="3558" y="982"/>
                    <a:pt x="3537" y="982"/>
                  </a:cubicBezTo>
                  <a:cubicBezTo>
                    <a:pt x="2339" y="982"/>
                    <a:pt x="1287" y="301"/>
                    <a:pt x="190" y="8"/>
                  </a:cubicBezTo>
                  <a:cubicBezTo>
                    <a:pt x="176" y="3"/>
                    <a:pt x="163" y="0"/>
                    <a:pt x="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024500" y="1359275"/>
              <a:ext cx="8250" cy="6275"/>
            </a:xfrm>
            <a:custGeom>
              <a:avLst/>
              <a:gdLst/>
              <a:ahLst/>
              <a:cxnLst/>
              <a:rect l="l" t="t" r="r" b="b"/>
              <a:pathLst>
                <a:path w="330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31975" y="13480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034500" y="13567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061825" y="140897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065550" y="13965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1"/>
                    <a:pt x="180" y="251"/>
                  </a:cubicBezTo>
                  <a:cubicBezTo>
                    <a:pt x="329" y="251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71825" y="1408975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140175" y="129582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2"/>
                    <a:pt x="180" y="252"/>
                  </a:cubicBezTo>
                  <a:cubicBezTo>
                    <a:pt x="329" y="252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140175" y="1305825"/>
              <a:ext cx="8225" cy="6150"/>
            </a:xfrm>
            <a:custGeom>
              <a:avLst/>
              <a:gdLst/>
              <a:ahLst/>
              <a:cxnLst/>
              <a:rect l="l" t="t" r="r" b="b"/>
              <a:pathLst>
                <a:path w="329" h="246" extrusionOk="0">
                  <a:moveTo>
                    <a:pt x="180" y="1"/>
                  </a:moveTo>
                  <a:cubicBezTo>
                    <a:pt x="1" y="1"/>
                    <a:pt x="1" y="246"/>
                    <a:pt x="180" y="246"/>
                  </a:cubicBezTo>
                  <a:cubicBezTo>
                    <a:pt x="329" y="246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137800" y="13865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2" y="251"/>
                    <a:pt x="322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141525" y="13742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983475" y="1323150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990925" y="131450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305125" y="1137725"/>
              <a:ext cx="73475" cy="75450"/>
            </a:xfrm>
            <a:custGeom>
              <a:avLst/>
              <a:gdLst/>
              <a:ahLst/>
              <a:cxnLst/>
              <a:rect l="l" t="t" r="r" b="b"/>
              <a:pathLst>
                <a:path w="2939" h="3018" extrusionOk="0">
                  <a:moveTo>
                    <a:pt x="1562" y="0"/>
                  </a:moveTo>
                  <a:cubicBezTo>
                    <a:pt x="1516" y="0"/>
                    <a:pt x="1467" y="3"/>
                    <a:pt x="1416" y="9"/>
                  </a:cubicBezTo>
                  <a:cubicBezTo>
                    <a:pt x="1" y="182"/>
                    <a:pt x="693" y="2618"/>
                    <a:pt x="1541" y="3018"/>
                  </a:cubicBezTo>
                  <a:lnTo>
                    <a:pt x="1613" y="2994"/>
                  </a:lnTo>
                  <a:cubicBezTo>
                    <a:pt x="1879" y="2439"/>
                    <a:pt x="2938" y="0"/>
                    <a:pt x="1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364825" y="1203850"/>
              <a:ext cx="30475" cy="49175"/>
            </a:xfrm>
            <a:custGeom>
              <a:avLst/>
              <a:gdLst/>
              <a:ahLst/>
              <a:cxnLst/>
              <a:rect l="l" t="t" r="r" b="b"/>
              <a:pathLst>
                <a:path w="1219" h="1967" extrusionOk="0">
                  <a:moveTo>
                    <a:pt x="678" y="0"/>
                  </a:moveTo>
                  <a:cubicBezTo>
                    <a:pt x="411" y="0"/>
                    <a:pt x="117" y="450"/>
                    <a:pt x="49" y="820"/>
                  </a:cubicBezTo>
                  <a:cubicBezTo>
                    <a:pt x="1" y="1143"/>
                    <a:pt x="25" y="1543"/>
                    <a:pt x="120" y="1865"/>
                  </a:cubicBezTo>
                  <a:lnTo>
                    <a:pt x="246" y="1967"/>
                  </a:lnTo>
                  <a:cubicBezTo>
                    <a:pt x="646" y="1913"/>
                    <a:pt x="1219" y="922"/>
                    <a:pt x="1016" y="373"/>
                  </a:cubicBezTo>
                  <a:cubicBezTo>
                    <a:pt x="928" y="105"/>
                    <a:pt x="806" y="0"/>
                    <a:pt x="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295775" y="1256675"/>
              <a:ext cx="82675" cy="39625"/>
            </a:xfrm>
            <a:custGeom>
              <a:avLst/>
              <a:gdLst/>
              <a:ahLst/>
              <a:cxnLst/>
              <a:rect l="l" t="t" r="r" b="b"/>
              <a:pathLst>
                <a:path w="3307" h="1585" extrusionOk="0">
                  <a:moveTo>
                    <a:pt x="1601" y="1"/>
                  </a:moveTo>
                  <a:cubicBezTo>
                    <a:pt x="845" y="1"/>
                    <a:pt x="1" y="912"/>
                    <a:pt x="918" y="1418"/>
                  </a:cubicBezTo>
                  <a:cubicBezTo>
                    <a:pt x="1134" y="1534"/>
                    <a:pt x="1349" y="1584"/>
                    <a:pt x="1558" y="1584"/>
                  </a:cubicBezTo>
                  <a:cubicBezTo>
                    <a:pt x="2294" y="1584"/>
                    <a:pt x="2958" y="964"/>
                    <a:pt x="3306" y="421"/>
                  </a:cubicBezTo>
                  <a:lnTo>
                    <a:pt x="3306" y="421"/>
                  </a:lnTo>
                  <a:lnTo>
                    <a:pt x="3211" y="451"/>
                  </a:lnTo>
                  <a:cubicBezTo>
                    <a:pt x="2763" y="248"/>
                    <a:pt x="2190" y="27"/>
                    <a:pt x="1664" y="3"/>
                  </a:cubicBezTo>
                  <a:cubicBezTo>
                    <a:pt x="1643" y="1"/>
                    <a:pt x="1622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186250" y="1447175"/>
              <a:ext cx="156825" cy="141950"/>
            </a:xfrm>
            <a:custGeom>
              <a:avLst/>
              <a:gdLst/>
              <a:ahLst/>
              <a:cxnLst/>
              <a:rect l="l" t="t" r="r" b="b"/>
              <a:pathLst>
                <a:path w="6273" h="5678" extrusionOk="0">
                  <a:moveTo>
                    <a:pt x="144" y="0"/>
                  </a:moveTo>
                  <a:cubicBezTo>
                    <a:pt x="73" y="0"/>
                    <a:pt x="1" y="72"/>
                    <a:pt x="52" y="144"/>
                  </a:cubicBezTo>
                  <a:cubicBezTo>
                    <a:pt x="350" y="711"/>
                    <a:pt x="774" y="1188"/>
                    <a:pt x="1371" y="1433"/>
                  </a:cubicBezTo>
                  <a:cubicBezTo>
                    <a:pt x="1992" y="1684"/>
                    <a:pt x="2690" y="1756"/>
                    <a:pt x="3335" y="1935"/>
                  </a:cubicBezTo>
                  <a:cubicBezTo>
                    <a:pt x="4231" y="2132"/>
                    <a:pt x="4929" y="2579"/>
                    <a:pt x="5401" y="3373"/>
                  </a:cubicBezTo>
                  <a:cubicBezTo>
                    <a:pt x="5801" y="4048"/>
                    <a:pt x="5974" y="4842"/>
                    <a:pt x="6069" y="5612"/>
                  </a:cubicBezTo>
                  <a:cubicBezTo>
                    <a:pt x="6080" y="5658"/>
                    <a:pt x="6111" y="5678"/>
                    <a:pt x="6144" y="5678"/>
                  </a:cubicBezTo>
                  <a:cubicBezTo>
                    <a:pt x="6203" y="5678"/>
                    <a:pt x="6272" y="5620"/>
                    <a:pt x="6272" y="5541"/>
                  </a:cubicBezTo>
                  <a:cubicBezTo>
                    <a:pt x="6045" y="4120"/>
                    <a:pt x="5598" y="2651"/>
                    <a:pt x="4207" y="2006"/>
                  </a:cubicBezTo>
                  <a:cubicBezTo>
                    <a:pt x="3586" y="1708"/>
                    <a:pt x="2863" y="1636"/>
                    <a:pt x="2189" y="1487"/>
                  </a:cubicBezTo>
                  <a:cubicBezTo>
                    <a:pt x="1293" y="1284"/>
                    <a:pt x="649" y="860"/>
                    <a:pt x="225" y="42"/>
                  </a:cubicBezTo>
                  <a:cubicBezTo>
                    <a:pt x="204" y="12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225975" y="1426525"/>
              <a:ext cx="26200" cy="61975"/>
            </a:xfrm>
            <a:custGeom>
              <a:avLst/>
              <a:gdLst/>
              <a:ahLst/>
              <a:cxnLst/>
              <a:rect l="l" t="t" r="r" b="b"/>
              <a:pathLst>
                <a:path w="1048" h="2479" extrusionOk="0">
                  <a:moveTo>
                    <a:pt x="122" y="1"/>
                  </a:moveTo>
                  <a:cubicBezTo>
                    <a:pt x="59" y="1"/>
                    <a:pt x="1" y="48"/>
                    <a:pt x="33" y="122"/>
                  </a:cubicBezTo>
                  <a:cubicBezTo>
                    <a:pt x="331" y="868"/>
                    <a:pt x="851" y="1567"/>
                    <a:pt x="827" y="2385"/>
                  </a:cubicBezTo>
                  <a:cubicBezTo>
                    <a:pt x="827" y="2447"/>
                    <a:pt x="876" y="2479"/>
                    <a:pt x="925" y="2479"/>
                  </a:cubicBezTo>
                  <a:cubicBezTo>
                    <a:pt x="974" y="2479"/>
                    <a:pt x="1024" y="2447"/>
                    <a:pt x="1024" y="2385"/>
                  </a:cubicBezTo>
                  <a:cubicBezTo>
                    <a:pt x="1048" y="1537"/>
                    <a:pt x="528" y="844"/>
                    <a:pt x="230" y="74"/>
                  </a:cubicBezTo>
                  <a:cubicBezTo>
                    <a:pt x="210" y="23"/>
                    <a:pt x="165" y="1"/>
                    <a:pt x="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180675" y="1484800"/>
              <a:ext cx="66150" cy="29450"/>
            </a:xfrm>
            <a:custGeom>
              <a:avLst/>
              <a:gdLst/>
              <a:ahLst/>
              <a:cxnLst/>
              <a:rect l="l" t="t" r="r" b="b"/>
              <a:pathLst>
                <a:path w="2646" h="1178" extrusionOk="0">
                  <a:moveTo>
                    <a:pt x="2508" y="0"/>
                  </a:moveTo>
                  <a:cubicBezTo>
                    <a:pt x="2470" y="0"/>
                    <a:pt x="2431" y="17"/>
                    <a:pt x="2412" y="54"/>
                  </a:cubicBezTo>
                  <a:cubicBezTo>
                    <a:pt x="2089" y="877"/>
                    <a:pt x="872" y="973"/>
                    <a:pt x="125" y="973"/>
                  </a:cubicBezTo>
                  <a:cubicBezTo>
                    <a:pt x="7" y="995"/>
                    <a:pt x="0" y="1178"/>
                    <a:pt x="106" y="1178"/>
                  </a:cubicBezTo>
                  <a:cubicBezTo>
                    <a:pt x="112" y="1178"/>
                    <a:pt x="118" y="1177"/>
                    <a:pt x="125" y="1176"/>
                  </a:cubicBezTo>
                  <a:cubicBezTo>
                    <a:pt x="973" y="1176"/>
                    <a:pt x="2239" y="1027"/>
                    <a:pt x="2615" y="131"/>
                  </a:cubicBezTo>
                  <a:cubicBezTo>
                    <a:pt x="2645" y="51"/>
                    <a:pt x="2576" y="0"/>
                    <a:pt x="2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177525" y="1440150"/>
              <a:ext cx="22425" cy="17350"/>
            </a:xfrm>
            <a:custGeom>
              <a:avLst/>
              <a:gdLst/>
              <a:ahLst/>
              <a:cxnLst/>
              <a:rect l="l" t="t" r="r" b="b"/>
              <a:pathLst>
                <a:path w="897" h="694" extrusionOk="0">
                  <a:moveTo>
                    <a:pt x="448" y="1"/>
                  </a:moveTo>
                  <a:cubicBezTo>
                    <a:pt x="1" y="1"/>
                    <a:pt x="1" y="693"/>
                    <a:pt x="448" y="693"/>
                  </a:cubicBezTo>
                  <a:cubicBezTo>
                    <a:pt x="896" y="69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218575" y="1417775"/>
              <a:ext cx="21800" cy="16725"/>
            </a:xfrm>
            <a:custGeom>
              <a:avLst/>
              <a:gdLst/>
              <a:ahLst/>
              <a:cxnLst/>
              <a:rect l="l" t="t" r="r" b="b"/>
              <a:pathLst>
                <a:path w="872" h="669" extrusionOk="0">
                  <a:moveTo>
                    <a:pt x="424" y="0"/>
                  </a:moveTo>
                  <a:cubicBezTo>
                    <a:pt x="0" y="0"/>
                    <a:pt x="0" y="669"/>
                    <a:pt x="424" y="669"/>
                  </a:cubicBezTo>
                  <a:cubicBezTo>
                    <a:pt x="872" y="669"/>
                    <a:pt x="872" y="0"/>
                    <a:pt x="424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172600" y="1501050"/>
              <a:ext cx="22425" cy="18075"/>
            </a:xfrm>
            <a:custGeom>
              <a:avLst/>
              <a:gdLst/>
              <a:ahLst/>
              <a:cxnLst/>
              <a:rect l="l" t="t" r="r" b="b"/>
              <a:pathLst>
                <a:path w="897" h="723" extrusionOk="0">
                  <a:moveTo>
                    <a:pt x="448" y="1"/>
                  </a:moveTo>
                  <a:cubicBezTo>
                    <a:pt x="1" y="1"/>
                    <a:pt x="1" y="723"/>
                    <a:pt x="448" y="723"/>
                  </a:cubicBezTo>
                  <a:cubicBezTo>
                    <a:pt x="896" y="72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160800" y="1623050"/>
              <a:ext cx="251825" cy="123275"/>
            </a:xfrm>
            <a:custGeom>
              <a:avLst/>
              <a:gdLst/>
              <a:ahLst/>
              <a:cxnLst/>
              <a:rect l="l" t="t" r="r" b="b"/>
              <a:pathLst>
                <a:path w="10073" h="4931" extrusionOk="0">
                  <a:moveTo>
                    <a:pt x="5853" y="1"/>
                  </a:moveTo>
                  <a:cubicBezTo>
                    <a:pt x="5433" y="1"/>
                    <a:pt x="5009" y="31"/>
                    <a:pt x="4580" y="94"/>
                  </a:cubicBezTo>
                  <a:cubicBezTo>
                    <a:pt x="3732" y="219"/>
                    <a:pt x="2938" y="493"/>
                    <a:pt x="2114" y="744"/>
                  </a:cubicBezTo>
                  <a:cubicBezTo>
                    <a:pt x="1416" y="965"/>
                    <a:pt x="699" y="1090"/>
                    <a:pt x="73" y="1467"/>
                  </a:cubicBezTo>
                  <a:cubicBezTo>
                    <a:pt x="25" y="1490"/>
                    <a:pt x="1" y="1562"/>
                    <a:pt x="25" y="1616"/>
                  </a:cubicBezTo>
                  <a:cubicBezTo>
                    <a:pt x="1368" y="3478"/>
                    <a:pt x="3505" y="4625"/>
                    <a:pt x="5774" y="4869"/>
                  </a:cubicBezTo>
                  <a:cubicBezTo>
                    <a:pt x="6184" y="4906"/>
                    <a:pt x="6595" y="4931"/>
                    <a:pt x="7004" y="4931"/>
                  </a:cubicBezTo>
                  <a:cubicBezTo>
                    <a:pt x="7459" y="4931"/>
                    <a:pt x="7912" y="4900"/>
                    <a:pt x="8359" y="4822"/>
                  </a:cubicBezTo>
                  <a:cubicBezTo>
                    <a:pt x="8908" y="4720"/>
                    <a:pt x="10024" y="4398"/>
                    <a:pt x="10072" y="3675"/>
                  </a:cubicBezTo>
                  <a:cubicBezTo>
                    <a:pt x="10072" y="3616"/>
                    <a:pt x="10023" y="3586"/>
                    <a:pt x="9974" y="3586"/>
                  </a:cubicBezTo>
                  <a:cubicBezTo>
                    <a:pt x="9924" y="3586"/>
                    <a:pt x="9875" y="3616"/>
                    <a:pt x="9875" y="3675"/>
                  </a:cubicBezTo>
                  <a:cubicBezTo>
                    <a:pt x="9851" y="4004"/>
                    <a:pt x="9380" y="4249"/>
                    <a:pt x="9153" y="4374"/>
                  </a:cubicBezTo>
                  <a:cubicBezTo>
                    <a:pt x="8759" y="4571"/>
                    <a:pt x="8281" y="4649"/>
                    <a:pt x="7863" y="4696"/>
                  </a:cubicBezTo>
                  <a:cubicBezTo>
                    <a:pt x="7604" y="4723"/>
                    <a:pt x="7345" y="4734"/>
                    <a:pt x="7085" y="4734"/>
                  </a:cubicBezTo>
                  <a:cubicBezTo>
                    <a:pt x="6598" y="4734"/>
                    <a:pt x="6111" y="4695"/>
                    <a:pt x="5625" y="4649"/>
                  </a:cubicBezTo>
                  <a:cubicBezTo>
                    <a:pt x="3513" y="4425"/>
                    <a:pt x="1529" y="3292"/>
                    <a:pt x="255" y="1592"/>
                  </a:cubicBezTo>
                  <a:lnTo>
                    <a:pt x="255" y="1592"/>
                  </a:lnTo>
                  <a:cubicBezTo>
                    <a:pt x="810" y="1273"/>
                    <a:pt x="1445" y="1130"/>
                    <a:pt x="2043" y="965"/>
                  </a:cubicBezTo>
                  <a:cubicBezTo>
                    <a:pt x="2789" y="768"/>
                    <a:pt x="3505" y="517"/>
                    <a:pt x="4281" y="368"/>
                  </a:cubicBezTo>
                  <a:cubicBezTo>
                    <a:pt x="4825" y="260"/>
                    <a:pt x="5367" y="207"/>
                    <a:pt x="5905" y="207"/>
                  </a:cubicBezTo>
                  <a:cubicBezTo>
                    <a:pt x="7085" y="207"/>
                    <a:pt x="8244" y="461"/>
                    <a:pt x="9356" y="941"/>
                  </a:cubicBezTo>
                  <a:cubicBezTo>
                    <a:pt x="9370" y="947"/>
                    <a:pt x="9384" y="949"/>
                    <a:pt x="9397" y="949"/>
                  </a:cubicBezTo>
                  <a:cubicBezTo>
                    <a:pt x="9496" y="949"/>
                    <a:pt x="9562" y="810"/>
                    <a:pt x="9451" y="768"/>
                  </a:cubicBezTo>
                  <a:cubicBezTo>
                    <a:pt x="8284" y="265"/>
                    <a:pt x="7088" y="1"/>
                    <a:pt x="58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163950" y="1660300"/>
              <a:ext cx="234900" cy="26350"/>
            </a:xfrm>
            <a:custGeom>
              <a:avLst/>
              <a:gdLst/>
              <a:ahLst/>
              <a:cxnLst/>
              <a:rect l="l" t="t" r="r" b="b"/>
              <a:pathLst>
                <a:path w="9396" h="1054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1517" y="323"/>
                    <a:pt x="2908" y="544"/>
                    <a:pt x="4305" y="693"/>
                  </a:cubicBezTo>
                  <a:cubicBezTo>
                    <a:pt x="5272" y="794"/>
                    <a:pt x="6245" y="896"/>
                    <a:pt x="7212" y="968"/>
                  </a:cubicBezTo>
                  <a:cubicBezTo>
                    <a:pt x="7643" y="1002"/>
                    <a:pt x="8091" y="1053"/>
                    <a:pt x="8534" y="1053"/>
                  </a:cubicBezTo>
                  <a:cubicBezTo>
                    <a:pt x="8784" y="1053"/>
                    <a:pt x="9034" y="1037"/>
                    <a:pt x="9278" y="991"/>
                  </a:cubicBezTo>
                  <a:cubicBezTo>
                    <a:pt x="9396" y="969"/>
                    <a:pt x="9355" y="792"/>
                    <a:pt x="9250" y="792"/>
                  </a:cubicBezTo>
                  <a:cubicBezTo>
                    <a:pt x="9243" y="792"/>
                    <a:pt x="9237" y="793"/>
                    <a:pt x="9230" y="794"/>
                  </a:cubicBezTo>
                  <a:cubicBezTo>
                    <a:pt x="9000" y="839"/>
                    <a:pt x="8761" y="855"/>
                    <a:pt x="8519" y="855"/>
                  </a:cubicBezTo>
                  <a:cubicBezTo>
                    <a:pt x="8078" y="855"/>
                    <a:pt x="7629" y="801"/>
                    <a:pt x="7212" y="771"/>
                  </a:cubicBezTo>
                  <a:cubicBezTo>
                    <a:pt x="6245" y="693"/>
                    <a:pt x="5272" y="597"/>
                    <a:pt x="4305" y="496"/>
                  </a:cubicBezTo>
                  <a:cubicBezTo>
                    <a:pt x="2908" y="347"/>
                    <a:pt x="1517" y="126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195425" y="1642950"/>
              <a:ext cx="38100" cy="59175"/>
            </a:xfrm>
            <a:custGeom>
              <a:avLst/>
              <a:gdLst/>
              <a:ahLst/>
              <a:cxnLst/>
              <a:rect l="l" t="t" r="r" b="b"/>
              <a:pathLst>
                <a:path w="1524" h="2367" extrusionOk="0">
                  <a:moveTo>
                    <a:pt x="878" y="0"/>
                  </a:moveTo>
                  <a:cubicBezTo>
                    <a:pt x="823" y="0"/>
                    <a:pt x="775" y="47"/>
                    <a:pt x="807" y="121"/>
                  </a:cubicBezTo>
                  <a:cubicBezTo>
                    <a:pt x="879" y="318"/>
                    <a:pt x="956" y="491"/>
                    <a:pt x="1052" y="671"/>
                  </a:cubicBezTo>
                  <a:cubicBezTo>
                    <a:pt x="1153" y="868"/>
                    <a:pt x="1350" y="1017"/>
                    <a:pt x="1129" y="1214"/>
                  </a:cubicBezTo>
                  <a:cubicBezTo>
                    <a:pt x="753" y="1512"/>
                    <a:pt x="383" y="1811"/>
                    <a:pt x="61" y="2187"/>
                  </a:cubicBezTo>
                  <a:cubicBezTo>
                    <a:pt x="1" y="2261"/>
                    <a:pt x="62" y="2367"/>
                    <a:pt x="140" y="2367"/>
                  </a:cubicBezTo>
                  <a:cubicBezTo>
                    <a:pt x="163" y="2367"/>
                    <a:pt x="187" y="2358"/>
                    <a:pt x="210" y="2336"/>
                  </a:cubicBezTo>
                  <a:cubicBezTo>
                    <a:pt x="580" y="1888"/>
                    <a:pt x="1052" y="1536"/>
                    <a:pt x="1499" y="1166"/>
                  </a:cubicBezTo>
                  <a:cubicBezTo>
                    <a:pt x="1523" y="1142"/>
                    <a:pt x="1523" y="1088"/>
                    <a:pt x="1499" y="1041"/>
                  </a:cubicBezTo>
                  <a:cubicBezTo>
                    <a:pt x="1302" y="742"/>
                    <a:pt x="1129" y="420"/>
                    <a:pt x="980" y="74"/>
                  </a:cubicBezTo>
                  <a:cubicBezTo>
                    <a:pt x="958" y="22"/>
                    <a:pt x="916" y="0"/>
                    <a:pt x="8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258400" y="1626450"/>
              <a:ext cx="52875" cy="106800"/>
            </a:xfrm>
            <a:custGeom>
              <a:avLst/>
              <a:gdLst/>
              <a:ahLst/>
              <a:cxnLst/>
              <a:rect l="l" t="t" r="r" b="b"/>
              <a:pathLst>
                <a:path w="2115" h="4272" extrusionOk="0">
                  <a:moveTo>
                    <a:pt x="423" y="1"/>
                  </a:moveTo>
                  <a:cubicBezTo>
                    <a:pt x="344" y="1"/>
                    <a:pt x="275" y="101"/>
                    <a:pt x="348" y="160"/>
                  </a:cubicBezTo>
                  <a:cubicBezTo>
                    <a:pt x="974" y="704"/>
                    <a:pt x="1470" y="1402"/>
                    <a:pt x="1870" y="2101"/>
                  </a:cubicBezTo>
                  <a:cubicBezTo>
                    <a:pt x="1918" y="2148"/>
                    <a:pt x="945" y="2996"/>
                    <a:pt x="849" y="3068"/>
                  </a:cubicBezTo>
                  <a:cubicBezTo>
                    <a:pt x="551" y="3390"/>
                    <a:pt x="276" y="3742"/>
                    <a:pt x="49" y="4113"/>
                  </a:cubicBezTo>
                  <a:cubicBezTo>
                    <a:pt x="1" y="4197"/>
                    <a:pt x="64" y="4271"/>
                    <a:pt x="135" y="4271"/>
                  </a:cubicBezTo>
                  <a:cubicBezTo>
                    <a:pt x="168" y="4271"/>
                    <a:pt x="203" y="4255"/>
                    <a:pt x="228" y="4214"/>
                  </a:cubicBezTo>
                  <a:cubicBezTo>
                    <a:pt x="700" y="3444"/>
                    <a:pt x="1368" y="2793"/>
                    <a:pt x="2091" y="2226"/>
                  </a:cubicBezTo>
                  <a:cubicBezTo>
                    <a:pt x="2115" y="2196"/>
                    <a:pt x="2115" y="2148"/>
                    <a:pt x="2115" y="2101"/>
                  </a:cubicBezTo>
                  <a:cubicBezTo>
                    <a:pt x="1691" y="1354"/>
                    <a:pt x="1148" y="584"/>
                    <a:pt x="497" y="35"/>
                  </a:cubicBezTo>
                  <a:cubicBezTo>
                    <a:pt x="474" y="11"/>
                    <a:pt x="448" y="1"/>
                    <a:pt x="4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337825" y="1627075"/>
              <a:ext cx="50025" cy="117125"/>
            </a:xfrm>
            <a:custGeom>
              <a:avLst/>
              <a:gdLst/>
              <a:ahLst/>
              <a:cxnLst/>
              <a:rect l="l" t="t" r="r" b="b"/>
              <a:pathLst>
                <a:path w="2001" h="4685" extrusionOk="0">
                  <a:moveTo>
                    <a:pt x="137" y="0"/>
                  </a:moveTo>
                  <a:cubicBezTo>
                    <a:pt x="60" y="0"/>
                    <a:pt x="1" y="106"/>
                    <a:pt x="60" y="183"/>
                  </a:cubicBezTo>
                  <a:cubicBezTo>
                    <a:pt x="579" y="732"/>
                    <a:pt x="1027" y="1353"/>
                    <a:pt x="1499" y="1950"/>
                  </a:cubicBezTo>
                  <a:cubicBezTo>
                    <a:pt x="1526" y="1972"/>
                    <a:pt x="1690" y="2259"/>
                    <a:pt x="1774" y="2259"/>
                  </a:cubicBezTo>
                  <a:cubicBezTo>
                    <a:pt x="1783" y="2259"/>
                    <a:pt x="1791" y="2256"/>
                    <a:pt x="1797" y="2249"/>
                  </a:cubicBezTo>
                  <a:lnTo>
                    <a:pt x="1797" y="2249"/>
                  </a:lnTo>
                  <a:cubicBezTo>
                    <a:pt x="1749" y="2297"/>
                    <a:pt x="1702" y="2350"/>
                    <a:pt x="1678" y="2398"/>
                  </a:cubicBezTo>
                  <a:cubicBezTo>
                    <a:pt x="1529" y="2571"/>
                    <a:pt x="1379" y="2720"/>
                    <a:pt x="1254" y="2894"/>
                  </a:cubicBezTo>
                  <a:cubicBezTo>
                    <a:pt x="979" y="3246"/>
                    <a:pt x="729" y="3592"/>
                    <a:pt x="508" y="3962"/>
                  </a:cubicBezTo>
                  <a:cubicBezTo>
                    <a:pt x="406" y="4141"/>
                    <a:pt x="233" y="4410"/>
                    <a:pt x="305" y="4613"/>
                  </a:cubicBezTo>
                  <a:cubicBezTo>
                    <a:pt x="326" y="4663"/>
                    <a:pt x="370" y="4684"/>
                    <a:pt x="412" y="4684"/>
                  </a:cubicBezTo>
                  <a:cubicBezTo>
                    <a:pt x="476" y="4684"/>
                    <a:pt x="537" y="4635"/>
                    <a:pt x="508" y="4559"/>
                  </a:cubicBezTo>
                  <a:cubicBezTo>
                    <a:pt x="382" y="4291"/>
                    <a:pt x="932" y="3664"/>
                    <a:pt x="1081" y="3467"/>
                  </a:cubicBezTo>
                  <a:cubicBezTo>
                    <a:pt x="1350" y="3097"/>
                    <a:pt x="1648" y="2697"/>
                    <a:pt x="1976" y="2374"/>
                  </a:cubicBezTo>
                  <a:cubicBezTo>
                    <a:pt x="2000" y="2320"/>
                    <a:pt x="2000" y="2273"/>
                    <a:pt x="1976" y="2225"/>
                  </a:cubicBezTo>
                  <a:cubicBezTo>
                    <a:pt x="1350" y="1503"/>
                    <a:pt x="854" y="732"/>
                    <a:pt x="209" y="34"/>
                  </a:cubicBezTo>
                  <a:cubicBezTo>
                    <a:pt x="185" y="10"/>
                    <a:pt x="160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198125" y="1508800"/>
              <a:ext cx="218975" cy="210450"/>
            </a:xfrm>
            <a:custGeom>
              <a:avLst/>
              <a:gdLst/>
              <a:ahLst/>
              <a:cxnLst/>
              <a:rect l="l" t="t" r="r" b="b"/>
              <a:pathLst>
                <a:path w="8759" h="8418" extrusionOk="0">
                  <a:moveTo>
                    <a:pt x="1945" y="0"/>
                  </a:moveTo>
                  <a:cubicBezTo>
                    <a:pt x="1909" y="0"/>
                    <a:pt x="1873" y="5"/>
                    <a:pt x="1839" y="13"/>
                  </a:cubicBezTo>
                  <a:cubicBezTo>
                    <a:pt x="0" y="413"/>
                    <a:pt x="3111" y="3147"/>
                    <a:pt x="3433" y="3398"/>
                  </a:cubicBezTo>
                  <a:cubicBezTo>
                    <a:pt x="2639" y="3672"/>
                    <a:pt x="645" y="3470"/>
                    <a:pt x="1320" y="4741"/>
                  </a:cubicBezTo>
                  <a:cubicBezTo>
                    <a:pt x="1839" y="5589"/>
                    <a:pt x="3505" y="5386"/>
                    <a:pt x="4376" y="5535"/>
                  </a:cubicBezTo>
                  <a:cubicBezTo>
                    <a:pt x="3385" y="6132"/>
                    <a:pt x="1917" y="6383"/>
                    <a:pt x="3308" y="7451"/>
                  </a:cubicBezTo>
                  <a:cubicBezTo>
                    <a:pt x="4030" y="8048"/>
                    <a:pt x="5027" y="8174"/>
                    <a:pt x="5970" y="8323"/>
                  </a:cubicBezTo>
                  <a:cubicBezTo>
                    <a:pt x="6394" y="8386"/>
                    <a:pt x="6873" y="8417"/>
                    <a:pt x="7355" y="8417"/>
                  </a:cubicBezTo>
                  <a:cubicBezTo>
                    <a:pt x="7837" y="8417"/>
                    <a:pt x="8323" y="8386"/>
                    <a:pt x="8758" y="8323"/>
                  </a:cubicBezTo>
                  <a:cubicBezTo>
                    <a:pt x="7809" y="8323"/>
                    <a:pt x="7887" y="4341"/>
                    <a:pt x="7684" y="3273"/>
                  </a:cubicBezTo>
                  <a:cubicBezTo>
                    <a:pt x="7599" y="2537"/>
                    <a:pt x="7381" y="2227"/>
                    <a:pt x="7164" y="2227"/>
                  </a:cubicBezTo>
                  <a:cubicBezTo>
                    <a:pt x="6876" y="2227"/>
                    <a:pt x="6588" y="2774"/>
                    <a:pt x="6615" y="3595"/>
                  </a:cubicBezTo>
                  <a:cubicBezTo>
                    <a:pt x="6293" y="2753"/>
                    <a:pt x="6167" y="1482"/>
                    <a:pt x="5624" y="759"/>
                  </a:cubicBezTo>
                  <a:cubicBezTo>
                    <a:pt x="5391" y="449"/>
                    <a:pt x="5203" y="323"/>
                    <a:pt x="5052" y="323"/>
                  </a:cubicBezTo>
                  <a:cubicBezTo>
                    <a:pt x="4528" y="323"/>
                    <a:pt x="4463" y="1857"/>
                    <a:pt x="4579" y="2479"/>
                  </a:cubicBezTo>
                  <a:cubicBezTo>
                    <a:pt x="4054" y="2027"/>
                    <a:pt x="2757" y="0"/>
                    <a:pt x="19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03575" y="992350"/>
              <a:ext cx="513175" cy="148725"/>
            </a:xfrm>
            <a:custGeom>
              <a:avLst/>
              <a:gdLst/>
              <a:ahLst/>
              <a:cxnLst/>
              <a:rect l="l" t="t" r="r" b="b"/>
              <a:pathLst>
                <a:path w="20527" h="5949" extrusionOk="0">
                  <a:moveTo>
                    <a:pt x="18593" y="1"/>
                  </a:moveTo>
                  <a:cubicBezTo>
                    <a:pt x="18585" y="1"/>
                    <a:pt x="18578" y="2"/>
                    <a:pt x="18569" y="3"/>
                  </a:cubicBezTo>
                  <a:cubicBezTo>
                    <a:pt x="15388" y="672"/>
                    <a:pt x="12152" y="1245"/>
                    <a:pt x="8922" y="1818"/>
                  </a:cubicBezTo>
                  <a:cubicBezTo>
                    <a:pt x="7627" y="2069"/>
                    <a:pt x="6307" y="2313"/>
                    <a:pt x="4988" y="2516"/>
                  </a:cubicBezTo>
                  <a:cubicBezTo>
                    <a:pt x="3943" y="2666"/>
                    <a:pt x="2928" y="2839"/>
                    <a:pt x="1955" y="3233"/>
                  </a:cubicBezTo>
                  <a:cubicBezTo>
                    <a:pt x="1257" y="3507"/>
                    <a:pt x="463" y="3979"/>
                    <a:pt x="266" y="4755"/>
                  </a:cubicBezTo>
                  <a:cubicBezTo>
                    <a:pt x="1" y="5690"/>
                    <a:pt x="1331" y="5949"/>
                    <a:pt x="2878" y="5949"/>
                  </a:cubicBezTo>
                  <a:cubicBezTo>
                    <a:pt x="4540" y="5949"/>
                    <a:pt x="6453" y="5650"/>
                    <a:pt x="6904" y="5573"/>
                  </a:cubicBezTo>
                  <a:cubicBezTo>
                    <a:pt x="10886" y="4976"/>
                    <a:pt x="14868" y="4182"/>
                    <a:pt x="18796" y="3287"/>
                  </a:cubicBezTo>
                  <a:cubicBezTo>
                    <a:pt x="19346" y="3185"/>
                    <a:pt x="19865" y="3060"/>
                    <a:pt x="20414" y="2910"/>
                  </a:cubicBezTo>
                  <a:cubicBezTo>
                    <a:pt x="20526" y="2889"/>
                    <a:pt x="20476" y="2730"/>
                    <a:pt x="20375" y="2730"/>
                  </a:cubicBezTo>
                  <a:cubicBezTo>
                    <a:pt x="20363" y="2730"/>
                    <a:pt x="20350" y="2732"/>
                    <a:pt x="20337" y="2737"/>
                  </a:cubicBezTo>
                  <a:cubicBezTo>
                    <a:pt x="16707" y="3657"/>
                    <a:pt x="12976" y="4331"/>
                    <a:pt x="9292" y="4976"/>
                  </a:cubicBezTo>
                  <a:cubicBezTo>
                    <a:pt x="7651" y="5275"/>
                    <a:pt x="5985" y="5573"/>
                    <a:pt x="4319" y="5698"/>
                  </a:cubicBezTo>
                  <a:cubicBezTo>
                    <a:pt x="3942" y="5726"/>
                    <a:pt x="3562" y="5738"/>
                    <a:pt x="3187" y="5738"/>
                  </a:cubicBezTo>
                  <a:cubicBezTo>
                    <a:pt x="2922" y="5738"/>
                    <a:pt x="2660" y="5732"/>
                    <a:pt x="2403" y="5722"/>
                  </a:cubicBezTo>
                  <a:cubicBezTo>
                    <a:pt x="1830" y="5698"/>
                    <a:pt x="839" y="5675"/>
                    <a:pt x="487" y="5149"/>
                  </a:cubicBezTo>
                  <a:cubicBezTo>
                    <a:pt x="290" y="4827"/>
                    <a:pt x="612" y="4403"/>
                    <a:pt x="809" y="4206"/>
                  </a:cubicBezTo>
                  <a:cubicBezTo>
                    <a:pt x="1185" y="3782"/>
                    <a:pt x="1734" y="3507"/>
                    <a:pt x="2254" y="3310"/>
                  </a:cubicBezTo>
                  <a:cubicBezTo>
                    <a:pt x="3173" y="2964"/>
                    <a:pt x="4146" y="2839"/>
                    <a:pt x="5113" y="2690"/>
                  </a:cubicBezTo>
                  <a:cubicBezTo>
                    <a:pt x="6457" y="2487"/>
                    <a:pt x="7776" y="2242"/>
                    <a:pt x="9095" y="1991"/>
                  </a:cubicBezTo>
                  <a:cubicBezTo>
                    <a:pt x="12277" y="1418"/>
                    <a:pt x="15465" y="875"/>
                    <a:pt x="18623" y="176"/>
                  </a:cubicBezTo>
                  <a:cubicBezTo>
                    <a:pt x="18741" y="154"/>
                    <a:pt x="18701" y="1"/>
                    <a:pt x="18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392750" y="1060350"/>
              <a:ext cx="522975" cy="673725"/>
            </a:xfrm>
            <a:custGeom>
              <a:avLst/>
              <a:gdLst/>
              <a:ahLst/>
              <a:cxnLst/>
              <a:rect l="l" t="t" r="r" b="b"/>
              <a:pathLst>
                <a:path w="20919" h="26949" extrusionOk="0">
                  <a:moveTo>
                    <a:pt x="20820" y="1"/>
                  </a:moveTo>
                  <a:cubicBezTo>
                    <a:pt x="20771" y="1"/>
                    <a:pt x="20722" y="32"/>
                    <a:pt x="20722" y="95"/>
                  </a:cubicBezTo>
                  <a:cubicBezTo>
                    <a:pt x="20495" y="3999"/>
                    <a:pt x="20447" y="7927"/>
                    <a:pt x="20322" y="11832"/>
                  </a:cubicBezTo>
                  <a:cubicBezTo>
                    <a:pt x="20196" y="15139"/>
                    <a:pt x="20077" y="18452"/>
                    <a:pt x="19976" y="21784"/>
                  </a:cubicBezTo>
                  <a:cubicBezTo>
                    <a:pt x="19952" y="22554"/>
                    <a:pt x="19928" y="23300"/>
                    <a:pt x="19850" y="24070"/>
                  </a:cubicBezTo>
                  <a:cubicBezTo>
                    <a:pt x="19850" y="24148"/>
                    <a:pt x="19802" y="24745"/>
                    <a:pt x="19802" y="24745"/>
                  </a:cubicBezTo>
                  <a:cubicBezTo>
                    <a:pt x="19779" y="24769"/>
                    <a:pt x="19725" y="24769"/>
                    <a:pt x="19701" y="24769"/>
                  </a:cubicBezTo>
                  <a:cubicBezTo>
                    <a:pt x="19379" y="24840"/>
                    <a:pt x="19080" y="24894"/>
                    <a:pt x="18782" y="24942"/>
                  </a:cubicBezTo>
                  <a:cubicBezTo>
                    <a:pt x="17540" y="25169"/>
                    <a:pt x="16268" y="25342"/>
                    <a:pt x="15027" y="25515"/>
                  </a:cubicBezTo>
                  <a:cubicBezTo>
                    <a:pt x="11689" y="25986"/>
                    <a:pt x="8358" y="26434"/>
                    <a:pt x="5003" y="26661"/>
                  </a:cubicBezTo>
                  <a:cubicBezTo>
                    <a:pt x="4366" y="26704"/>
                    <a:pt x="3697" y="26756"/>
                    <a:pt x="3034" y="26756"/>
                  </a:cubicBezTo>
                  <a:cubicBezTo>
                    <a:pt x="2579" y="26756"/>
                    <a:pt x="2127" y="26732"/>
                    <a:pt x="1690" y="26661"/>
                  </a:cubicBezTo>
                  <a:cubicBezTo>
                    <a:pt x="746" y="26482"/>
                    <a:pt x="376" y="25586"/>
                    <a:pt x="275" y="24721"/>
                  </a:cubicBezTo>
                  <a:cubicBezTo>
                    <a:pt x="197" y="23945"/>
                    <a:pt x="251" y="23127"/>
                    <a:pt x="275" y="22333"/>
                  </a:cubicBezTo>
                  <a:cubicBezTo>
                    <a:pt x="323" y="21037"/>
                    <a:pt x="376" y="19742"/>
                    <a:pt x="424" y="18452"/>
                  </a:cubicBezTo>
                  <a:cubicBezTo>
                    <a:pt x="448" y="17330"/>
                    <a:pt x="400" y="16184"/>
                    <a:pt x="376" y="15067"/>
                  </a:cubicBezTo>
                  <a:cubicBezTo>
                    <a:pt x="376" y="13700"/>
                    <a:pt x="347" y="12333"/>
                    <a:pt x="400" y="10960"/>
                  </a:cubicBezTo>
                  <a:cubicBezTo>
                    <a:pt x="496" y="8154"/>
                    <a:pt x="746" y="5342"/>
                    <a:pt x="896" y="2507"/>
                  </a:cubicBezTo>
                  <a:cubicBezTo>
                    <a:pt x="896" y="2444"/>
                    <a:pt x="846" y="2413"/>
                    <a:pt x="797" y="2413"/>
                  </a:cubicBezTo>
                  <a:cubicBezTo>
                    <a:pt x="748" y="2413"/>
                    <a:pt x="699" y="2444"/>
                    <a:pt x="699" y="2507"/>
                  </a:cubicBezTo>
                  <a:cubicBezTo>
                    <a:pt x="496" y="6483"/>
                    <a:pt x="149" y="10417"/>
                    <a:pt x="173" y="14369"/>
                  </a:cubicBezTo>
                  <a:cubicBezTo>
                    <a:pt x="197" y="15712"/>
                    <a:pt x="197" y="17032"/>
                    <a:pt x="197" y="18375"/>
                  </a:cubicBezTo>
                  <a:cubicBezTo>
                    <a:pt x="227" y="20315"/>
                    <a:pt x="0" y="22231"/>
                    <a:pt x="48" y="24172"/>
                  </a:cubicBezTo>
                  <a:cubicBezTo>
                    <a:pt x="78" y="25139"/>
                    <a:pt x="227" y="26112"/>
                    <a:pt x="1123" y="26661"/>
                  </a:cubicBezTo>
                  <a:cubicBezTo>
                    <a:pt x="1517" y="26902"/>
                    <a:pt x="2042" y="26949"/>
                    <a:pt x="2555" y="26949"/>
                  </a:cubicBezTo>
                  <a:cubicBezTo>
                    <a:pt x="2881" y="26949"/>
                    <a:pt x="3202" y="26930"/>
                    <a:pt x="3481" y="26930"/>
                  </a:cubicBezTo>
                  <a:cubicBezTo>
                    <a:pt x="6693" y="26858"/>
                    <a:pt x="9928" y="26410"/>
                    <a:pt x="13110" y="25986"/>
                  </a:cubicBezTo>
                  <a:cubicBezTo>
                    <a:pt x="14579" y="25789"/>
                    <a:pt x="16047" y="25586"/>
                    <a:pt x="17510" y="25342"/>
                  </a:cubicBezTo>
                  <a:cubicBezTo>
                    <a:pt x="18286" y="25240"/>
                    <a:pt x="19056" y="25139"/>
                    <a:pt x="19826" y="24942"/>
                  </a:cubicBezTo>
                  <a:cubicBezTo>
                    <a:pt x="19898" y="24942"/>
                    <a:pt x="19952" y="24918"/>
                    <a:pt x="19976" y="24816"/>
                  </a:cubicBezTo>
                  <a:cubicBezTo>
                    <a:pt x="20077" y="23998"/>
                    <a:pt x="20125" y="23175"/>
                    <a:pt x="20149" y="22357"/>
                  </a:cubicBezTo>
                  <a:cubicBezTo>
                    <a:pt x="20226" y="20763"/>
                    <a:pt x="20226" y="19169"/>
                    <a:pt x="20322" y="17581"/>
                  </a:cubicBezTo>
                  <a:cubicBezTo>
                    <a:pt x="20399" y="16536"/>
                    <a:pt x="20399" y="15491"/>
                    <a:pt x="20423" y="14470"/>
                  </a:cubicBezTo>
                  <a:cubicBezTo>
                    <a:pt x="20573" y="9671"/>
                    <a:pt x="20644" y="4895"/>
                    <a:pt x="20919" y="95"/>
                  </a:cubicBezTo>
                  <a:cubicBezTo>
                    <a:pt x="20919" y="32"/>
                    <a:pt x="20870" y="1"/>
                    <a:pt x="20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441550" y="1134975"/>
              <a:ext cx="16600" cy="595900"/>
            </a:xfrm>
            <a:custGeom>
              <a:avLst/>
              <a:gdLst/>
              <a:ahLst/>
              <a:cxnLst/>
              <a:rect l="l" t="t" r="r" b="b"/>
              <a:pathLst>
                <a:path w="664" h="23836" extrusionOk="0">
                  <a:moveTo>
                    <a:pt x="562" y="1"/>
                  </a:moveTo>
                  <a:cubicBezTo>
                    <a:pt x="511" y="1"/>
                    <a:pt x="460" y="32"/>
                    <a:pt x="460" y="95"/>
                  </a:cubicBezTo>
                  <a:cubicBezTo>
                    <a:pt x="215" y="7283"/>
                    <a:pt x="36" y="14447"/>
                    <a:pt x="12" y="21634"/>
                  </a:cubicBezTo>
                  <a:lnTo>
                    <a:pt x="12" y="23724"/>
                  </a:lnTo>
                  <a:cubicBezTo>
                    <a:pt x="0" y="23798"/>
                    <a:pt x="44" y="23836"/>
                    <a:pt x="94" y="23836"/>
                  </a:cubicBezTo>
                  <a:cubicBezTo>
                    <a:pt x="144" y="23836"/>
                    <a:pt x="200" y="23798"/>
                    <a:pt x="215" y="23724"/>
                  </a:cubicBezTo>
                  <a:cubicBezTo>
                    <a:pt x="287" y="20291"/>
                    <a:pt x="215" y="16835"/>
                    <a:pt x="311" y="13378"/>
                  </a:cubicBezTo>
                  <a:cubicBezTo>
                    <a:pt x="388" y="9820"/>
                    <a:pt x="436" y="6262"/>
                    <a:pt x="562" y="2704"/>
                  </a:cubicBezTo>
                  <a:cubicBezTo>
                    <a:pt x="585" y="1832"/>
                    <a:pt x="609" y="961"/>
                    <a:pt x="663" y="95"/>
                  </a:cubicBezTo>
                  <a:cubicBezTo>
                    <a:pt x="663" y="32"/>
                    <a:pt x="612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427875" y="1025550"/>
              <a:ext cx="468625" cy="80850"/>
            </a:xfrm>
            <a:custGeom>
              <a:avLst/>
              <a:gdLst/>
              <a:ahLst/>
              <a:cxnLst/>
              <a:rect l="l" t="t" r="r" b="b"/>
              <a:pathLst>
                <a:path w="18745" h="3234" extrusionOk="0">
                  <a:moveTo>
                    <a:pt x="16513" y="0"/>
                  </a:moveTo>
                  <a:cubicBezTo>
                    <a:pt x="16278" y="0"/>
                    <a:pt x="16033" y="54"/>
                    <a:pt x="15807" y="90"/>
                  </a:cubicBezTo>
                  <a:cubicBezTo>
                    <a:pt x="14541" y="293"/>
                    <a:pt x="13299" y="514"/>
                    <a:pt x="12028" y="741"/>
                  </a:cubicBezTo>
                  <a:cubicBezTo>
                    <a:pt x="8696" y="1338"/>
                    <a:pt x="5335" y="1935"/>
                    <a:pt x="2004" y="2627"/>
                  </a:cubicBezTo>
                  <a:cubicBezTo>
                    <a:pt x="1383" y="2753"/>
                    <a:pt x="732" y="2878"/>
                    <a:pt x="112" y="3051"/>
                  </a:cubicBezTo>
                  <a:cubicBezTo>
                    <a:pt x="1" y="3072"/>
                    <a:pt x="49" y="3233"/>
                    <a:pt x="148" y="3233"/>
                  </a:cubicBezTo>
                  <a:cubicBezTo>
                    <a:pt x="161" y="3233"/>
                    <a:pt x="175" y="3230"/>
                    <a:pt x="189" y="3224"/>
                  </a:cubicBezTo>
                  <a:cubicBezTo>
                    <a:pt x="1234" y="2950"/>
                    <a:pt x="2326" y="2753"/>
                    <a:pt x="3395" y="2532"/>
                  </a:cubicBezTo>
                  <a:cubicBezTo>
                    <a:pt x="5091" y="2203"/>
                    <a:pt x="6804" y="1881"/>
                    <a:pt x="8523" y="1559"/>
                  </a:cubicBezTo>
                  <a:cubicBezTo>
                    <a:pt x="11132" y="1087"/>
                    <a:pt x="13771" y="514"/>
                    <a:pt x="16380" y="215"/>
                  </a:cubicBezTo>
                  <a:cubicBezTo>
                    <a:pt x="16449" y="207"/>
                    <a:pt x="16517" y="203"/>
                    <a:pt x="16582" y="203"/>
                  </a:cubicBezTo>
                  <a:cubicBezTo>
                    <a:pt x="17520" y="203"/>
                    <a:pt x="18032" y="1012"/>
                    <a:pt x="18523" y="1732"/>
                  </a:cubicBezTo>
                  <a:cubicBezTo>
                    <a:pt x="18546" y="1772"/>
                    <a:pt x="18580" y="1789"/>
                    <a:pt x="18613" y="1789"/>
                  </a:cubicBezTo>
                  <a:cubicBezTo>
                    <a:pt x="18681" y="1789"/>
                    <a:pt x="18744" y="1717"/>
                    <a:pt x="18696" y="1636"/>
                  </a:cubicBezTo>
                  <a:cubicBezTo>
                    <a:pt x="18194" y="890"/>
                    <a:pt x="17699" y="90"/>
                    <a:pt x="16732" y="18"/>
                  </a:cubicBezTo>
                  <a:cubicBezTo>
                    <a:pt x="16660" y="5"/>
                    <a:pt x="16587" y="0"/>
                    <a:pt x="16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419850" y="1093975"/>
              <a:ext cx="22625" cy="44850"/>
            </a:xfrm>
            <a:custGeom>
              <a:avLst/>
              <a:gdLst/>
              <a:ahLst/>
              <a:cxnLst/>
              <a:rect l="l" t="t" r="r" b="b"/>
              <a:pathLst>
                <a:path w="905" h="1794" extrusionOk="0">
                  <a:moveTo>
                    <a:pt x="133" y="0"/>
                  </a:moveTo>
                  <a:cubicBezTo>
                    <a:pt x="64" y="0"/>
                    <a:pt x="0" y="69"/>
                    <a:pt x="39" y="141"/>
                  </a:cubicBezTo>
                  <a:cubicBezTo>
                    <a:pt x="158" y="362"/>
                    <a:pt x="361" y="541"/>
                    <a:pt x="486" y="762"/>
                  </a:cubicBezTo>
                  <a:cubicBezTo>
                    <a:pt x="659" y="1036"/>
                    <a:pt x="707" y="1383"/>
                    <a:pt x="707" y="1681"/>
                  </a:cubicBezTo>
                  <a:cubicBezTo>
                    <a:pt x="695" y="1756"/>
                    <a:pt x="739" y="1793"/>
                    <a:pt x="788" y="1793"/>
                  </a:cubicBezTo>
                  <a:cubicBezTo>
                    <a:pt x="837" y="1793"/>
                    <a:pt x="892" y="1756"/>
                    <a:pt x="904" y="1681"/>
                  </a:cubicBezTo>
                  <a:cubicBezTo>
                    <a:pt x="904" y="1407"/>
                    <a:pt x="856" y="1084"/>
                    <a:pt x="731" y="839"/>
                  </a:cubicBezTo>
                  <a:cubicBezTo>
                    <a:pt x="606" y="541"/>
                    <a:pt x="361" y="338"/>
                    <a:pt x="212" y="39"/>
                  </a:cubicBezTo>
                  <a:cubicBezTo>
                    <a:pt x="189" y="12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433200" y="1031475"/>
              <a:ext cx="432650" cy="84150"/>
            </a:xfrm>
            <a:custGeom>
              <a:avLst/>
              <a:gdLst/>
              <a:ahLst/>
              <a:cxnLst/>
              <a:rect l="l" t="t" r="r" b="b"/>
              <a:pathLst>
                <a:path w="17306" h="3366" extrusionOk="0">
                  <a:moveTo>
                    <a:pt x="17136" y="0"/>
                  </a:moveTo>
                  <a:cubicBezTo>
                    <a:pt x="17129" y="0"/>
                    <a:pt x="17123" y="1"/>
                    <a:pt x="17116" y="2"/>
                  </a:cubicBezTo>
                  <a:cubicBezTo>
                    <a:pt x="14973" y="325"/>
                    <a:pt x="12859" y="802"/>
                    <a:pt x="10722" y="1196"/>
                  </a:cubicBezTo>
                  <a:cubicBezTo>
                    <a:pt x="7713" y="1769"/>
                    <a:pt x="4675" y="2366"/>
                    <a:pt x="1642" y="2916"/>
                  </a:cubicBezTo>
                  <a:cubicBezTo>
                    <a:pt x="1146" y="3011"/>
                    <a:pt x="645" y="3136"/>
                    <a:pt x="149" y="3160"/>
                  </a:cubicBezTo>
                  <a:cubicBezTo>
                    <a:pt x="9" y="3188"/>
                    <a:pt x="1" y="3365"/>
                    <a:pt x="125" y="3365"/>
                  </a:cubicBezTo>
                  <a:cubicBezTo>
                    <a:pt x="133" y="3365"/>
                    <a:pt x="141" y="3365"/>
                    <a:pt x="149" y="3363"/>
                  </a:cubicBezTo>
                  <a:cubicBezTo>
                    <a:pt x="818" y="3310"/>
                    <a:pt x="1493" y="3136"/>
                    <a:pt x="2161" y="3011"/>
                  </a:cubicBezTo>
                  <a:cubicBezTo>
                    <a:pt x="3606" y="2766"/>
                    <a:pt x="5027" y="2492"/>
                    <a:pt x="6466" y="2217"/>
                  </a:cubicBezTo>
                  <a:cubicBezTo>
                    <a:pt x="9504" y="1644"/>
                    <a:pt x="12537" y="1047"/>
                    <a:pt x="15570" y="474"/>
                  </a:cubicBezTo>
                  <a:cubicBezTo>
                    <a:pt x="16119" y="378"/>
                    <a:pt x="16638" y="277"/>
                    <a:pt x="17187" y="175"/>
                  </a:cubicBezTo>
                  <a:cubicBezTo>
                    <a:pt x="17306" y="175"/>
                    <a:pt x="17243" y="0"/>
                    <a:pt x="17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436925" y="1041450"/>
              <a:ext cx="439500" cy="83425"/>
            </a:xfrm>
            <a:custGeom>
              <a:avLst/>
              <a:gdLst/>
              <a:ahLst/>
              <a:cxnLst/>
              <a:rect l="l" t="t" r="r" b="b"/>
              <a:pathLst>
                <a:path w="17580" h="3337" extrusionOk="0">
                  <a:moveTo>
                    <a:pt x="17408" y="1"/>
                  </a:moveTo>
                  <a:cubicBezTo>
                    <a:pt x="17401" y="1"/>
                    <a:pt x="17393" y="2"/>
                    <a:pt x="17385" y="3"/>
                  </a:cubicBezTo>
                  <a:cubicBezTo>
                    <a:pt x="15200" y="451"/>
                    <a:pt x="12961" y="821"/>
                    <a:pt x="10722" y="1245"/>
                  </a:cubicBezTo>
                  <a:cubicBezTo>
                    <a:pt x="7684" y="1794"/>
                    <a:pt x="4651" y="2367"/>
                    <a:pt x="1594" y="2911"/>
                  </a:cubicBezTo>
                  <a:cubicBezTo>
                    <a:pt x="1117" y="2988"/>
                    <a:pt x="621" y="3114"/>
                    <a:pt x="150" y="3137"/>
                  </a:cubicBezTo>
                  <a:cubicBezTo>
                    <a:pt x="9" y="3160"/>
                    <a:pt x="1" y="3336"/>
                    <a:pt x="126" y="3336"/>
                  </a:cubicBezTo>
                  <a:cubicBezTo>
                    <a:pt x="133" y="3336"/>
                    <a:pt x="141" y="3336"/>
                    <a:pt x="150" y="3334"/>
                  </a:cubicBezTo>
                  <a:cubicBezTo>
                    <a:pt x="818" y="3287"/>
                    <a:pt x="1493" y="3137"/>
                    <a:pt x="2161" y="3012"/>
                  </a:cubicBezTo>
                  <a:cubicBezTo>
                    <a:pt x="3630" y="2737"/>
                    <a:pt x="5075" y="2493"/>
                    <a:pt x="6519" y="2218"/>
                  </a:cubicBezTo>
                  <a:cubicBezTo>
                    <a:pt x="9600" y="1645"/>
                    <a:pt x="12686" y="1096"/>
                    <a:pt x="15773" y="499"/>
                  </a:cubicBezTo>
                  <a:cubicBezTo>
                    <a:pt x="16340" y="403"/>
                    <a:pt x="16889" y="302"/>
                    <a:pt x="17462" y="176"/>
                  </a:cubicBezTo>
                  <a:cubicBezTo>
                    <a:pt x="17580" y="154"/>
                    <a:pt x="17519" y="1"/>
                    <a:pt x="17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437525" y="1050725"/>
              <a:ext cx="446975" cy="84750"/>
            </a:xfrm>
            <a:custGeom>
              <a:avLst/>
              <a:gdLst/>
              <a:ahLst/>
              <a:cxnLst/>
              <a:rect l="l" t="t" r="r" b="b"/>
              <a:pathLst>
                <a:path w="17879" h="3390" extrusionOk="0">
                  <a:moveTo>
                    <a:pt x="17711" y="0"/>
                  </a:moveTo>
                  <a:cubicBezTo>
                    <a:pt x="17704" y="0"/>
                    <a:pt x="17697" y="1"/>
                    <a:pt x="17689" y="2"/>
                  </a:cubicBezTo>
                  <a:cubicBezTo>
                    <a:pt x="15522" y="450"/>
                    <a:pt x="13307" y="826"/>
                    <a:pt x="11122" y="1226"/>
                  </a:cubicBezTo>
                  <a:cubicBezTo>
                    <a:pt x="8036" y="1793"/>
                    <a:pt x="4973" y="2366"/>
                    <a:pt x="1893" y="2916"/>
                  </a:cubicBezTo>
                  <a:cubicBezTo>
                    <a:pt x="1320" y="3017"/>
                    <a:pt x="723" y="3137"/>
                    <a:pt x="149" y="3190"/>
                  </a:cubicBezTo>
                  <a:cubicBezTo>
                    <a:pt x="9" y="3213"/>
                    <a:pt x="1" y="3389"/>
                    <a:pt x="125" y="3389"/>
                  </a:cubicBezTo>
                  <a:cubicBezTo>
                    <a:pt x="133" y="3389"/>
                    <a:pt x="141" y="3389"/>
                    <a:pt x="149" y="3387"/>
                  </a:cubicBezTo>
                  <a:cubicBezTo>
                    <a:pt x="794" y="3340"/>
                    <a:pt x="1469" y="3190"/>
                    <a:pt x="2137" y="3065"/>
                  </a:cubicBezTo>
                  <a:cubicBezTo>
                    <a:pt x="3558" y="2814"/>
                    <a:pt x="5003" y="2540"/>
                    <a:pt x="6418" y="2295"/>
                  </a:cubicBezTo>
                  <a:cubicBezTo>
                    <a:pt x="9528" y="1722"/>
                    <a:pt x="12662" y="1149"/>
                    <a:pt x="15773" y="552"/>
                  </a:cubicBezTo>
                  <a:cubicBezTo>
                    <a:pt x="16441" y="450"/>
                    <a:pt x="17092" y="331"/>
                    <a:pt x="17761" y="181"/>
                  </a:cubicBezTo>
                  <a:cubicBezTo>
                    <a:pt x="17878" y="153"/>
                    <a:pt x="17818" y="0"/>
                    <a:pt x="17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474450" y="1060125"/>
              <a:ext cx="418700" cy="80300"/>
            </a:xfrm>
            <a:custGeom>
              <a:avLst/>
              <a:gdLst/>
              <a:ahLst/>
              <a:cxnLst/>
              <a:rect l="l" t="t" r="r" b="b"/>
              <a:pathLst>
                <a:path w="16748" h="3212" extrusionOk="0">
                  <a:moveTo>
                    <a:pt x="16582" y="0"/>
                  </a:moveTo>
                  <a:cubicBezTo>
                    <a:pt x="16574" y="0"/>
                    <a:pt x="16566" y="1"/>
                    <a:pt x="16558" y="2"/>
                  </a:cubicBezTo>
                  <a:cubicBezTo>
                    <a:pt x="11084" y="1071"/>
                    <a:pt x="5586" y="1967"/>
                    <a:pt x="117" y="3011"/>
                  </a:cubicBezTo>
                  <a:cubicBezTo>
                    <a:pt x="0" y="3034"/>
                    <a:pt x="34" y="3211"/>
                    <a:pt x="140" y="3211"/>
                  </a:cubicBezTo>
                  <a:cubicBezTo>
                    <a:pt x="148" y="3211"/>
                    <a:pt x="156" y="3210"/>
                    <a:pt x="165" y="3208"/>
                  </a:cubicBezTo>
                  <a:cubicBezTo>
                    <a:pt x="5639" y="2164"/>
                    <a:pt x="11138" y="1244"/>
                    <a:pt x="16630" y="176"/>
                  </a:cubicBezTo>
                  <a:cubicBezTo>
                    <a:pt x="16747" y="153"/>
                    <a:pt x="16692" y="0"/>
                    <a:pt x="16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67200" y="993200"/>
              <a:ext cx="5100" cy="48600"/>
            </a:xfrm>
            <a:custGeom>
              <a:avLst/>
              <a:gdLst/>
              <a:ahLst/>
              <a:cxnLst/>
              <a:rect l="l" t="t" r="r" b="b"/>
              <a:pathLst>
                <a:path w="204" h="1944" extrusionOk="0">
                  <a:moveTo>
                    <a:pt x="102" y="0"/>
                  </a:moveTo>
                  <a:cubicBezTo>
                    <a:pt x="51" y="0"/>
                    <a:pt x="1" y="32"/>
                    <a:pt x="1" y="94"/>
                  </a:cubicBezTo>
                  <a:lnTo>
                    <a:pt x="1" y="1832"/>
                  </a:lnTo>
                  <a:cubicBezTo>
                    <a:pt x="1" y="1906"/>
                    <a:pt x="51" y="1944"/>
                    <a:pt x="102" y="1944"/>
                  </a:cubicBezTo>
                  <a:cubicBezTo>
                    <a:pt x="153" y="1944"/>
                    <a:pt x="204" y="1906"/>
                    <a:pt x="204" y="1832"/>
                  </a:cubicBezTo>
                  <a:lnTo>
                    <a:pt x="204" y="94"/>
                  </a:lnTo>
                  <a:cubicBezTo>
                    <a:pt x="204" y="32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56000" y="1307925"/>
              <a:ext cx="46375" cy="71075"/>
            </a:xfrm>
            <a:custGeom>
              <a:avLst/>
              <a:gdLst/>
              <a:ahLst/>
              <a:cxnLst/>
              <a:rect l="l" t="t" r="r" b="b"/>
              <a:pathLst>
                <a:path w="1855" h="2843" extrusionOk="0">
                  <a:moveTo>
                    <a:pt x="1713" y="0"/>
                  </a:moveTo>
                  <a:cubicBezTo>
                    <a:pt x="1685" y="0"/>
                    <a:pt x="1659" y="12"/>
                    <a:pt x="1643" y="42"/>
                  </a:cubicBezTo>
                  <a:cubicBezTo>
                    <a:pt x="1196" y="986"/>
                    <a:pt x="676" y="1857"/>
                    <a:pt x="55" y="2699"/>
                  </a:cubicBezTo>
                  <a:cubicBezTo>
                    <a:pt x="0" y="2771"/>
                    <a:pt x="71" y="2842"/>
                    <a:pt x="144" y="2842"/>
                  </a:cubicBezTo>
                  <a:cubicBezTo>
                    <a:pt x="175" y="2842"/>
                    <a:pt x="206" y="2830"/>
                    <a:pt x="229" y="2800"/>
                  </a:cubicBezTo>
                  <a:cubicBezTo>
                    <a:pt x="849" y="1953"/>
                    <a:pt x="1369" y="1087"/>
                    <a:pt x="1817" y="138"/>
                  </a:cubicBezTo>
                  <a:cubicBezTo>
                    <a:pt x="1854" y="70"/>
                    <a:pt x="1779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894550" y="1473275"/>
              <a:ext cx="45750" cy="61625"/>
            </a:xfrm>
            <a:custGeom>
              <a:avLst/>
              <a:gdLst/>
              <a:ahLst/>
              <a:cxnLst/>
              <a:rect l="l" t="t" r="r" b="b"/>
              <a:pathLst>
                <a:path w="1830" h="2465" extrusionOk="0">
                  <a:moveTo>
                    <a:pt x="1686" y="1"/>
                  </a:moveTo>
                  <a:cubicBezTo>
                    <a:pt x="1659" y="1"/>
                    <a:pt x="1633" y="13"/>
                    <a:pt x="1617" y="43"/>
                  </a:cubicBezTo>
                  <a:cubicBezTo>
                    <a:pt x="1247" y="891"/>
                    <a:pt x="572" y="1559"/>
                    <a:pt x="53" y="2306"/>
                  </a:cubicBezTo>
                  <a:cubicBezTo>
                    <a:pt x="0" y="2390"/>
                    <a:pt x="65" y="2464"/>
                    <a:pt x="135" y="2464"/>
                  </a:cubicBezTo>
                  <a:cubicBezTo>
                    <a:pt x="168" y="2464"/>
                    <a:pt x="203" y="2448"/>
                    <a:pt x="226" y="2407"/>
                  </a:cubicBezTo>
                  <a:cubicBezTo>
                    <a:pt x="751" y="1661"/>
                    <a:pt x="1420" y="1010"/>
                    <a:pt x="1796" y="144"/>
                  </a:cubicBezTo>
                  <a:cubicBezTo>
                    <a:pt x="1830" y="73"/>
                    <a:pt x="1753" y="1"/>
                    <a:pt x="1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78550" y="123927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490950" y="122495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94675" y="124300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43025" y="1298975"/>
              <a:ext cx="13000" cy="10025"/>
            </a:xfrm>
            <a:custGeom>
              <a:avLst/>
              <a:gdLst/>
              <a:ahLst/>
              <a:cxnLst/>
              <a:rect l="l" t="t" r="r" b="b"/>
              <a:pathLst>
                <a:path w="520" h="401" extrusionOk="0">
                  <a:moveTo>
                    <a:pt x="275" y="0"/>
                  </a:moveTo>
                  <a:cubicBezTo>
                    <a:pt x="0" y="0"/>
                    <a:pt x="0" y="400"/>
                    <a:pt x="275" y="400"/>
                  </a:cubicBezTo>
                  <a:cubicBezTo>
                    <a:pt x="520" y="400"/>
                    <a:pt x="520" y="0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55400" y="1284650"/>
              <a:ext cx="12425" cy="10025"/>
            </a:xfrm>
            <a:custGeom>
              <a:avLst/>
              <a:gdLst/>
              <a:ahLst/>
              <a:cxnLst/>
              <a:rect l="l" t="t" r="r" b="b"/>
              <a:pathLst>
                <a:path w="497" h="401" extrusionOk="0">
                  <a:moveTo>
                    <a:pt x="252" y="0"/>
                  </a:moveTo>
                  <a:cubicBezTo>
                    <a:pt x="1" y="0"/>
                    <a:pt x="1" y="400"/>
                    <a:pt x="252" y="400"/>
                  </a:cubicBezTo>
                  <a:cubicBezTo>
                    <a:pt x="496" y="400"/>
                    <a:pt x="496" y="0"/>
                    <a:pt x="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59150" y="1302700"/>
              <a:ext cx="13150" cy="10025"/>
            </a:xfrm>
            <a:custGeom>
              <a:avLst/>
              <a:gdLst/>
              <a:ahLst/>
              <a:cxnLst/>
              <a:rect l="l" t="t" r="r" b="b"/>
              <a:pathLst>
                <a:path w="526" h="401" extrusionOk="0">
                  <a:moveTo>
                    <a:pt x="251" y="1"/>
                  </a:moveTo>
                  <a:cubicBezTo>
                    <a:pt x="0" y="1"/>
                    <a:pt x="0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478550" y="166582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490950" y="165150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94675" y="166955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528250" y="1598075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0"/>
                  </a:moveTo>
                  <a:cubicBezTo>
                    <a:pt x="1" y="0"/>
                    <a:pt x="1" y="376"/>
                    <a:pt x="252" y="376"/>
                  </a:cubicBezTo>
                  <a:lnTo>
                    <a:pt x="1374" y="376"/>
                  </a:lnTo>
                  <a:cubicBezTo>
                    <a:pt x="1619" y="376"/>
                    <a:pt x="1619" y="0"/>
                    <a:pt x="1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551400" y="1576750"/>
              <a:ext cx="17325" cy="16525"/>
            </a:xfrm>
            <a:custGeom>
              <a:avLst/>
              <a:gdLst/>
              <a:ahLst/>
              <a:cxnLst/>
              <a:rect l="l" t="t" r="r" b="b"/>
              <a:pathLst>
                <a:path w="693" h="661" extrusionOk="0">
                  <a:moveTo>
                    <a:pt x="209" y="1"/>
                  </a:moveTo>
                  <a:cubicBezTo>
                    <a:pt x="160" y="1"/>
                    <a:pt x="111" y="20"/>
                    <a:pt x="72" y="59"/>
                  </a:cubicBezTo>
                  <a:cubicBezTo>
                    <a:pt x="0" y="131"/>
                    <a:pt x="0" y="256"/>
                    <a:pt x="72" y="334"/>
                  </a:cubicBezTo>
                  <a:cubicBezTo>
                    <a:pt x="173" y="429"/>
                    <a:pt x="269" y="507"/>
                    <a:pt x="347" y="602"/>
                  </a:cubicBezTo>
                  <a:cubicBezTo>
                    <a:pt x="382" y="641"/>
                    <a:pt x="432" y="660"/>
                    <a:pt x="482" y="660"/>
                  </a:cubicBezTo>
                  <a:cubicBezTo>
                    <a:pt x="532" y="660"/>
                    <a:pt x="582" y="641"/>
                    <a:pt x="621" y="602"/>
                  </a:cubicBezTo>
                  <a:cubicBezTo>
                    <a:pt x="693" y="531"/>
                    <a:pt x="693" y="405"/>
                    <a:pt x="621" y="334"/>
                  </a:cubicBezTo>
                  <a:cubicBezTo>
                    <a:pt x="544" y="232"/>
                    <a:pt x="448" y="155"/>
                    <a:pt x="347" y="59"/>
                  </a:cubicBezTo>
                  <a:cubicBezTo>
                    <a:pt x="308" y="20"/>
                    <a:pt x="258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549250" y="1612200"/>
              <a:ext cx="21050" cy="17725"/>
            </a:xfrm>
            <a:custGeom>
              <a:avLst/>
              <a:gdLst/>
              <a:ahLst/>
              <a:cxnLst/>
              <a:rect l="l" t="t" r="r" b="b"/>
              <a:pathLst>
                <a:path w="842" h="709" extrusionOk="0">
                  <a:moveTo>
                    <a:pt x="558" y="1"/>
                  </a:moveTo>
                  <a:cubicBezTo>
                    <a:pt x="515" y="1"/>
                    <a:pt x="471" y="17"/>
                    <a:pt x="433" y="56"/>
                  </a:cubicBezTo>
                  <a:cubicBezTo>
                    <a:pt x="331" y="181"/>
                    <a:pt x="236" y="283"/>
                    <a:pt x="134" y="378"/>
                  </a:cubicBezTo>
                  <a:cubicBezTo>
                    <a:pt x="0" y="517"/>
                    <a:pt x="134" y="709"/>
                    <a:pt x="282" y="709"/>
                  </a:cubicBezTo>
                  <a:cubicBezTo>
                    <a:pt x="325" y="709"/>
                    <a:pt x="369" y="692"/>
                    <a:pt x="409" y="653"/>
                  </a:cubicBezTo>
                  <a:cubicBezTo>
                    <a:pt x="504" y="557"/>
                    <a:pt x="606" y="456"/>
                    <a:pt x="707" y="330"/>
                  </a:cubicBezTo>
                  <a:cubicBezTo>
                    <a:pt x="841" y="196"/>
                    <a:pt x="706" y="1"/>
                    <a:pt x="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52125" y="1599250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1"/>
                  </a:moveTo>
                  <a:cubicBezTo>
                    <a:pt x="1" y="1"/>
                    <a:pt x="1" y="377"/>
                    <a:pt x="252" y="377"/>
                  </a:cubicBezTo>
                  <a:lnTo>
                    <a:pt x="1374" y="377"/>
                  </a:lnTo>
                  <a:cubicBezTo>
                    <a:pt x="1619" y="377"/>
                    <a:pt x="1619" y="1"/>
                    <a:pt x="1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752125" y="1613475"/>
              <a:ext cx="17500" cy="16525"/>
            </a:xfrm>
            <a:custGeom>
              <a:avLst/>
              <a:gdLst/>
              <a:ahLst/>
              <a:cxnLst/>
              <a:rect l="l" t="t" r="r" b="b"/>
              <a:pathLst>
                <a:path w="700" h="661" extrusionOk="0">
                  <a:moveTo>
                    <a:pt x="213" y="0"/>
                  </a:moveTo>
                  <a:cubicBezTo>
                    <a:pt x="163" y="0"/>
                    <a:pt x="114" y="20"/>
                    <a:pt x="78" y="59"/>
                  </a:cubicBezTo>
                  <a:cubicBezTo>
                    <a:pt x="1" y="130"/>
                    <a:pt x="1" y="256"/>
                    <a:pt x="78" y="327"/>
                  </a:cubicBezTo>
                  <a:lnTo>
                    <a:pt x="353" y="602"/>
                  </a:lnTo>
                  <a:cubicBezTo>
                    <a:pt x="389" y="641"/>
                    <a:pt x="438" y="660"/>
                    <a:pt x="488" y="660"/>
                  </a:cubicBezTo>
                  <a:cubicBezTo>
                    <a:pt x="538" y="660"/>
                    <a:pt x="589" y="641"/>
                    <a:pt x="628" y="602"/>
                  </a:cubicBezTo>
                  <a:cubicBezTo>
                    <a:pt x="699" y="530"/>
                    <a:pt x="699" y="405"/>
                    <a:pt x="628" y="327"/>
                  </a:cubicBezTo>
                  <a:cubicBezTo>
                    <a:pt x="526" y="232"/>
                    <a:pt x="449" y="154"/>
                    <a:pt x="353" y="59"/>
                  </a:cubicBezTo>
                  <a:cubicBezTo>
                    <a:pt x="314" y="20"/>
                    <a:pt x="263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750725" y="1576825"/>
              <a:ext cx="21500" cy="17725"/>
            </a:xfrm>
            <a:custGeom>
              <a:avLst/>
              <a:gdLst/>
              <a:ahLst/>
              <a:cxnLst/>
              <a:rect l="l" t="t" r="r" b="b"/>
              <a:pathLst>
                <a:path w="860" h="709" extrusionOk="0">
                  <a:moveTo>
                    <a:pt x="584" y="0"/>
                  </a:moveTo>
                  <a:cubicBezTo>
                    <a:pt x="541" y="0"/>
                    <a:pt x="496" y="17"/>
                    <a:pt x="457" y="56"/>
                  </a:cubicBezTo>
                  <a:cubicBezTo>
                    <a:pt x="331" y="152"/>
                    <a:pt x="236" y="253"/>
                    <a:pt x="134" y="378"/>
                  </a:cubicBezTo>
                  <a:cubicBezTo>
                    <a:pt x="0" y="513"/>
                    <a:pt x="135" y="708"/>
                    <a:pt x="283" y="708"/>
                  </a:cubicBezTo>
                  <a:cubicBezTo>
                    <a:pt x="326" y="708"/>
                    <a:pt x="370" y="692"/>
                    <a:pt x="409" y="653"/>
                  </a:cubicBezTo>
                  <a:cubicBezTo>
                    <a:pt x="505" y="528"/>
                    <a:pt x="606" y="426"/>
                    <a:pt x="708" y="331"/>
                  </a:cubicBezTo>
                  <a:cubicBezTo>
                    <a:pt x="860" y="192"/>
                    <a:pt x="730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58250" y="1537525"/>
              <a:ext cx="140350" cy="139400"/>
            </a:xfrm>
            <a:custGeom>
              <a:avLst/>
              <a:gdLst/>
              <a:ahLst/>
              <a:cxnLst/>
              <a:rect l="l" t="t" r="r" b="b"/>
              <a:pathLst>
                <a:path w="5614" h="5576" extrusionOk="0">
                  <a:moveTo>
                    <a:pt x="135" y="0"/>
                  </a:moveTo>
                  <a:cubicBezTo>
                    <a:pt x="61" y="0"/>
                    <a:pt x="0" y="106"/>
                    <a:pt x="55" y="183"/>
                  </a:cubicBezTo>
                  <a:cubicBezTo>
                    <a:pt x="503" y="607"/>
                    <a:pt x="801" y="1127"/>
                    <a:pt x="1201" y="1574"/>
                  </a:cubicBezTo>
                  <a:cubicBezTo>
                    <a:pt x="1625" y="2052"/>
                    <a:pt x="2097" y="2523"/>
                    <a:pt x="2545" y="3019"/>
                  </a:cubicBezTo>
                  <a:cubicBezTo>
                    <a:pt x="3440" y="3938"/>
                    <a:pt x="4336" y="4858"/>
                    <a:pt x="5428" y="5556"/>
                  </a:cubicBezTo>
                  <a:cubicBezTo>
                    <a:pt x="5445" y="5570"/>
                    <a:pt x="5463" y="5575"/>
                    <a:pt x="5479" y="5575"/>
                  </a:cubicBezTo>
                  <a:cubicBezTo>
                    <a:pt x="5558" y="5575"/>
                    <a:pt x="5614" y="5442"/>
                    <a:pt x="5529" y="5383"/>
                  </a:cubicBezTo>
                  <a:cubicBezTo>
                    <a:pt x="4461" y="4685"/>
                    <a:pt x="3565" y="3789"/>
                    <a:pt x="2694" y="2870"/>
                  </a:cubicBezTo>
                  <a:cubicBezTo>
                    <a:pt x="2198" y="2374"/>
                    <a:pt x="1673" y="1873"/>
                    <a:pt x="1249" y="1330"/>
                  </a:cubicBezTo>
                  <a:cubicBezTo>
                    <a:pt x="903" y="882"/>
                    <a:pt x="604" y="434"/>
                    <a:pt x="204" y="34"/>
                  </a:cubicBezTo>
                  <a:cubicBezTo>
                    <a:pt x="182" y="10"/>
                    <a:pt x="158" y="0"/>
                    <a:pt x="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260950" y="1540300"/>
              <a:ext cx="72725" cy="81350"/>
            </a:xfrm>
            <a:custGeom>
              <a:avLst/>
              <a:gdLst/>
              <a:ahLst/>
              <a:cxnLst/>
              <a:rect l="l" t="t" r="r" b="b"/>
              <a:pathLst>
                <a:path w="2909" h="3254" extrusionOk="0">
                  <a:moveTo>
                    <a:pt x="2480" y="1"/>
                  </a:moveTo>
                  <a:cubicBezTo>
                    <a:pt x="2417" y="1"/>
                    <a:pt x="2357" y="49"/>
                    <a:pt x="2389" y="120"/>
                  </a:cubicBezTo>
                  <a:cubicBezTo>
                    <a:pt x="2687" y="992"/>
                    <a:pt x="2687" y="1887"/>
                    <a:pt x="2711" y="2807"/>
                  </a:cubicBezTo>
                  <a:cubicBezTo>
                    <a:pt x="2711" y="3008"/>
                    <a:pt x="2621" y="3041"/>
                    <a:pt x="2486" y="3041"/>
                  </a:cubicBezTo>
                  <a:cubicBezTo>
                    <a:pt x="2420" y="3041"/>
                    <a:pt x="2345" y="3033"/>
                    <a:pt x="2263" y="3033"/>
                  </a:cubicBezTo>
                  <a:cubicBezTo>
                    <a:pt x="2037" y="3033"/>
                    <a:pt x="1792" y="3057"/>
                    <a:pt x="1541" y="3057"/>
                  </a:cubicBezTo>
                  <a:cubicBezTo>
                    <a:pt x="1069" y="3057"/>
                    <a:pt x="598" y="3057"/>
                    <a:pt x="126" y="3033"/>
                  </a:cubicBezTo>
                  <a:cubicBezTo>
                    <a:pt x="1" y="3033"/>
                    <a:pt x="1" y="3230"/>
                    <a:pt x="126" y="3230"/>
                  </a:cubicBezTo>
                  <a:cubicBezTo>
                    <a:pt x="406" y="3247"/>
                    <a:pt x="686" y="3253"/>
                    <a:pt x="965" y="3253"/>
                  </a:cubicBezTo>
                  <a:cubicBezTo>
                    <a:pt x="1581" y="3253"/>
                    <a:pt x="2197" y="3223"/>
                    <a:pt x="2813" y="3206"/>
                  </a:cubicBezTo>
                  <a:cubicBezTo>
                    <a:pt x="2860" y="3206"/>
                    <a:pt x="2908" y="3159"/>
                    <a:pt x="2908" y="3105"/>
                  </a:cubicBezTo>
                  <a:cubicBezTo>
                    <a:pt x="2884" y="2090"/>
                    <a:pt x="2908" y="1045"/>
                    <a:pt x="2586" y="72"/>
                  </a:cubicBezTo>
                  <a:cubicBezTo>
                    <a:pt x="2567" y="22"/>
                    <a:pt x="2523" y="1"/>
                    <a:pt x="24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88475" y="1602500"/>
              <a:ext cx="99975" cy="77725"/>
            </a:xfrm>
            <a:custGeom>
              <a:avLst/>
              <a:gdLst/>
              <a:ahLst/>
              <a:cxnLst/>
              <a:rect l="l" t="t" r="r" b="b"/>
              <a:pathLst>
                <a:path w="3999" h="3109" extrusionOk="0">
                  <a:moveTo>
                    <a:pt x="3236" y="0"/>
                  </a:moveTo>
                  <a:cubicBezTo>
                    <a:pt x="3180" y="0"/>
                    <a:pt x="3122" y="47"/>
                    <a:pt x="3150" y="122"/>
                  </a:cubicBezTo>
                  <a:cubicBezTo>
                    <a:pt x="3389" y="906"/>
                    <a:pt x="3465" y="1727"/>
                    <a:pt x="3729" y="2515"/>
                  </a:cubicBezTo>
                  <a:lnTo>
                    <a:pt x="3729" y="2515"/>
                  </a:lnTo>
                  <a:cubicBezTo>
                    <a:pt x="3157" y="2537"/>
                    <a:pt x="2585" y="2565"/>
                    <a:pt x="2034" y="2659"/>
                  </a:cubicBezTo>
                  <a:cubicBezTo>
                    <a:pt x="1383" y="2760"/>
                    <a:pt x="762" y="2736"/>
                    <a:pt x="118" y="2909"/>
                  </a:cubicBezTo>
                  <a:cubicBezTo>
                    <a:pt x="0" y="2954"/>
                    <a:pt x="61" y="3109"/>
                    <a:pt x="167" y="3109"/>
                  </a:cubicBezTo>
                  <a:cubicBezTo>
                    <a:pt x="174" y="3109"/>
                    <a:pt x="182" y="3108"/>
                    <a:pt x="189" y="3106"/>
                  </a:cubicBezTo>
                  <a:cubicBezTo>
                    <a:pt x="739" y="2957"/>
                    <a:pt x="1336" y="2957"/>
                    <a:pt x="1909" y="2886"/>
                  </a:cubicBezTo>
                  <a:cubicBezTo>
                    <a:pt x="2553" y="2784"/>
                    <a:pt x="3204" y="2736"/>
                    <a:pt x="3873" y="2706"/>
                  </a:cubicBezTo>
                  <a:cubicBezTo>
                    <a:pt x="3921" y="2706"/>
                    <a:pt x="3998" y="2659"/>
                    <a:pt x="3974" y="2587"/>
                  </a:cubicBezTo>
                  <a:cubicBezTo>
                    <a:pt x="3652" y="1763"/>
                    <a:pt x="3574" y="892"/>
                    <a:pt x="3324" y="74"/>
                  </a:cubicBezTo>
                  <a:cubicBezTo>
                    <a:pt x="3314" y="23"/>
                    <a:pt x="3275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317525" y="165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0650" y="164030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0"/>
                  </a:moveTo>
                  <a:cubicBezTo>
                    <a:pt x="1" y="0"/>
                    <a:pt x="1" y="251"/>
                    <a:pt x="174" y="251"/>
                  </a:cubicBezTo>
                  <a:cubicBezTo>
                    <a:pt x="323" y="251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33050" y="16515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39900" y="1560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342450" y="15744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244100" y="15297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6"/>
                    <a:pt x="173" y="246"/>
                  </a:cubicBezTo>
                  <a:cubicBezTo>
                    <a:pt x="323" y="246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253500" y="15259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5"/>
                    <a:pt x="173" y="245"/>
                  </a:cubicBezTo>
                  <a:cubicBezTo>
                    <a:pt x="323" y="245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246625" y="1518525"/>
              <a:ext cx="8100" cy="6125"/>
            </a:xfrm>
            <a:custGeom>
              <a:avLst/>
              <a:gdLst/>
              <a:ahLst/>
              <a:cxnLst/>
              <a:rect l="l" t="t" r="r" b="b"/>
              <a:pathLst>
                <a:path w="324" h="245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372300" y="16826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372300" y="16944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168900" y="1284525"/>
              <a:ext cx="54775" cy="52575"/>
            </a:xfrm>
            <a:custGeom>
              <a:avLst/>
              <a:gdLst/>
              <a:ahLst/>
              <a:cxnLst/>
              <a:rect l="l" t="t" r="r" b="b"/>
              <a:pathLst>
                <a:path w="2191" h="2103" extrusionOk="0">
                  <a:moveTo>
                    <a:pt x="1149" y="173"/>
                  </a:moveTo>
                  <a:cubicBezTo>
                    <a:pt x="1624" y="173"/>
                    <a:pt x="1951" y="1461"/>
                    <a:pt x="1984" y="1862"/>
                  </a:cubicBezTo>
                  <a:lnTo>
                    <a:pt x="1984" y="1862"/>
                  </a:lnTo>
                  <a:cubicBezTo>
                    <a:pt x="1354" y="1570"/>
                    <a:pt x="1" y="899"/>
                    <a:pt x="972" y="232"/>
                  </a:cubicBezTo>
                  <a:cubicBezTo>
                    <a:pt x="1033" y="191"/>
                    <a:pt x="1092" y="173"/>
                    <a:pt x="1149" y="173"/>
                  </a:cubicBezTo>
                  <a:close/>
                  <a:moveTo>
                    <a:pt x="1153" y="0"/>
                  </a:moveTo>
                  <a:cubicBezTo>
                    <a:pt x="1079" y="0"/>
                    <a:pt x="1001" y="17"/>
                    <a:pt x="919" y="53"/>
                  </a:cubicBezTo>
                  <a:cubicBezTo>
                    <a:pt x="471" y="232"/>
                    <a:pt x="298" y="853"/>
                    <a:pt x="596" y="1223"/>
                  </a:cubicBezTo>
                  <a:cubicBezTo>
                    <a:pt x="943" y="1647"/>
                    <a:pt x="1516" y="1844"/>
                    <a:pt x="1987" y="2095"/>
                  </a:cubicBezTo>
                  <a:cubicBezTo>
                    <a:pt x="2002" y="2100"/>
                    <a:pt x="2017" y="2103"/>
                    <a:pt x="2031" y="2103"/>
                  </a:cubicBezTo>
                  <a:cubicBezTo>
                    <a:pt x="2089" y="2103"/>
                    <a:pt x="2136" y="2059"/>
                    <a:pt x="2150" y="2013"/>
                  </a:cubicBezTo>
                  <a:lnTo>
                    <a:pt x="2150" y="2013"/>
                  </a:lnTo>
                  <a:cubicBezTo>
                    <a:pt x="2174" y="1995"/>
                    <a:pt x="2190" y="1964"/>
                    <a:pt x="2190" y="1922"/>
                  </a:cubicBezTo>
                  <a:cubicBezTo>
                    <a:pt x="2169" y="1426"/>
                    <a:pt x="184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183300" y="1366600"/>
              <a:ext cx="63350" cy="32025"/>
            </a:xfrm>
            <a:custGeom>
              <a:avLst/>
              <a:gdLst/>
              <a:ahLst/>
              <a:cxnLst/>
              <a:rect l="l" t="t" r="r" b="b"/>
              <a:pathLst>
                <a:path w="2534" h="1281" extrusionOk="0">
                  <a:moveTo>
                    <a:pt x="1112" y="210"/>
                  </a:moveTo>
                  <a:cubicBezTo>
                    <a:pt x="1508" y="210"/>
                    <a:pt x="1944" y="291"/>
                    <a:pt x="2199" y="362"/>
                  </a:cubicBezTo>
                  <a:lnTo>
                    <a:pt x="2199" y="362"/>
                  </a:lnTo>
                  <a:cubicBezTo>
                    <a:pt x="1938" y="600"/>
                    <a:pt x="1739" y="898"/>
                    <a:pt x="1364" y="1003"/>
                  </a:cubicBezTo>
                  <a:cubicBezTo>
                    <a:pt x="1227" y="1043"/>
                    <a:pt x="1011" y="1089"/>
                    <a:pt x="804" y="1089"/>
                  </a:cubicBezTo>
                  <a:cubicBezTo>
                    <a:pt x="523" y="1089"/>
                    <a:pt x="261" y="1004"/>
                    <a:pt x="247" y="704"/>
                  </a:cubicBezTo>
                  <a:cubicBezTo>
                    <a:pt x="232" y="324"/>
                    <a:pt x="644" y="210"/>
                    <a:pt x="1112" y="210"/>
                  </a:cubicBezTo>
                  <a:close/>
                  <a:moveTo>
                    <a:pt x="1201" y="1"/>
                  </a:moveTo>
                  <a:cubicBezTo>
                    <a:pt x="633" y="1"/>
                    <a:pt x="101" y="163"/>
                    <a:pt x="44" y="704"/>
                  </a:cubicBezTo>
                  <a:cubicBezTo>
                    <a:pt x="1" y="1156"/>
                    <a:pt x="514" y="1280"/>
                    <a:pt x="868" y="1280"/>
                  </a:cubicBezTo>
                  <a:cubicBezTo>
                    <a:pt x="901" y="1280"/>
                    <a:pt x="933" y="1279"/>
                    <a:pt x="964" y="1277"/>
                  </a:cubicBezTo>
                  <a:cubicBezTo>
                    <a:pt x="1214" y="1277"/>
                    <a:pt x="1441" y="1200"/>
                    <a:pt x="1662" y="1128"/>
                  </a:cubicBezTo>
                  <a:cubicBezTo>
                    <a:pt x="2008" y="979"/>
                    <a:pt x="2158" y="603"/>
                    <a:pt x="2456" y="406"/>
                  </a:cubicBezTo>
                  <a:cubicBezTo>
                    <a:pt x="2534" y="346"/>
                    <a:pt x="2493" y="231"/>
                    <a:pt x="2426" y="215"/>
                  </a:cubicBezTo>
                  <a:lnTo>
                    <a:pt x="2426" y="215"/>
                  </a:lnTo>
                  <a:cubicBezTo>
                    <a:pt x="2421" y="210"/>
                    <a:pt x="2415" y="206"/>
                    <a:pt x="2408" y="203"/>
                  </a:cubicBezTo>
                  <a:cubicBezTo>
                    <a:pt x="2133" y="105"/>
                    <a:pt x="1655" y="1"/>
                    <a:pt x="1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251550" y="1350125"/>
              <a:ext cx="30300" cy="49775"/>
            </a:xfrm>
            <a:custGeom>
              <a:avLst/>
              <a:gdLst/>
              <a:ahLst/>
              <a:cxnLst/>
              <a:rect l="l" t="t" r="r" b="b"/>
              <a:pathLst>
                <a:path w="1212" h="1991" extrusionOk="0">
                  <a:moveTo>
                    <a:pt x="602" y="199"/>
                  </a:moveTo>
                  <a:cubicBezTo>
                    <a:pt x="687" y="199"/>
                    <a:pt x="735" y="249"/>
                    <a:pt x="771" y="342"/>
                  </a:cubicBezTo>
                  <a:cubicBezTo>
                    <a:pt x="896" y="563"/>
                    <a:pt x="872" y="891"/>
                    <a:pt x="848" y="1136"/>
                  </a:cubicBezTo>
                  <a:cubicBezTo>
                    <a:pt x="848" y="1262"/>
                    <a:pt x="825" y="1411"/>
                    <a:pt x="801" y="1536"/>
                  </a:cubicBezTo>
                  <a:cubicBezTo>
                    <a:pt x="772" y="1606"/>
                    <a:pt x="703" y="1749"/>
                    <a:pt x="721" y="1757"/>
                  </a:cubicBezTo>
                  <a:lnTo>
                    <a:pt x="721" y="1757"/>
                  </a:lnTo>
                  <a:cubicBezTo>
                    <a:pt x="715" y="1756"/>
                    <a:pt x="709" y="1755"/>
                    <a:pt x="703" y="1755"/>
                  </a:cubicBezTo>
                  <a:cubicBezTo>
                    <a:pt x="698" y="1755"/>
                    <a:pt x="692" y="1756"/>
                    <a:pt x="687" y="1756"/>
                  </a:cubicBezTo>
                  <a:lnTo>
                    <a:pt x="687" y="1756"/>
                  </a:lnTo>
                  <a:cubicBezTo>
                    <a:pt x="554" y="1460"/>
                    <a:pt x="443" y="1160"/>
                    <a:pt x="377" y="814"/>
                  </a:cubicBezTo>
                  <a:cubicBezTo>
                    <a:pt x="323" y="641"/>
                    <a:pt x="299" y="318"/>
                    <a:pt x="502" y="217"/>
                  </a:cubicBezTo>
                  <a:cubicBezTo>
                    <a:pt x="540" y="205"/>
                    <a:pt x="574" y="199"/>
                    <a:pt x="602" y="199"/>
                  </a:cubicBezTo>
                  <a:close/>
                  <a:moveTo>
                    <a:pt x="604" y="1"/>
                  </a:moveTo>
                  <a:cubicBezTo>
                    <a:pt x="421" y="1"/>
                    <a:pt x="238" y="130"/>
                    <a:pt x="174" y="318"/>
                  </a:cubicBezTo>
                  <a:cubicBezTo>
                    <a:pt x="1" y="814"/>
                    <a:pt x="353" y="1512"/>
                    <a:pt x="550" y="1936"/>
                  </a:cubicBezTo>
                  <a:cubicBezTo>
                    <a:pt x="565" y="1975"/>
                    <a:pt x="594" y="1991"/>
                    <a:pt x="624" y="1991"/>
                  </a:cubicBezTo>
                  <a:cubicBezTo>
                    <a:pt x="648" y="1991"/>
                    <a:pt x="673" y="1980"/>
                    <a:pt x="693" y="1963"/>
                  </a:cubicBezTo>
                  <a:lnTo>
                    <a:pt x="693" y="1963"/>
                  </a:lnTo>
                  <a:cubicBezTo>
                    <a:pt x="702" y="1964"/>
                    <a:pt x="710" y="1964"/>
                    <a:pt x="719" y="1964"/>
                  </a:cubicBezTo>
                  <a:cubicBezTo>
                    <a:pt x="1212" y="1964"/>
                    <a:pt x="1094" y="383"/>
                    <a:pt x="896" y="145"/>
                  </a:cubicBezTo>
                  <a:cubicBezTo>
                    <a:pt x="815" y="44"/>
                    <a:pt x="710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192650" y="1308850"/>
              <a:ext cx="28725" cy="23875"/>
            </a:xfrm>
            <a:custGeom>
              <a:avLst/>
              <a:gdLst/>
              <a:ahLst/>
              <a:cxnLst/>
              <a:rect l="l" t="t" r="r" b="b"/>
              <a:pathLst>
                <a:path w="1149" h="955" extrusionOk="0">
                  <a:moveTo>
                    <a:pt x="73" y="1"/>
                  </a:moveTo>
                  <a:cubicBezTo>
                    <a:pt x="17" y="1"/>
                    <a:pt x="1" y="103"/>
                    <a:pt x="70" y="125"/>
                  </a:cubicBezTo>
                  <a:cubicBezTo>
                    <a:pt x="440" y="274"/>
                    <a:pt x="816" y="549"/>
                    <a:pt x="1013" y="925"/>
                  </a:cubicBezTo>
                  <a:cubicBezTo>
                    <a:pt x="1030" y="946"/>
                    <a:pt x="1050" y="955"/>
                    <a:pt x="1068" y="955"/>
                  </a:cubicBezTo>
                  <a:cubicBezTo>
                    <a:pt x="1112" y="955"/>
                    <a:pt x="1148" y="908"/>
                    <a:pt x="1115" y="871"/>
                  </a:cubicBezTo>
                  <a:cubicBezTo>
                    <a:pt x="918" y="477"/>
                    <a:pt x="494" y="155"/>
                    <a:pt x="94" y="5"/>
                  </a:cubicBezTo>
                  <a:cubicBezTo>
                    <a:pt x="87" y="2"/>
                    <a:pt x="79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199625" y="1299175"/>
              <a:ext cx="19725" cy="30150"/>
            </a:xfrm>
            <a:custGeom>
              <a:avLst/>
              <a:gdLst/>
              <a:ahLst/>
              <a:cxnLst/>
              <a:rect l="l" t="t" r="r" b="b"/>
              <a:pathLst>
                <a:path w="789" h="1206" extrusionOk="0">
                  <a:moveTo>
                    <a:pt x="98" y="1"/>
                  </a:moveTo>
                  <a:cubicBezTo>
                    <a:pt x="51" y="1"/>
                    <a:pt x="1" y="52"/>
                    <a:pt x="42" y="94"/>
                  </a:cubicBezTo>
                  <a:cubicBezTo>
                    <a:pt x="340" y="362"/>
                    <a:pt x="609" y="786"/>
                    <a:pt x="663" y="1162"/>
                  </a:cubicBezTo>
                  <a:cubicBezTo>
                    <a:pt x="673" y="1192"/>
                    <a:pt x="696" y="1206"/>
                    <a:pt x="721" y="1206"/>
                  </a:cubicBezTo>
                  <a:cubicBezTo>
                    <a:pt x="754" y="1206"/>
                    <a:pt x="788" y="1180"/>
                    <a:pt x="788" y="1139"/>
                  </a:cubicBezTo>
                  <a:cubicBezTo>
                    <a:pt x="734" y="715"/>
                    <a:pt x="436" y="291"/>
                    <a:pt x="137" y="16"/>
                  </a:cubicBezTo>
                  <a:cubicBezTo>
                    <a:pt x="126" y="5"/>
                    <a:pt x="113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211850" y="1372675"/>
              <a:ext cx="30150" cy="13325"/>
            </a:xfrm>
            <a:custGeom>
              <a:avLst/>
              <a:gdLst/>
              <a:ahLst/>
              <a:cxnLst/>
              <a:rect l="l" t="t" r="r" b="b"/>
              <a:pathLst>
                <a:path w="1206" h="533" extrusionOk="0">
                  <a:moveTo>
                    <a:pt x="1152" y="0"/>
                  </a:moveTo>
                  <a:cubicBezTo>
                    <a:pt x="1142" y="0"/>
                    <a:pt x="1130" y="4"/>
                    <a:pt x="1117" y="13"/>
                  </a:cubicBezTo>
                  <a:cubicBezTo>
                    <a:pt x="771" y="139"/>
                    <a:pt x="448" y="336"/>
                    <a:pt x="96" y="407"/>
                  </a:cubicBezTo>
                  <a:cubicBezTo>
                    <a:pt x="1" y="407"/>
                    <a:pt x="48" y="533"/>
                    <a:pt x="120" y="533"/>
                  </a:cubicBezTo>
                  <a:cubicBezTo>
                    <a:pt x="496" y="461"/>
                    <a:pt x="795" y="258"/>
                    <a:pt x="1141" y="139"/>
                  </a:cubicBezTo>
                  <a:cubicBezTo>
                    <a:pt x="1205" y="94"/>
                    <a:pt x="120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205575" y="1370975"/>
              <a:ext cx="35975" cy="6750"/>
            </a:xfrm>
            <a:custGeom>
              <a:avLst/>
              <a:gdLst/>
              <a:ahLst/>
              <a:cxnLst/>
              <a:rect l="l" t="t" r="r" b="b"/>
              <a:pathLst>
                <a:path w="1439" h="270" extrusionOk="0">
                  <a:moveTo>
                    <a:pt x="1362" y="1"/>
                  </a:moveTo>
                  <a:cubicBezTo>
                    <a:pt x="1356" y="1"/>
                    <a:pt x="1350" y="2"/>
                    <a:pt x="1344" y="4"/>
                  </a:cubicBezTo>
                  <a:cubicBezTo>
                    <a:pt x="1013" y="83"/>
                    <a:pt x="681" y="144"/>
                    <a:pt x="364" y="144"/>
                  </a:cubicBezTo>
                  <a:cubicBezTo>
                    <a:pt x="276" y="144"/>
                    <a:pt x="188" y="140"/>
                    <a:pt x="102" y="129"/>
                  </a:cubicBezTo>
                  <a:cubicBezTo>
                    <a:pt x="1" y="129"/>
                    <a:pt x="1" y="255"/>
                    <a:pt x="102" y="255"/>
                  </a:cubicBezTo>
                  <a:cubicBezTo>
                    <a:pt x="193" y="265"/>
                    <a:pt x="285" y="270"/>
                    <a:pt x="376" y="270"/>
                  </a:cubicBezTo>
                  <a:cubicBezTo>
                    <a:pt x="705" y="270"/>
                    <a:pt x="1037" y="209"/>
                    <a:pt x="1368" y="129"/>
                  </a:cubicBezTo>
                  <a:cubicBezTo>
                    <a:pt x="1439" y="107"/>
                    <a:pt x="1420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65275" y="1362850"/>
              <a:ext cx="4950" cy="33650"/>
            </a:xfrm>
            <a:custGeom>
              <a:avLst/>
              <a:gdLst/>
              <a:ahLst/>
              <a:cxnLst/>
              <a:rect l="l" t="t" r="r" b="b"/>
              <a:pathLst>
                <a:path w="198" h="1346" extrusionOk="0">
                  <a:moveTo>
                    <a:pt x="64" y="0"/>
                  </a:moveTo>
                  <a:cubicBezTo>
                    <a:pt x="32" y="0"/>
                    <a:pt x="1" y="18"/>
                    <a:pt x="1" y="54"/>
                  </a:cubicBezTo>
                  <a:cubicBezTo>
                    <a:pt x="1" y="454"/>
                    <a:pt x="73" y="878"/>
                    <a:pt x="25" y="1278"/>
                  </a:cubicBezTo>
                  <a:cubicBezTo>
                    <a:pt x="25" y="1320"/>
                    <a:pt x="59" y="1345"/>
                    <a:pt x="92" y="1345"/>
                  </a:cubicBezTo>
                  <a:cubicBezTo>
                    <a:pt x="117" y="1345"/>
                    <a:pt x="140" y="1332"/>
                    <a:pt x="150" y="1302"/>
                  </a:cubicBezTo>
                  <a:cubicBezTo>
                    <a:pt x="198" y="878"/>
                    <a:pt x="126" y="478"/>
                    <a:pt x="126" y="54"/>
                  </a:cubicBezTo>
                  <a:cubicBezTo>
                    <a:pt x="126" y="18"/>
                    <a:pt x="95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216000" y="1331100"/>
              <a:ext cx="143400" cy="168400"/>
            </a:xfrm>
            <a:custGeom>
              <a:avLst/>
              <a:gdLst/>
              <a:ahLst/>
              <a:cxnLst/>
              <a:rect l="l" t="t" r="r" b="b"/>
              <a:pathLst>
                <a:path w="5736" h="6736" extrusionOk="0">
                  <a:moveTo>
                    <a:pt x="145" y="1"/>
                  </a:moveTo>
                  <a:cubicBezTo>
                    <a:pt x="75" y="1"/>
                    <a:pt x="1" y="106"/>
                    <a:pt x="56" y="184"/>
                  </a:cubicBezTo>
                  <a:cubicBezTo>
                    <a:pt x="402" y="554"/>
                    <a:pt x="605" y="1002"/>
                    <a:pt x="850" y="1450"/>
                  </a:cubicBezTo>
                  <a:cubicBezTo>
                    <a:pt x="1076" y="1873"/>
                    <a:pt x="1399" y="2172"/>
                    <a:pt x="1721" y="2494"/>
                  </a:cubicBezTo>
                  <a:cubicBezTo>
                    <a:pt x="2193" y="2966"/>
                    <a:pt x="2718" y="3414"/>
                    <a:pt x="3238" y="3861"/>
                  </a:cubicBezTo>
                  <a:cubicBezTo>
                    <a:pt x="3715" y="4261"/>
                    <a:pt x="4014" y="4685"/>
                    <a:pt x="4282" y="5234"/>
                  </a:cubicBezTo>
                  <a:cubicBezTo>
                    <a:pt x="4611" y="5855"/>
                    <a:pt x="4933" y="6452"/>
                    <a:pt x="5578" y="6727"/>
                  </a:cubicBezTo>
                  <a:cubicBezTo>
                    <a:pt x="5593" y="6733"/>
                    <a:pt x="5607" y="6735"/>
                    <a:pt x="5619" y="6735"/>
                  </a:cubicBezTo>
                  <a:cubicBezTo>
                    <a:pt x="5712" y="6735"/>
                    <a:pt x="5736" y="6595"/>
                    <a:pt x="5626" y="6548"/>
                  </a:cubicBezTo>
                  <a:cubicBezTo>
                    <a:pt x="4879" y="6225"/>
                    <a:pt x="4581" y="5354"/>
                    <a:pt x="4211" y="4685"/>
                  </a:cubicBezTo>
                  <a:cubicBezTo>
                    <a:pt x="3960" y="4237"/>
                    <a:pt x="3638" y="3939"/>
                    <a:pt x="3238" y="3593"/>
                  </a:cubicBezTo>
                  <a:cubicBezTo>
                    <a:pt x="2766" y="3193"/>
                    <a:pt x="2294" y="2793"/>
                    <a:pt x="1847" y="2369"/>
                  </a:cubicBezTo>
                  <a:cubicBezTo>
                    <a:pt x="1447" y="1975"/>
                    <a:pt x="1124" y="1575"/>
                    <a:pt x="879" y="1079"/>
                  </a:cubicBezTo>
                  <a:cubicBezTo>
                    <a:pt x="676" y="703"/>
                    <a:pt x="503" y="357"/>
                    <a:pt x="205" y="35"/>
                  </a:cubicBezTo>
                  <a:cubicBezTo>
                    <a:pt x="188" y="11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330500" y="1160325"/>
              <a:ext cx="69725" cy="150900"/>
            </a:xfrm>
            <a:custGeom>
              <a:avLst/>
              <a:gdLst/>
              <a:ahLst/>
              <a:cxnLst/>
              <a:rect l="l" t="t" r="r" b="b"/>
              <a:pathLst>
                <a:path w="2789" h="6036" extrusionOk="0">
                  <a:moveTo>
                    <a:pt x="361" y="1"/>
                  </a:moveTo>
                  <a:cubicBezTo>
                    <a:pt x="323" y="1"/>
                    <a:pt x="285" y="22"/>
                    <a:pt x="275" y="72"/>
                  </a:cubicBezTo>
                  <a:cubicBezTo>
                    <a:pt x="1" y="1069"/>
                    <a:pt x="299" y="2066"/>
                    <a:pt x="801" y="2931"/>
                  </a:cubicBezTo>
                  <a:cubicBezTo>
                    <a:pt x="1374" y="3928"/>
                    <a:pt x="2568" y="4699"/>
                    <a:pt x="2592" y="5946"/>
                  </a:cubicBezTo>
                  <a:cubicBezTo>
                    <a:pt x="2592" y="6006"/>
                    <a:pt x="2641" y="6036"/>
                    <a:pt x="2690" y="6036"/>
                  </a:cubicBezTo>
                  <a:cubicBezTo>
                    <a:pt x="2739" y="6036"/>
                    <a:pt x="2789" y="6006"/>
                    <a:pt x="2789" y="5946"/>
                  </a:cubicBezTo>
                  <a:cubicBezTo>
                    <a:pt x="2765" y="5021"/>
                    <a:pt x="2144" y="4352"/>
                    <a:pt x="1595" y="3678"/>
                  </a:cubicBezTo>
                  <a:cubicBezTo>
                    <a:pt x="747" y="2711"/>
                    <a:pt x="126" y="1415"/>
                    <a:pt x="449" y="126"/>
                  </a:cubicBezTo>
                  <a:cubicBezTo>
                    <a:pt x="481" y="50"/>
                    <a:pt x="420" y="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338725" y="11477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1"/>
                  </a:moveTo>
                  <a:cubicBezTo>
                    <a:pt x="0" y="1"/>
                    <a:pt x="0" y="204"/>
                    <a:pt x="149" y="204"/>
                  </a:cubicBezTo>
                  <a:cubicBezTo>
                    <a:pt x="269" y="204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44825" y="1155250"/>
              <a:ext cx="6300" cy="5100"/>
            </a:xfrm>
            <a:custGeom>
              <a:avLst/>
              <a:gdLst/>
              <a:ahLst/>
              <a:cxnLst/>
              <a:rect l="l" t="t" r="r" b="b"/>
              <a:pathLst>
                <a:path w="252" h="204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252" y="203"/>
                    <a:pt x="252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47375" y="11460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72300" y="1226925"/>
              <a:ext cx="4950" cy="5325"/>
            </a:xfrm>
            <a:custGeom>
              <a:avLst/>
              <a:gdLst/>
              <a:ahLst/>
              <a:cxnLst/>
              <a:rect l="l" t="t" r="r" b="b"/>
              <a:pathLst>
                <a:path w="198" h="213" extrusionOk="0">
                  <a:moveTo>
                    <a:pt x="99" y="0"/>
                  </a:moveTo>
                  <a:cubicBezTo>
                    <a:pt x="50" y="0"/>
                    <a:pt x="0" y="32"/>
                    <a:pt x="0" y="94"/>
                  </a:cubicBezTo>
                  <a:lnTo>
                    <a:pt x="0" y="118"/>
                  </a:lnTo>
                  <a:cubicBezTo>
                    <a:pt x="0" y="181"/>
                    <a:pt x="50" y="212"/>
                    <a:pt x="99" y="212"/>
                  </a:cubicBezTo>
                  <a:cubicBezTo>
                    <a:pt x="148" y="212"/>
                    <a:pt x="197" y="181"/>
                    <a:pt x="197" y="118"/>
                  </a:cubicBezTo>
                  <a:lnTo>
                    <a:pt x="197" y="94"/>
                  </a:lnTo>
                  <a:cubicBezTo>
                    <a:pt x="197" y="32"/>
                    <a:pt x="148" y="0"/>
                    <a:pt x="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373500" y="121747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75" y="198"/>
                    <a:pt x="275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79750" y="1224950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1" y="0"/>
                    <a:pt x="1" y="197"/>
                    <a:pt x="120" y="197"/>
                  </a:cubicBezTo>
                  <a:cubicBezTo>
                    <a:pt x="246" y="197"/>
                    <a:pt x="246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329900" y="1277375"/>
              <a:ext cx="5100" cy="5750"/>
            </a:xfrm>
            <a:custGeom>
              <a:avLst/>
              <a:gdLst/>
              <a:ahLst/>
              <a:cxnLst/>
              <a:rect l="l" t="t" r="r" b="b"/>
              <a:pathLst>
                <a:path w="204" h="230" extrusionOk="0">
                  <a:moveTo>
                    <a:pt x="102" y="0"/>
                  </a:moveTo>
                  <a:cubicBezTo>
                    <a:pt x="52" y="0"/>
                    <a:pt x="1" y="31"/>
                    <a:pt x="1" y="94"/>
                  </a:cubicBezTo>
                  <a:lnTo>
                    <a:pt x="1" y="118"/>
                  </a:lnTo>
                  <a:cubicBezTo>
                    <a:pt x="1" y="193"/>
                    <a:pt x="52" y="230"/>
                    <a:pt x="102" y="230"/>
                  </a:cubicBezTo>
                  <a:cubicBezTo>
                    <a:pt x="153" y="230"/>
                    <a:pt x="204" y="193"/>
                    <a:pt x="204" y="118"/>
                  </a:cubicBezTo>
                  <a:lnTo>
                    <a:pt x="204" y="94"/>
                  </a:lnTo>
                  <a:cubicBezTo>
                    <a:pt x="204" y="31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333050" y="12654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338725" y="1272850"/>
              <a:ext cx="6725" cy="4950"/>
            </a:xfrm>
            <a:custGeom>
              <a:avLst/>
              <a:gdLst/>
              <a:ahLst/>
              <a:cxnLst/>
              <a:rect l="l" t="t" r="r" b="b"/>
              <a:pathLst>
                <a:path w="269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69" y="198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93600" y="1480975"/>
              <a:ext cx="235400" cy="160275"/>
            </a:xfrm>
            <a:custGeom>
              <a:avLst/>
              <a:gdLst/>
              <a:ahLst/>
              <a:cxnLst/>
              <a:rect l="l" t="t" r="r" b="b"/>
              <a:pathLst>
                <a:path w="9416" h="6411" extrusionOk="0">
                  <a:moveTo>
                    <a:pt x="1844" y="1"/>
                  </a:moveTo>
                  <a:cubicBezTo>
                    <a:pt x="1658" y="1"/>
                    <a:pt x="1471" y="11"/>
                    <a:pt x="1285" y="33"/>
                  </a:cubicBezTo>
                  <a:cubicBezTo>
                    <a:pt x="1167" y="56"/>
                    <a:pt x="1139" y="232"/>
                    <a:pt x="1261" y="232"/>
                  </a:cubicBezTo>
                  <a:cubicBezTo>
                    <a:pt x="1268" y="232"/>
                    <a:pt x="1276" y="232"/>
                    <a:pt x="1285" y="230"/>
                  </a:cubicBezTo>
                  <a:cubicBezTo>
                    <a:pt x="1455" y="212"/>
                    <a:pt x="1626" y="203"/>
                    <a:pt x="1796" y="203"/>
                  </a:cubicBezTo>
                  <a:cubicBezTo>
                    <a:pt x="3216" y="203"/>
                    <a:pt x="4613" y="817"/>
                    <a:pt x="5834" y="1526"/>
                  </a:cubicBezTo>
                  <a:cubicBezTo>
                    <a:pt x="7202" y="2327"/>
                    <a:pt x="8255" y="3488"/>
                    <a:pt x="9138" y="4774"/>
                  </a:cubicBezTo>
                  <a:lnTo>
                    <a:pt x="9138" y="4774"/>
                  </a:lnTo>
                  <a:cubicBezTo>
                    <a:pt x="7827" y="5309"/>
                    <a:pt x="6471" y="5837"/>
                    <a:pt x="5040" y="6105"/>
                  </a:cubicBezTo>
                  <a:cubicBezTo>
                    <a:pt x="4613" y="6181"/>
                    <a:pt x="4190" y="6215"/>
                    <a:pt x="3769" y="6215"/>
                  </a:cubicBezTo>
                  <a:cubicBezTo>
                    <a:pt x="2547" y="6215"/>
                    <a:pt x="1348" y="5930"/>
                    <a:pt x="162" y="5579"/>
                  </a:cubicBezTo>
                  <a:cubicBezTo>
                    <a:pt x="150" y="5574"/>
                    <a:pt x="138" y="5572"/>
                    <a:pt x="126" y="5572"/>
                  </a:cubicBezTo>
                  <a:cubicBezTo>
                    <a:pt x="33" y="5572"/>
                    <a:pt x="0" y="5731"/>
                    <a:pt x="91" y="5753"/>
                  </a:cubicBezTo>
                  <a:cubicBezTo>
                    <a:pt x="1313" y="6127"/>
                    <a:pt x="2520" y="6411"/>
                    <a:pt x="3762" y="6411"/>
                  </a:cubicBezTo>
                  <a:cubicBezTo>
                    <a:pt x="4086" y="6411"/>
                    <a:pt x="4412" y="6392"/>
                    <a:pt x="4741" y="6350"/>
                  </a:cubicBezTo>
                  <a:cubicBezTo>
                    <a:pt x="6335" y="6153"/>
                    <a:pt x="7852" y="5532"/>
                    <a:pt x="9320" y="4911"/>
                  </a:cubicBezTo>
                  <a:cubicBezTo>
                    <a:pt x="9368" y="4881"/>
                    <a:pt x="9416" y="4833"/>
                    <a:pt x="9368" y="4762"/>
                  </a:cubicBezTo>
                  <a:cubicBezTo>
                    <a:pt x="8473" y="3442"/>
                    <a:pt x="7404" y="2248"/>
                    <a:pt x="6013" y="1401"/>
                  </a:cubicBezTo>
                  <a:cubicBezTo>
                    <a:pt x="4774" y="649"/>
                    <a:pt x="3306" y="1"/>
                    <a:pt x="1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897075" y="1532775"/>
              <a:ext cx="227000" cy="68500"/>
            </a:xfrm>
            <a:custGeom>
              <a:avLst/>
              <a:gdLst/>
              <a:ahLst/>
              <a:cxnLst/>
              <a:rect l="l" t="t" r="r" b="b"/>
              <a:pathLst>
                <a:path w="9080" h="2740" extrusionOk="0">
                  <a:moveTo>
                    <a:pt x="240" y="1"/>
                  </a:moveTo>
                  <a:cubicBezTo>
                    <a:pt x="209" y="1"/>
                    <a:pt x="179" y="2"/>
                    <a:pt x="149" y="3"/>
                  </a:cubicBezTo>
                  <a:cubicBezTo>
                    <a:pt x="8" y="26"/>
                    <a:pt x="0" y="202"/>
                    <a:pt x="125" y="202"/>
                  </a:cubicBezTo>
                  <a:cubicBezTo>
                    <a:pt x="132" y="202"/>
                    <a:pt x="140" y="202"/>
                    <a:pt x="149" y="200"/>
                  </a:cubicBezTo>
                  <a:cubicBezTo>
                    <a:pt x="172" y="199"/>
                    <a:pt x="196" y="199"/>
                    <a:pt x="220" y="199"/>
                  </a:cubicBezTo>
                  <a:cubicBezTo>
                    <a:pt x="819" y="199"/>
                    <a:pt x="1443" y="482"/>
                    <a:pt x="2017" y="672"/>
                  </a:cubicBezTo>
                  <a:cubicBezTo>
                    <a:pt x="2859" y="946"/>
                    <a:pt x="3731" y="1197"/>
                    <a:pt x="4602" y="1466"/>
                  </a:cubicBezTo>
                  <a:cubicBezTo>
                    <a:pt x="5955" y="1930"/>
                    <a:pt x="7336" y="2739"/>
                    <a:pt x="8828" y="2739"/>
                  </a:cubicBezTo>
                  <a:cubicBezTo>
                    <a:pt x="8870" y="2739"/>
                    <a:pt x="8912" y="2739"/>
                    <a:pt x="8954" y="2737"/>
                  </a:cubicBezTo>
                  <a:cubicBezTo>
                    <a:pt x="9080" y="2737"/>
                    <a:pt x="9080" y="2540"/>
                    <a:pt x="8954" y="2540"/>
                  </a:cubicBezTo>
                  <a:cubicBezTo>
                    <a:pt x="8914" y="2542"/>
                    <a:pt x="8874" y="2542"/>
                    <a:pt x="8834" y="2542"/>
                  </a:cubicBezTo>
                  <a:cubicBezTo>
                    <a:pt x="7313" y="2542"/>
                    <a:pt x="5861" y="1680"/>
                    <a:pt x="4477" y="1221"/>
                  </a:cubicBezTo>
                  <a:cubicBezTo>
                    <a:pt x="3635" y="946"/>
                    <a:pt x="2788" y="696"/>
                    <a:pt x="1940" y="421"/>
                  </a:cubicBezTo>
                  <a:cubicBezTo>
                    <a:pt x="1396" y="257"/>
                    <a:pt x="809" y="1"/>
                    <a:pt x="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060625" y="1568000"/>
              <a:ext cx="43900" cy="52050"/>
            </a:xfrm>
            <a:custGeom>
              <a:avLst/>
              <a:gdLst/>
              <a:ahLst/>
              <a:cxnLst/>
              <a:rect l="l" t="t" r="r" b="b"/>
              <a:pathLst>
                <a:path w="1756" h="2082" extrusionOk="0">
                  <a:moveTo>
                    <a:pt x="1584" y="1"/>
                  </a:moveTo>
                  <a:cubicBezTo>
                    <a:pt x="1570" y="1"/>
                    <a:pt x="1556" y="3"/>
                    <a:pt x="1541" y="9"/>
                  </a:cubicBezTo>
                  <a:cubicBezTo>
                    <a:pt x="1069" y="236"/>
                    <a:pt x="526" y="355"/>
                    <a:pt x="48" y="654"/>
                  </a:cubicBezTo>
                  <a:cubicBezTo>
                    <a:pt x="24" y="684"/>
                    <a:pt x="1" y="731"/>
                    <a:pt x="24" y="779"/>
                  </a:cubicBezTo>
                  <a:cubicBezTo>
                    <a:pt x="227" y="1203"/>
                    <a:pt x="401" y="1651"/>
                    <a:pt x="675" y="2027"/>
                  </a:cubicBezTo>
                  <a:cubicBezTo>
                    <a:pt x="698" y="2065"/>
                    <a:pt x="732" y="2082"/>
                    <a:pt x="765" y="2082"/>
                  </a:cubicBezTo>
                  <a:cubicBezTo>
                    <a:pt x="833" y="2082"/>
                    <a:pt x="897" y="2010"/>
                    <a:pt x="848" y="1925"/>
                  </a:cubicBezTo>
                  <a:cubicBezTo>
                    <a:pt x="596" y="1580"/>
                    <a:pt x="429" y="1174"/>
                    <a:pt x="247" y="786"/>
                  </a:cubicBezTo>
                  <a:lnTo>
                    <a:pt x="247" y="786"/>
                  </a:lnTo>
                  <a:cubicBezTo>
                    <a:pt x="680" y="521"/>
                    <a:pt x="1197" y="397"/>
                    <a:pt x="1666" y="182"/>
                  </a:cubicBezTo>
                  <a:cubicBezTo>
                    <a:pt x="1756" y="140"/>
                    <a:pt x="1688" y="1"/>
                    <a:pt x="1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999725" y="1534450"/>
              <a:ext cx="70650" cy="103150"/>
            </a:xfrm>
            <a:custGeom>
              <a:avLst/>
              <a:gdLst/>
              <a:ahLst/>
              <a:cxnLst/>
              <a:rect l="l" t="t" r="r" b="b"/>
              <a:pathLst>
                <a:path w="2826" h="4126" extrusionOk="0">
                  <a:moveTo>
                    <a:pt x="2700" y="0"/>
                  </a:moveTo>
                  <a:cubicBezTo>
                    <a:pt x="2688" y="0"/>
                    <a:pt x="2676" y="3"/>
                    <a:pt x="2663" y="8"/>
                  </a:cubicBezTo>
                  <a:cubicBezTo>
                    <a:pt x="1792" y="330"/>
                    <a:pt x="968" y="778"/>
                    <a:pt x="73" y="1053"/>
                  </a:cubicBezTo>
                  <a:cubicBezTo>
                    <a:pt x="49" y="1053"/>
                    <a:pt x="1" y="1100"/>
                    <a:pt x="25" y="1130"/>
                  </a:cubicBezTo>
                  <a:cubicBezTo>
                    <a:pt x="126" y="2097"/>
                    <a:pt x="449" y="3041"/>
                    <a:pt x="472" y="4014"/>
                  </a:cubicBezTo>
                  <a:cubicBezTo>
                    <a:pt x="472" y="4088"/>
                    <a:pt x="522" y="4126"/>
                    <a:pt x="571" y="4126"/>
                  </a:cubicBezTo>
                  <a:cubicBezTo>
                    <a:pt x="620" y="4126"/>
                    <a:pt x="670" y="4088"/>
                    <a:pt x="670" y="4014"/>
                  </a:cubicBezTo>
                  <a:cubicBezTo>
                    <a:pt x="646" y="3220"/>
                    <a:pt x="425" y="2444"/>
                    <a:pt x="299" y="1650"/>
                  </a:cubicBezTo>
                  <a:cubicBezTo>
                    <a:pt x="246" y="1399"/>
                    <a:pt x="174" y="1226"/>
                    <a:pt x="472" y="1130"/>
                  </a:cubicBezTo>
                  <a:cubicBezTo>
                    <a:pt x="693" y="1053"/>
                    <a:pt x="920" y="951"/>
                    <a:pt x="1141" y="856"/>
                  </a:cubicBezTo>
                  <a:cubicBezTo>
                    <a:pt x="1666" y="629"/>
                    <a:pt x="2186" y="384"/>
                    <a:pt x="2735" y="181"/>
                  </a:cubicBezTo>
                  <a:cubicBezTo>
                    <a:pt x="2826" y="160"/>
                    <a:pt x="2793" y="0"/>
                    <a:pt x="27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939450" y="1545425"/>
              <a:ext cx="18675" cy="90975"/>
            </a:xfrm>
            <a:custGeom>
              <a:avLst/>
              <a:gdLst/>
              <a:ahLst/>
              <a:cxnLst/>
              <a:rect l="l" t="t" r="r" b="b"/>
              <a:pathLst>
                <a:path w="747" h="3639" extrusionOk="0">
                  <a:moveTo>
                    <a:pt x="197" y="0"/>
                  </a:moveTo>
                  <a:cubicBezTo>
                    <a:pt x="146" y="0"/>
                    <a:pt x="96" y="31"/>
                    <a:pt x="96" y="94"/>
                  </a:cubicBezTo>
                  <a:cubicBezTo>
                    <a:pt x="0" y="1258"/>
                    <a:pt x="472" y="2381"/>
                    <a:pt x="543" y="3527"/>
                  </a:cubicBezTo>
                  <a:cubicBezTo>
                    <a:pt x="543" y="3601"/>
                    <a:pt x="594" y="3639"/>
                    <a:pt x="645" y="3639"/>
                  </a:cubicBezTo>
                  <a:cubicBezTo>
                    <a:pt x="696" y="3639"/>
                    <a:pt x="746" y="3601"/>
                    <a:pt x="746" y="3527"/>
                  </a:cubicBezTo>
                  <a:cubicBezTo>
                    <a:pt x="669" y="2381"/>
                    <a:pt x="197" y="1258"/>
                    <a:pt x="299" y="94"/>
                  </a:cubicBezTo>
                  <a:cubicBezTo>
                    <a:pt x="299" y="31"/>
                    <a:pt x="248" y="0"/>
                    <a:pt x="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40425" y="1497225"/>
              <a:ext cx="70000" cy="51000"/>
            </a:xfrm>
            <a:custGeom>
              <a:avLst/>
              <a:gdLst/>
              <a:ahLst/>
              <a:cxnLst/>
              <a:rect l="l" t="t" r="r" b="b"/>
              <a:pathLst>
                <a:path w="2800" h="2040" extrusionOk="0">
                  <a:moveTo>
                    <a:pt x="2679" y="0"/>
                  </a:moveTo>
                  <a:cubicBezTo>
                    <a:pt x="2660" y="0"/>
                    <a:pt x="2639" y="8"/>
                    <a:pt x="2618" y="28"/>
                  </a:cubicBezTo>
                  <a:cubicBezTo>
                    <a:pt x="1800" y="649"/>
                    <a:pt x="952" y="1246"/>
                    <a:pt x="80" y="1843"/>
                  </a:cubicBezTo>
                  <a:cubicBezTo>
                    <a:pt x="1" y="1908"/>
                    <a:pt x="54" y="2039"/>
                    <a:pt x="147" y="2039"/>
                  </a:cubicBezTo>
                  <a:cubicBezTo>
                    <a:pt x="165" y="2039"/>
                    <a:pt x="185" y="2034"/>
                    <a:pt x="206" y="2022"/>
                  </a:cubicBezTo>
                  <a:cubicBezTo>
                    <a:pt x="1054" y="1425"/>
                    <a:pt x="1901" y="798"/>
                    <a:pt x="2719" y="177"/>
                  </a:cubicBezTo>
                  <a:cubicBezTo>
                    <a:pt x="2800" y="121"/>
                    <a:pt x="2752" y="0"/>
                    <a:pt x="2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050525" y="1442250"/>
              <a:ext cx="156475" cy="84625"/>
            </a:xfrm>
            <a:custGeom>
              <a:avLst/>
              <a:gdLst/>
              <a:ahLst/>
              <a:cxnLst/>
              <a:rect l="l" t="t" r="r" b="b"/>
              <a:pathLst>
                <a:path w="6259" h="3385" extrusionOk="0">
                  <a:moveTo>
                    <a:pt x="6118" y="0"/>
                  </a:moveTo>
                  <a:cubicBezTo>
                    <a:pt x="6091" y="0"/>
                    <a:pt x="6066" y="12"/>
                    <a:pt x="6052" y="42"/>
                  </a:cubicBezTo>
                  <a:cubicBezTo>
                    <a:pt x="5557" y="985"/>
                    <a:pt x="4088" y="1182"/>
                    <a:pt x="3169" y="1409"/>
                  </a:cubicBezTo>
                  <a:cubicBezTo>
                    <a:pt x="1975" y="1732"/>
                    <a:pt x="828" y="2227"/>
                    <a:pt x="58" y="3224"/>
                  </a:cubicBezTo>
                  <a:cubicBezTo>
                    <a:pt x="1" y="3299"/>
                    <a:pt x="55" y="3385"/>
                    <a:pt x="118" y="3385"/>
                  </a:cubicBezTo>
                  <a:cubicBezTo>
                    <a:pt x="140" y="3385"/>
                    <a:pt x="164" y="3374"/>
                    <a:pt x="184" y="3350"/>
                  </a:cubicBezTo>
                  <a:cubicBezTo>
                    <a:pt x="1079" y="2251"/>
                    <a:pt x="2345" y="1833"/>
                    <a:pt x="3664" y="1481"/>
                  </a:cubicBezTo>
                  <a:cubicBezTo>
                    <a:pt x="4536" y="1260"/>
                    <a:pt x="5754" y="1009"/>
                    <a:pt x="6225" y="138"/>
                  </a:cubicBezTo>
                  <a:cubicBezTo>
                    <a:pt x="6259" y="70"/>
                    <a:pt x="6183" y="0"/>
                    <a:pt x="61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136325" y="1421050"/>
              <a:ext cx="41375" cy="57100"/>
            </a:xfrm>
            <a:custGeom>
              <a:avLst/>
              <a:gdLst/>
              <a:ahLst/>
              <a:cxnLst/>
              <a:rect l="l" t="t" r="r" b="b"/>
              <a:pathLst>
                <a:path w="1655" h="2284" extrusionOk="0">
                  <a:moveTo>
                    <a:pt x="1508" y="0"/>
                  </a:moveTo>
                  <a:cubicBezTo>
                    <a:pt x="1477" y="0"/>
                    <a:pt x="1447" y="13"/>
                    <a:pt x="1426" y="42"/>
                  </a:cubicBezTo>
                  <a:cubicBezTo>
                    <a:pt x="931" y="741"/>
                    <a:pt x="358" y="1362"/>
                    <a:pt x="35" y="2156"/>
                  </a:cubicBezTo>
                  <a:cubicBezTo>
                    <a:pt x="1" y="2236"/>
                    <a:pt x="59" y="2284"/>
                    <a:pt x="119" y="2284"/>
                  </a:cubicBezTo>
                  <a:cubicBezTo>
                    <a:pt x="153" y="2284"/>
                    <a:pt x="189" y="2268"/>
                    <a:pt x="208" y="2233"/>
                  </a:cubicBezTo>
                  <a:cubicBezTo>
                    <a:pt x="531" y="1433"/>
                    <a:pt x="1104" y="813"/>
                    <a:pt x="1599" y="144"/>
                  </a:cubicBezTo>
                  <a:cubicBezTo>
                    <a:pt x="1654" y="72"/>
                    <a:pt x="1581" y="0"/>
                    <a:pt x="1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120150" y="1480800"/>
              <a:ext cx="82525" cy="43425"/>
            </a:xfrm>
            <a:custGeom>
              <a:avLst/>
              <a:gdLst/>
              <a:ahLst/>
              <a:cxnLst/>
              <a:rect l="l" t="t" r="r" b="b"/>
              <a:pathLst>
                <a:path w="3301" h="1737" extrusionOk="0">
                  <a:moveTo>
                    <a:pt x="132" y="1"/>
                  </a:moveTo>
                  <a:cubicBezTo>
                    <a:pt x="71" y="1"/>
                    <a:pt x="1" y="61"/>
                    <a:pt x="31" y="142"/>
                  </a:cubicBezTo>
                  <a:cubicBezTo>
                    <a:pt x="306" y="1135"/>
                    <a:pt x="1598" y="1737"/>
                    <a:pt x="2664" y="1737"/>
                  </a:cubicBezTo>
                  <a:cubicBezTo>
                    <a:pt x="2848" y="1737"/>
                    <a:pt x="3025" y="1719"/>
                    <a:pt x="3190" y="1682"/>
                  </a:cubicBezTo>
                  <a:cubicBezTo>
                    <a:pt x="3300" y="1661"/>
                    <a:pt x="3257" y="1500"/>
                    <a:pt x="3159" y="1500"/>
                  </a:cubicBezTo>
                  <a:cubicBezTo>
                    <a:pt x="3146" y="1500"/>
                    <a:pt x="3132" y="1503"/>
                    <a:pt x="3118" y="1509"/>
                  </a:cubicBezTo>
                  <a:cubicBezTo>
                    <a:pt x="2979" y="1540"/>
                    <a:pt x="2829" y="1555"/>
                    <a:pt x="2672" y="1555"/>
                  </a:cubicBezTo>
                  <a:cubicBezTo>
                    <a:pt x="1703" y="1555"/>
                    <a:pt x="487" y="984"/>
                    <a:pt x="205" y="64"/>
                  </a:cubicBezTo>
                  <a:cubicBezTo>
                    <a:pt x="196" y="19"/>
                    <a:pt x="16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161975" y="1411500"/>
              <a:ext cx="24350" cy="18675"/>
            </a:xfrm>
            <a:custGeom>
              <a:avLst/>
              <a:gdLst/>
              <a:ahLst/>
              <a:cxnLst/>
              <a:rect l="l" t="t" r="r" b="b"/>
              <a:pathLst>
                <a:path w="974" h="747" extrusionOk="0">
                  <a:moveTo>
                    <a:pt x="502" y="1"/>
                  </a:moveTo>
                  <a:cubicBezTo>
                    <a:pt x="0" y="1"/>
                    <a:pt x="0" y="747"/>
                    <a:pt x="502" y="747"/>
                  </a:cubicBezTo>
                  <a:cubicBezTo>
                    <a:pt x="973" y="747"/>
                    <a:pt x="973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193150" y="1432700"/>
              <a:ext cx="24200" cy="18675"/>
            </a:xfrm>
            <a:custGeom>
              <a:avLst/>
              <a:gdLst/>
              <a:ahLst/>
              <a:cxnLst/>
              <a:rect l="l" t="t" r="r" b="b"/>
              <a:pathLst>
                <a:path w="968" h="747" extrusionOk="0">
                  <a:moveTo>
                    <a:pt x="496" y="0"/>
                  </a:moveTo>
                  <a:cubicBezTo>
                    <a:pt x="1" y="0"/>
                    <a:pt x="1" y="747"/>
                    <a:pt x="496" y="747"/>
                  </a:cubicBezTo>
                  <a:cubicBezTo>
                    <a:pt x="968" y="747"/>
                    <a:pt x="968" y="0"/>
                    <a:pt x="496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188075" y="1509700"/>
              <a:ext cx="24350" cy="18700"/>
            </a:xfrm>
            <a:custGeom>
              <a:avLst/>
              <a:gdLst/>
              <a:ahLst/>
              <a:cxnLst/>
              <a:rect l="l" t="t" r="r" b="b"/>
              <a:pathLst>
                <a:path w="974" h="748" extrusionOk="0">
                  <a:moveTo>
                    <a:pt x="502" y="1"/>
                  </a:moveTo>
                  <a:cubicBezTo>
                    <a:pt x="1" y="1"/>
                    <a:pt x="1" y="747"/>
                    <a:pt x="502" y="747"/>
                  </a:cubicBezTo>
                  <a:cubicBezTo>
                    <a:pt x="974" y="747"/>
                    <a:pt x="974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936875" y="1146200"/>
              <a:ext cx="84100" cy="203925"/>
            </a:xfrm>
            <a:custGeom>
              <a:avLst/>
              <a:gdLst/>
              <a:ahLst/>
              <a:cxnLst/>
              <a:rect l="l" t="t" r="r" b="b"/>
              <a:pathLst>
                <a:path w="3364" h="8157" extrusionOk="0">
                  <a:moveTo>
                    <a:pt x="3217" y="0"/>
                  </a:moveTo>
                  <a:cubicBezTo>
                    <a:pt x="3187" y="0"/>
                    <a:pt x="3157" y="12"/>
                    <a:pt x="3136" y="40"/>
                  </a:cubicBezTo>
                  <a:cubicBezTo>
                    <a:pt x="1345" y="2380"/>
                    <a:pt x="1542" y="5538"/>
                    <a:pt x="49" y="8004"/>
                  </a:cubicBezTo>
                  <a:cubicBezTo>
                    <a:pt x="1" y="8084"/>
                    <a:pt x="64" y="8157"/>
                    <a:pt x="132" y="8157"/>
                  </a:cubicBezTo>
                  <a:cubicBezTo>
                    <a:pt x="165" y="8157"/>
                    <a:pt x="199" y="8140"/>
                    <a:pt x="222" y="8099"/>
                  </a:cubicBezTo>
                  <a:cubicBezTo>
                    <a:pt x="1691" y="5640"/>
                    <a:pt x="1518" y="2482"/>
                    <a:pt x="3309" y="141"/>
                  </a:cubicBezTo>
                  <a:cubicBezTo>
                    <a:pt x="3364" y="69"/>
                    <a:pt x="3290" y="0"/>
                    <a:pt x="32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016150" y="1068050"/>
              <a:ext cx="75550" cy="81950"/>
            </a:xfrm>
            <a:custGeom>
              <a:avLst/>
              <a:gdLst/>
              <a:ahLst/>
              <a:cxnLst/>
              <a:rect l="l" t="t" r="r" b="b"/>
              <a:pathLst>
                <a:path w="3022" h="3278" extrusionOk="0">
                  <a:moveTo>
                    <a:pt x="1711" y="203"/>
                  </a:moveTo>
                  <a:cubicBezTo>
                    <a:pt x="2020" y="203"/>
                    <a:pt x="2526" y="377"/>
                    <a:pt x="2526" y="730"/>
                  </a:cubicBezTo>
                  <a:cubicBezTo>
                    <a:pt x="2550" y="1303"/>
                    <a:pt x="1708" y="1876"/>
                    <a:pt x="1332" y="2175"/>
                  </a:cubicBezTo>
                  <a:cubicBezTo>
                    <a:pt x="979" y="2438"/>
                    <a:pt x="551" y="2679"/>
                    <a:pt x="218" y="2990"/>
                  </a:cubicBezTo>
                  <a:lnTo>
                    <a:pt x="218" y="2990"/>
                  </a:lnTo>
                  <a:cubicBezTo>
                    <a:pt x="235" y="2273"/>
                    <a:pt x="363" y="1527"/>
                    <a:pt x="711" y="903"/>
                  </a:cubicBezTo>
                  <a:cubicBezTo>
                    <a:pt x="908" y="533"/>
                    <a:pt x="1230" y="235"/>
                    <a:pt x="1654" y="205"/>
                  </a:cubicBezTo>
                  <a:cubicBezTo>
                    <a:pt x="1672" y="203"/>
                    <a:pt x="1691" y="203"/>
                    <a:pt x="1711" y="203"/>
                  </a:cubicBezTo>
                  <a:close/>
                  <a:moveTo>
                    <a:pt x="1814" y="1"/>
                  </a:moveTo>
                  <a:cubicBezTo>
                    <a:pt x="1394" y="1"/>
                    <a:pt x="954" y="218"/>
                    <a:pt x="711" y="533"/>
                  </a:cubicBezTo>
                  <a:cubicBezTo>
                    <a:pt x="162" y="1226"/>
                    <a:pt x="13" y="2294"/>
                    <a:pt x="13" y="3166"/>
                  </a:cubicBezTo>
                  <a:cubicBezTo>
                    <a:pt x="1" y="3241"/>
                    <a:pt x="44" y="3278"/>
                    <a:pt x="94" y="3278"/>
                  </a:cubicBezTo>
                  <a:cubicBezTo>
                    <a:pt x="106" y="3278"/>
                    <a:pt x="119" y="3276"/>
                    <a:pt x="131" y="3271"/>
                  </a:cubicBezTo>
                  <a:lnTo>
                    <a:pt x="131" y="3271"/>
                  </a:lnTo>
                  <a:cubicBezTo>
                    <a:pt x="139" y="3273"/>
                    <a:pt x="147" y="3274"/>
                    <a:pt x="155" y="3274"/>
                  </a:cubicBezTo>
                  <a:cubicBezTo>
                    <a:pt x="176" y="3274"/>
                    <a:pt x="198" y="3265"/>
                    <a:pt x="215" y="3244"/>
                  </a:cubicBezTo>
                  <a:cubicBezTo>
                    <a:pt x="687" y="2742"/>
                    <a:pt x="1356" y="2396"/>
                    <a:pt x="1881" y="1948"/>
                  </a:cubicBezTo>
                  <a:cubicBezTo>
                    <a:pt x="2251" y="1626"/>
                    <a:pt x="3021" y="951"/>
                    <a:pt x="2627" y="408"/>
                  </a:cubicBezTo>
                  <a:cubicBezTo>
                    <a:pt x="2426" y="120"/>
                    <a:pt x="2126" y="1"/>
                    <a:pt x="1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981675" y="1169525"/>
              <a:ext cx="106300" cy="53700"/>
            </a:xfrm>
            <a:custGeom>
              <a:avLst/>
              <a:gdLst/>
              <a:ahLst/>
              <a:cxnLst/>
              <a:rect l="l" t="t" r="r" b="b"/>
              <a:pathLst>
                <a:path w="4252" h="2148" extrusionOk="0">
                  <a:moveTo>
                    <a:pt x="3466" y="0"/>
                  </a:moveTo>
                  <a:cubicBezTo>
                    <a:pt x="3100" y="0"/>
                    <a:pt x="2678" y="113"/>
                    <a:pt x="2490" y="152"/>
                  </a:cubicBezTo>
                  <a:cubicBezTo>
                    <a:pt x="1493" y="426"/>
                    <a:pt x="771" y="922"/>
                    <a:pt x="126" y="1746"/>
                  </a:cubicBezTo>
                  <a:cubicBezTo>
                    <a:pt x="68" y="1821"/>
                    <a:pt x="122" y="1906"/>
                    <a:pt x="186" y="1906"/>
                  </a:cubicBezTo>
                  <a:cubicBezTo>
                    <a:pt x="208" y="1906"/>
                    <a:pt x="231" y="1896"/>
                    <a:pt x="251" y="1871"/>
                  </a:cubicBezTo>
                  <a:cubicBezTo>
                    <a:pt x="795" y="1196"/>
                    <a:pt x="1392" y="725"/>
                    <a:pt x="2215" y="450"/>
                  </a:cubicBezTo>
                  <a:cubicBezTo>
                    <a:pt x="2402" y="390"/>
                    <a:pt x="3009" y="192"/>
                    <a:pt x="3442" y="192"/>
                  </a:cubicBezTo>
                  <a:cubicBezTo>
                    <a:pt x="3700" y="192"/>
                    <a:pt x="3896" y="262"/>
                    <a:pt x="3905" y="474"/>
                  </a:cubicBezTo>
                  <a:cubicBezTo>
                    <a:pt x="3953" y="1274"/>
                    <a:pt x="2788" y="1471"/>
                    <a:pt x="2239" y="1620"/>
                  </a:cubicBezTo>
                  <a:cubicBezTo>
                    <a:pt x="1565" y="1769"/>
                    <a:pt x="848" y="1895"/>
                    <a:pt x="150" y="1943"/>
                  </a:cubicBezTo>
                  <a:cubicBezTo>
                    <a:pt x="9" y="1965"/>
                    <a:pt x="1" y="2148"/>
                    <a:pt x="126" y="2148"/>
                  </a:cubicBezTo>
                  <a:cubicBezTo>
                    <a:pt x="134" y="2148"/>
                    <a:pt x="141" y="2147"/>
                    <a:pt x="150" y="2146"/>
                  </a:cubicBezTo>
                  <a:cubicBezTo>
                    <a:pt x="1045" y="2068"/>
                    <a:pt x="1965" y="1919"/>
                    <a:pt x="2836" y="1668"/>
                  </a:cubicBezTo>
                  <a:cubicBezTo>
                    <a:pt x="3409" y="1495"/>
                    <a:pt x="4251" y="1125"/>
                    <a:pt x="4102" y="355"/>
                  </a:cubicBezTo>
                  <a:cubicBezTo>
                    <a:pt x="4047" y="81"/>
                    <a:pt x="3777" y="0"/>
                    <a:pt x="34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936900" y="1160150"/>
              <a:ext cx="48525" cy="99000"/>
            </a:xfrm>
            <a:custGeom>
              <a:avLst/>
              <a:gdLst/>
              <a:ahLst/>
              <a:cxnLst/>
              <a:rect l="l" t="t" r="r" b="b"/>
              <a:pathLst>
                <a:path w="1941" h="3960" extrusionOk="0">
                  <a:moveTo>
                    <a:pt x="1195" y="236"/>
                  </a:moveTo>
                  <a:cubicBezTo>
                    <a:pt x="1311" y="236"/>
                    <a:pt x="1418" y="293"/>
                    <a:pt x="1493" y="431"/>
                  </a:cubicBezTo>
                  <a:cubicBezTo>
                    <a:pt x="1744" y="927"/>
                    <a:pt x="1618" y="1673"/>
                    <a:pt x="1565" y="2168"/>
                  </a:cubicBezTo>
                  <a:cubicBezTo>
                    <a:pt x="1520" y="2684"/>
                    <a:pt x="1428" y="3153"/>
                    <a:pt x="1357" y="3643"/>
                  </a:cubicBezTo>
                  <a:lnTo>
                    <a:pt x="1357" y="3643"/>
                  </a:lnTo>
                  <a:cubicBezTo>
                    <a:pt x="803" y="3102"/>
                    <a:pt x="391" y="2337"/>
                    <a:pt x="299" y="1571"/>
                  </a:cubicBezTo>
                  <a:cubicBezTo>
                    <a:pt x="251" y="1100"/>
                    <a:pt x="424" y="652"/>
                    <a:pt x="848" y="377"/>
                  </a:cubicBezTo>
                  <a:cubicBezTo>
                    <a:pt x="958" y="291"/>
                    <a:pt x="1081" y="236"/>
                    <a:pt x="1195" y="236"/>
                  </a:cubicBezTo>
                  <a:close/>
                  <a:moveTo>
                    <a:pt x="1152" y="0"/>
                  </a:moveTo>
                  <a:cubicBezTo>
                    <a:pt x="610" y="0"/>
                    <a:pt x="165" y="816"/>
                    <a:pt x="102" y="1249"/>
                  </a:cubicBezTo>
                  <a:cubicBezTo>
                    <a:pt x="1" y="2222"/>
                    <a:pt x="699" y="3362"/>
                    <a:pt x="1415" y="3935"/>
                  </a:cubicBezTo>
                  <a:cubicBezTo>
                    <a:pt x="1438" y="3953"/>
                    <a:pt x="1462" y="3960"/>
                    <a:pt x="1484" y="3960"/>
                  </a:cubicBezTo>
                  <a:cubicBezTo>
                    <a:pt x="1561" y="3960"/>
                    <a:pt x="1620" y="3871"/>
                    <a:pt x="1541" y="3810"/>
                  </a:cubicBezTo>
                  <a:cubicBezTo>
                    <a:pt x="1534" y="3804"/>
                    <a:pt x="1527" y="3798"/>
                    <a:pt x="1520" y="3792"/>
                  </a:cubicBezTo>
                  <a:lnTo>
                    <a:pt x="1520" y="3792"/>
                  </a:lnTo>
                  <a:cubicBezTo>
                    <a:pt x="1644" y="3106"/>
                    <a:pt x="1768" y="2413"/>
                    <a:pt x="1815" y="1721"/>
                  </a:cubicBezTo>
                  <a:cubicBezTo>
                    <a:pt x="1839" y="1273"/>
                    <a:pt x="1941" y="306"/>
                    <a:pt x="1392" y="55"/>
                  </a:cubicBezTo>
                  <a:cubicBezTo>
                    <a:pt x="1310" y="17"/>
                    <a:pt x="123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019150" y="1091075"/>
              <a:ext cx="25200" cy="54225"/>
            </a:xfrm>
            <a:custGeom>
              <a:avLst/>
              <a:gdLst/>
              <a:ahLst/>
              <a:cxnLst/>
              <a:rect l="l" t="t" r="r" b="b"/>
              <a:pathLst>
                <a:path w="1008" h="2169" extrusionOk="0">
                  <a:moveTo>
                    <a:pt x="916" y="1"/>
                  </a:moveTo>
                  <a:cubicBezTo>
                    <a:pt x="898" y="1"/>
                    <a:pt x="879" y="9"/>
                    <a:pt x="866" y="30"/>
                  </a:cubicBezTo>
                  <a:cubicBezTo>
                    <a:pt x="567" y="705"/>
                    <a:pt x="442" y="1475"/>
                    <a:pt x="18" y="2072"/>
                  </a:cubicBezTo>
                  <a:cubicBezTo>
                    <a:pt x="1" y="2128"/>
                    <a:pt x="49" y="2168"/>
                    <a:pt x="95" y="2168"/>
                  </a:cubicBezTo>
                  <a:cubicBezTo>
                    <a:pt x="113" y="2168"/>
                    <a:pt x="130" y="2163"/>
                    <a:pt x="143" y="2149"/>
                  </a:cubicBezTo>
                  <a:cubicBezTo>
                    <a:pt x="567" y="1523"/>
                    <a:pt x="692" y="776"/>
                    <a:pt x="991" y="108"/>
                  </a:cubicBezTo>
                  <a:cubicBezTo>
                    <a:pt x="1008" y="53"/>
                    <a:pt x="962" y="1"/>
                    <a:pt x="9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021775" y="1094925"/>
              <a:ext cx="40350" cy="49100"/>
            </a:xfrm>
            <a:custGeom>
              <a:avLst/>
              <a:gdLst/>
              <a:ahLst/>
              <a:cxnLst/>
              <a:rect l="l" t="t" r="r" b="b"/>
              <a:pathLst>
                <a:path w="1614" h="1964" extrusionOk="0">
                  <a:moveTo>
                    <a:pt x="1525" y="0"/>
                  </a:moveTo>
                  <a:cubicBezTo>
                    <a:pt x="1510" y="0"/>
                    <a:pt x="1495" y="8"/>
                    <a:pt x="1483" y="25"/>
                  </a:cubicBezTo>
                  <a:cubicBezTo>
                    <a:pt x="910" y="575"/>
                    <a:pt x="289" y="1124"/>
                    <a:pt x="14" y="1894"/>
                  </a:cubicBezTo>
                  <a:cubicBezTo>
                    <a:pt x="0" y="1936"/>
                    <a:pt x="36" y="1964"/>
                    <a:pt x="73" y="1964"/>
                  </a:cubicBezTo>
                  <a:cubicBezTo>
                    <a:pt x="100" y="1964"/>
                    <a:pt x="127" y="1950"/>
                    <a:pt x="140" y="1918"/>
                  </a:cubicBezTo>
                  <a:cubicBezTo>
                    <a:pt x="408" y="1172"/>
                    <a:pt x="1005" y="652"/>
                    <a:pt x="1555" y="103"/>
                  </a:cubicBezTo>
                  <a:cubicBezTo>
                    <a:pt x="1613" y="67"/>
                    <a:pt x="1570" y="0"/>
                    <a:pt x="15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981825" y="1184400"/>
              <a:ext cx="64325" cy="38175"/>
            </a:xfrm>
            <a:custGeom>
              <a:avLst/>
              <a:gdLst/>
              <a:ahLst/>
              <a:cxnLst/>
              <a:rect l="l" t="t" r="r" b="b"/>
              <a:pathLst>
                <a:path w="2573" h="1527" extrusionOk="0">
                  <a:moveTo>
                    <a:pt x="2454" y="1"/>
                  </a:moveTo>
                  <a:cubicBezTo>
                    <a:pt x="2446" y="1"/>
                    <a:pt x="2438" y="2"/>
                    <a:pt x="2430" y="4"/>
                  </a:cubicBezTo>
                  <a:cubicBezTo>
                    <a:pt x="1636" y="452"/>
                    <a:pt x="812" y="900"/>
                    <a:pt x="42" y="1401"/>
                  </a:cubicBezTo>
                  <a:cubicBezTo>
                    <a:pt x="0" y="1443"/>
                    <a:pt x="32" y="1526"/>
                    <a:pt x="92" y="1526"/>
                  </a:cubicBezTo>
                  <a:cubicBezTo>
                    <a:pt x="101" y="1526"/>
                    <a:pt x="110" y="1524"/>
                    <a:pt x="120" y="1521"/>
                  </a:cubicBezTo>
                  <a:cubicBezTo>
                    <a:pt x="890" y="1001"/>
                    <a:pt x="1684" y="577"/>
                    <a:pt x="2508" y="130"/>
                  </a:cubicBezTo>
                  <a:cubicBezTo>
                    <a:pt x="2572" y="87"/>
                    <a:pt x="2521" y="1"/>
                    <a:pt x="2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986775" y="1196900"/>
              <a:ext cx="66800" cy="24400"/>
            </a:xfrm>
            <a:custGeom>
              <a:avLst/>
              <a:gdLst/>
              <a:ahLst/>
              <a:cxnLst/>
              <a:rect l="l" t="t" r="r" b="b"/>
              <a:pathLst>
                <a:path w="2672" h="976" extrusionOk="0">
                  <a:moveTo>
                    <a:pt x="2559" y="0"/>
                  </a:moveTo>
                  <a:cubicBezTo>
                    <a:pt x="2550" y="0"/>
                    <a:pt x="2540" y="2"/>
                    <a:pt x="2531" y="6"/>
                  </a:cubicBezTo>
                  <a:cubicBezTo>
                    <a:pt x="1737" y="352"/>
                    <a:pt x="889" y="573"/>
                    <a:pt x="71" y="848"/>
                  </a:cubicBezTo>
                  <a:cubicBezTo>
                    <a:pt x="0" y="869"/>
                    <a:pt x="14" y="976"/>
                    <a:pt x="76" y="976"/>
                  </a:cubicBezTo>
                  <a:cubicBezTo>
                    <a:pt x="82" y="976"/>
                    <a:pt x="88" y="975"/>
                    <a:pt x="95" y="973"/>
                  </a:cubicBezTo>
                  <a:cubicBezTo>
                    <a:pt x="943" y="674"/>
                    <a:pt x="1784" y="454"/>
                    <a:pt x="2608" y="125"/>
                  </a:cubicBezTo>
                  <a:cubicBezTo>
                    <a:pt x="2671" y="83"/>
                    <a:pt x="2624" y="0"/>
                    <a:pt x="2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3953025" y="1206775"/>
              <a:ext cx="21625" cy="48175"/>
            </a:xfrm>
            <a:custGeom>
              <a:avLst/>
              <a:gdLst/>
              <a:ahLst/>
              <a:cxnLst/>
              <a:rect l="l" t="t" r="r" b="b"/>
              <a:pathLst>
                <a:path w="865" h="1927" extrusionOk="0">
                  <a:moveTo>
                    <a:pt x="87" y="0"/>
                  </a:moveTo>
                  <a:cubicBezTo>
                    <a:pt x="56" y="0"/>
                    <a:pt x="24" y="20"/>
                    <a:pt x="24" y="59"/>
                  </a:cubicBezTo>
                  <a:cubicBezTo>
                    <a:pt x="0" y="775"/>
                    <a:pt x="448" y="1300"/>
                    <a:pt x="723" y="1897"/>
                  </a:cubicBezTo>
                  <a:cubicBezTo>
                    <a:pt x="737" y="1918"/>
                    <a:pt x="755" y="1927"/>
                    <a:pt x="773" y="1927"/>
                  </a:cubicBezTo>
                  <a:cubicBezTo>
                    <a:pt x="819" y="1927"/>
                    <a:pt x="865" y="1875"/>
                    <a:pt x="848" y="1820"/>
                  </a:cubicBezTo>
                  <a:cubicBezTo>
                    <a:pt x="573" y="1253"/>
                    <a:pt x="126" y="751"/>
                    <a:pt x="150" y="59"/>
                  </a:cubicBezTo>
                  <a:cubicBezTo>
                    <a:pt x="150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964225" y="1193050"/>
              <a:ext cx="9425" cy="58025"/>
            </a:xfrm>
            <a:custGeom>
              <a:avLst/>
              <a:gdLst/>
              <a:ahLst/>
              <a:cxnLst/>
              <a:rect l="l" t="t" r="r" b="b"/>
              <a:pathLst>
                <a:path w="377" h="2321" extrusionOk="0">
                  <a:moveTo>
                    <a:pt x="87" y="0"/>
                  </a:moveTo>
                  <a:cubicBezTo>
                    <a:pt x="55" y="0"/>
                    <a:pt x="24" y="20"/>
                    <a:pt x="24" y="58"/>
                  </a:cubicBezTo>
                  <a:cubicBezTo>
                    <a:pt x="0" y="805"/>
                    <a:pt x="251" y="1527"/>
                    <a:pt x="227" y="2249"/>
                  </a:cubicBezTo>
                  <a:cubicBezTo>
                    <a:pt x="227" y="2297"/>
                    <a:pt x="258" y="2321"/>
                    <a:pt x="290" y="2321"/>
                  </a:cubicBezTo>
                  <a:cubicBezTo>
                    <a:pt x="321" y="2321"/>
                    <a:pt x="352" y="2297"/>
                    <a:pt x="352" y="2249"/>
                  </a:cubicBezTo>
                  <a:cubicBezTo>
                    <a:pt x="376" y="1527"/>
                    <a:pt x="125" y="805"/>
                    <a:pt x="149" y="58"/>
                  </a:cubicBezTo>
                  <a:cubicBezTo>
                    <a:pt x="149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854825" y="1565250"/>
              <a:ext cx="31100" cy="40900"/>
            </a:xfrm>
            <a:custGeom>
              <a:avLst/>
              <a:gdLst/>
              <a:ahLst/>
              <a:cxnLst/>
              <a:rect l="l" t="t" r="r" b="b"/>
              <a:pathLst>
                <a:path w="1244" h="1636" extrusionOk="0">
                  <a:moveTo>
                    <a:pt x="658" y="1"/>
                  </a:moveTo>
                  <a:cubicBezTo>
                    <a:pt x="599" y="1"/>
                    <a:pt x="530" y="15"/>
                    <a:pt x="448" y="47"/>
                  </a:cubicBezTo>
                  <a:cubicBezTo>
                    <a:pt x="0" y="197"/>
                    <a:pt x="149" y="1188"/>
                    <a:pt x="149" y="1540"/>
                  </a:cubicBezTo>
                  <a:lnTo>
                    <a:pt x="251" y="1635"/>
                  </a:lnTo>
                  <a:cubicBezTo>
                    <a:pt x="744" y="1456"/>
                    <a:pt x="1243" y="1"/>
                    <a:pt x="6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832375" y="1575500"/>
              <a:ext cx="37400" cy="75825"/>
            </a:xfrm>
            <a:custGeom>
              <a:avLst/>
              <a:gdLst/>
              <a:ahLst/>
              <a:cxnLst/>
              <a:rect l="l" t="t" r="r" b="b"/>
              <a:pathLst>
                <a:path w="1496" h="3033" extrusionOk="0">
                  <a:moveTo>
                    <a:pt x="142" y="0"/>
                  </a:moveTo>
                  <a:cubicBezTo>
                    <a:pt x="72" y="0"/>
                    <a:pt x="1" y="102"/>
                    <a:pt x="74" y="157"/>
                  </a:cubicBezTo>
                  <a:cubicBezTo>
                    <a:pt x="922" y="927"/>
                    <a:pt x="1268" y="1798"/>
                    <a:pt x="1298" y="2921"/>
                  </a:cubicBezTo>
                  <a:cubicBezTo>
                    <a:pt x="1298" y="2995"/>
                    <a:pt x="1347" y="3033"/>
                    <a:pt x="1397" y="3033"/>
                  </a:cubicBezTo>
                  <a:cubicBezTo>
                    <a:pt x="1446" y="3033"/>
                    <a:pt x="1495" y="2995"/>
                    <a:pt x="1495" y="2921"/>
                  </a:cubicBezTo>
                  <a:cubicBezTo>
                    <a:pt x="1471" y="1751"/>
                    <a:pt x="1095" y="831"/>
                    <a:pt x="200" y="31"/>
                  </a:cubicBezTo>
                  <a:cubicBezTo>
                    <a:pt x="183" y="9"/>
                    <a:pt x="163" y="0"/>
                    <a:pt x="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801750" y="1619175"/>
              <a:ext cx="136375" cy="105675"/>
            </a:xfrm>
            <a:custGeom>
              <a:avLst/>
              <a:gdLst/>
              <a:ahLst/>
              <a:cxnLst/>
              <a:rect l="l" t="t" r="r" b="b"/>
              <a:pathLst>
                <a:path w="5455" h="4227" extrusionOk="0">
                  <a:moveTo>
                    <a:pt x="3897" y="0"/>
                  </a:moveTo>
                  <a:cubicBezTo>
                    <a:pt x="3657" y="0"/>
                    <a:pt x="3408" y="69"/>
                    <a:pt x="3168" y="225"/>
                  </a:cubicBezTo>
                  <a:cubicBezTo>
                    <a:pt x="2971" y="374"/>
                    <a:pt x="2822" y="577"/>
                    <a:pt x="2720" y="774"/>
                  </a:cubicBezTo>
                  <a:cubicBezTo>
                    <a:pt x="2316" y="448"/>
                    <a:pt x="1898" y="306"/>
                    <a:pt x="1515" y="306"/>
                  </a:cubicBezTo>
                  <a:cubicBezTo>
                    <a:pt x="672" y="306"/>
                    <a:pt x="1" y="996"/>
                    <a:pt x="34" y="1920"/>
                  </a:cubicBezTo>
                  <a:cubicBezTo>
                    <a:pt x="75" y="3278"/>
                    <a:pt x="1318" y="4226"/>
                    <a:pt x="2590" y="4226"/>
                  </a:cubicBezTo>
                  <a:cubicBezTo>
                    <a:pt x="2783" y="4226"/>
                    <a:pt x="2977" y="4204"/>
                    <a:pt x="3168" y="4159"/>
                  </a:cubicBezTo>
                  <a:cubicBezTo>
                    <a:pt x="4314" y="3860"/>
                    <a:pt x="5454" y="2714"/>
                    <a:pt x="5359" y="1472"/>
                  </a:cubicBezTo>
                  <a:cubicBezTo>
                    <a:pt x="5318" y="680"/>
                    <a:pt x="4652" y="0"/>
                    <a:pt x="3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862275" y="1585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864825" y="15762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0"/>
                  </a:moveTo>
                  <a:cubicBezTo>
                    <a:pt x="0" y="0"/>
                    <a:pt x="0" y="203"/>
                    <a:pt x="149" y="203"/>
                  </a:cubicBezTo>
                  <a:cubicBezTo>
                    <a:pt x="269" y="203"/>
                    <a:pt x="269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4375" y="1638925"/>
              <a:ext cx="23750" cy="49550"/>
            </a:xfrm>
            <a:custGeom>
              <a:avLst/>
              <a:gdLst/>
              <a:ahLst/>
              <a:cxnLst/>
              <a:rect l="l" t="t" r="r" b="b"/>
              <a:pathLst>
                <a:path w="950" h="1982" extrusionOk="0">
                  <a:moveTo>
                    <a:pt x="817" y="1"/>
                  </a:moveTo>
                  <a:cubicBezTo>
                    <a:pt x="794" y="1"/>
                    <a:pt x="770" y="10"/>
                    <a:pt x="746" y="32"/>
                  </a:cubicBezTo>
                  <a:cubicBezTo>
                    <a:pt x="102" y="533"/>
                    <a:pt x="0" y="1226"/>
                    <a:pt x="376" y="1924"/>
                  </a:cubicBezTo>
                  <a:cubicBezTo>
                    <a:pt x="392" y="1965"/>
                    <a:pt x="420" y="1981"/>
                    <a:pt x="450" y="1981"/>
                  </a:cubicBezTo>
                  <a:cubicBezTo>
                    <a:pt x="513" y="1981"/>
                    <a:pt x="582" y="1907"/>
                    <a:pt x="549" y="1823"/>
                  </a:cubicBezTo>
                  <a:cubicBezTo>
                    <a:pt x="197" y="1202"/>
                    <a:pt x="323" y="605"/>
                    <a:pt x="872" y="157"/>
                  </a:cubicBezTo>
                  <a:cubicBezTo>
                    <a:pt x="950" y="102"/>
                    <a:pt x="894" y="1"/>
                    <a:pt x="8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760350" y="1138725"/>
              <a:ext cx="150450" cy="86175"/>
            </a:xfrm>
            <a:custGeom>
              <a:avLst/>
              <a:gdLst/>
              <a:ahLst/>
              <a:cxnLst/>
              <a:rect l="l" t="t" r="r" b="b"/>
              <a:pathLst>
                <a:path w="6018" h="3447" extrusionOk="0">
                  <a:moveTo>
                    <a:pt x="3128" y="1"/>
                  </a:moveTo>
                  <a:cubicBezTo>
                    <a:pt x="3058" y="1"/>
                    <a:pt x="2985" y="6"/>
                    <a:pt x="2907" y="17"/>
                  </a:cubicBezTo>
                  <a:cubicBezTo>
                    <a:pt x="2134" y="158"/>
                    <a:pt x="1846" y="945"/>
                    <a:pt x="1878" y="1621"/>
                  </a:cubicBezTo>
                  <a:lnTo>
                    <a:pt x="1878" y="1621"/>
                  </a:lnTo>
                  <a:cubicBezTo>
                    <a:pt x="1624" y="1553"/>
                    <a:pt x="1351" y="1491"/>
                    <a:pt x="1094" y="1491"/>
                  </a:cubicBezTo>
                  <a:cubicBezTo>
                    <a:pt x="750" y="1491"/>
                    <a:pt x="433" y="1602"/>
                    <a:pt x="221" y="1957"/>
                  </a:cubicBezTo>
                  <a:cubicBezTo>
                    <a:pt x="0" y="2357"/>
                    <a:pt x="197" y="3001"/>
                    <a:pt x="597" y="3228"/>
                  </a:cubicBezTo>
                  <a:cubicBezTo>
                    <a:pt x="875" y="3394"/>
                    <a:pt x="1183" y="3446"/>
                    <a:pt x="1501" y="3446"/>
                  </a:cubicBezTo>
                  <a:cubicBezTo>
                    <a:pt x="1893" y="3446"/>
                    <a:pt x="2301" y="3367"/>
                    <a:pt x="2687" y="3324"/>
                  </a:cubicBezTo>
                  <a:cubicBezTo>
                    <a:pt x="3731" y="3198"/>
                    <a:pt x="4776" y="3127"/>
                    <a:pt x="5821" y="3025"/>
                  </a:cubicBezTo>
                  <a:cubicBezTo>
                    <a:pt x="5940" y="3025"/>
                    <a:pt x="5940" y="2828"/>
                    <a:pt x="5821" y="2828"/>
                  </a:cubicBezTo>
                  <a:cubicBezTo>
                    <a:pt x="4597" y="2954"/>
                    <a:pt x="3379" y="3001"/>
                    <a:pt x="2161" y="3175"/>
                  </a:cubicBezTo>
                  <a:cubicBezTo>
                    <a:pt x="1935" y="3215"/>
                    <a:pt x="1682" y="3255"/>
                    <a:pt x="1435" y="3255"/>
                  </a:cubicBezTo>
                  <a:cubicBezTo>
                    <a:pt x="1057" y="3255"/>
                    <a:pt x="696" y="3161"/>
                    <a:pt x="472" y="2828"/>
                  </a:cubicBezTo>
                  <a:cubicBezTo>
                    <a:pt x="299" y="2554"/>
                    <a:pt x="299" y="2154"/>
                    <a:pt x="496" y="1909"/>
                  </a:cubicBezTo>
                  <a:cubicBezTo>
                    <a:pt x="643" y="1729"/>
                    <a:pt x="850" y="1670"/>
                    <a:pt x="1073" y="1670"/>
                  </a:cubicBezTo>
                  <a:cubicBezTo>
                    <a:pt x="1375" y="1670"/>
                    <a:pt x="1707" y="1777"/>
                    <a:pt x="1964" y="1831"/>
                  </a:cubicBezTo>
                  <a:cubicBezTo>
                    <a:pt x="1973" y="1836"/>
                    <a:pt x="1982" y="1838"/>
                    <a:pt x="1992" y="1838"/>
                  </a:cubicBezTo>
                  <a:cubicBezTo>
                    <a:pt x="2037" y="1838"/>
                    <a:pt x="2090" y="1795"/>
                    <a:pt x="2090" y="1736"/>
                  </a:cubicBezTo>
                  <a:cubicBezTo>
                    <a:pt x="2036" y="1061"/>
                    <a:pt x="2209" y="417"/>
                    <a:pt x="2955" y="214"/>
                  </a:cubicBezTo>
                  <a:cubicBezTo>
                    <a:pt x="3040" y="192"/>
                    <a:pt x="3120" y="182"/>
                    <a:pt x="3196" y="182"/>
                  </a:cubicBezTo>
                  <a:cubicBezTo>
                    <a:pt x="3812" y="182"/>
                    <a:pt x="4139" y="844"/>
                    <a:pt x="4448" y="1312"/>
                  </a:cubicBezTo>
                  <a:cubicBezTo>
                    <a:pt x="4475" y="1348"/>
                    <a:pt x="4512" y="1366"/>
                    <a:pt x="4546" y="1366"/>
                  </a:cubicBezTo>
                  <a:cubicBezTo>
                    <a:pt x="4581" y="1366"/>
                    <a:pt x="4612" y="1348"/>
                    <a:pt x="4627" y="1312"/>
                  </a:cubicBezTo>
                  <a:cubicBezTo>
                    <a:pt x="4777" y="1043"/>
                    <a:pt x="5147" y="663"/>
                    <a:pt x="5502" y="663"/>
                  </a:cubicBezTo>
                  <a:cubicBezTo>
                    <a:pt x="5612" y="663"/>
                    <a:pt x="5721" y="699"/>
                    <a:pt x="5821" y="787"/>
                  </a:cubicBezTo>
                  <a:cubicBezTo>
                    <a:pt x="5844" y="811"/>
                    <a:pt x="5868" y="821"/>
                    <a:pt x="5891" y="821"/>
                  </a:cubicBezTo>
                  <a:cubicBezTo>
                    <a:pt x="5963" y="821"/>
                    <a:pt x="6017" y="720"/>
                    <a:pt x="5940" y="661"/>
                  </a:cubicBezTo>
                  <a:cubicBezTo>
                    <a:pt x="5805" y="526"/>
                    <a:pt x="5653" y="471"/>
                    <a:pt x="5498" y="471"/>
                  </a:cubicBezTo>
                  <a:cubicBezTo>
                    <a:pt x="5138" y="471"/>
                    <a:pt x="4761" y="771"/>
                    <a:pt x="4537" y="1075"/>
                  </a:cubicBezTo>
                  <a:lnTo>
                    <a:pt x="4537" y="1075"/>
                  </a:lnTo>
                  <a:cubicBezTo>
                    <a:pt x="4166" y="513"/>
                    <a:pt x="3831" y="1"/>
                    <a:pt x="3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62250" y="1119625"/>
              <a:ext cx="97975" cy="60175"/>
            </a:xfrm>
            <a:custGeom>
              <a:avLst/>
              <a:gdLst/>
              <a:ahLst/>
              <a:cxnLst/>
              <a:rect l="l" t="t" r="r" b="b"/>
              <a:pathLst>
                <a:path w="3919" h="2407" extrusionOk="0">
                  <a:moveTo>
                    <a:pt x="3034" y="0"/>
                  </a:moveTo>
                  <a:cubicBezTo>
                    <a:pt x="2965" y="0"/>
                    <a:pt x="2896" y="101"/>
                    <a:pt x="2969" y="160"/>
                  </a:cubicBezTo>
                  <a:cubicBezTo>
                    <a:pt x="3297" y="482"/>
                    <a:pt x="3220" y="978"/>
                    <a:pt x="3118" y="1378"/>
                  </a:cubicBezTo>
                  <a:cubicBezTo>
                    <a:pt x="2969" y="1873"/>
                    <a:pt x="2599" y="2172"/>
                    <a:pt x="2074" y="2201"/>
                  </a:cubicBezTo>
                  <a:cubicBezTo>
                    <a:pt x="2035" y="2204"/>
                    <a:pt x="1996" y="2206"/>
                    <a:pt x="1957" y="2206"/>
                  </a:cubicBezTo>
                  <a:cubicBezTo>
                    <a:pt x="1097" y="2206"/>
                    <a:pt x="223" y="1463"/>
                    <a:pt x="486" y="584"/>
                  </a:cubicBezTo>
                  <a:cubicBezTo>
                    <a:pt x="501" y="503"/>
                    <a:pt x="425" y="442"/>
                    <a:pt x="361" y="442"/>
                  </a:cubicBezTo>
                  <a:cubicBezTo>
                    <a:pt x="325" y="442"/>
                    <a:pt x="293" y="461"/>
                    <a:pt x="283" y="506"/>
                  </a:cubicBezTo>
                  <a:cubicBezTo>
                    <a:pt x="0" y="1590"/>
                    <a:pt x="1010" y="2407"/>
                    <a:pt x="2004" y="2407"/>
                  </a:cubicBezTo>
                  <a:cubicBezTo>
                    <a:pt x="2061" y="2407"/>
                    <a:pt x="2118" y="2404"/>
                    <a:pt x="2175" y="2398"/>
                  </a:cubicBezTo>
                  <a:cubicBezTo>
                    <a:pt x="3172" y="2321"/>
                    <a:pt x="3918" y="757"/>
                    <a:pt x="3094" y="34"/>
                  </a:cubicBezTo>
                  <a:cubicBezTo>
                    <a:pt x="3077" y="10"/>
                    <a:pt x="3056" y="0"/>
                    <a:pt x="3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544450" y="1156350"/>
              <a:ext cx="19000" cy="10600"/>
            </a:xfrm>
            <a:custGeom>
              <a:avLst/>
              <a:gdLst/>
              <a:ahLst/>
              <a:cxnLst/>
              <a:rect l="l" t="t" r="r" b="b"/>
              <a:pathLst>
                <a:path w="760" h="424" extrusionOk="0">
                  <a:moveTo>
                    <a:pt x="641" y="1"/>
                  </a:moveTo>
                  <a:cubicBezTo>
                    <a:pt x="629" y="1"/>
                    <a:pt x="615" y="4"/>
                    <a:pt x="601" y="10"/>
                  </a:cubicBezTo>
                  <a:cubicBezTo>
                    <a:pt x="398" y="58"/>
                    <a:pt x="248" y="135"/>
                    <a:pt x="99" y="231"/>
                  </a:cubicBezTo>
                  <a:cubicBezTo>
                    <a:pt x="1" y="295"/>
                    <a:pt x="48" y="424"/>
                    <a:pt x="138" y="424"/>
                  </a:cubicBezTo>
                  <a:cubicBezTo>
                    <a:pt x="157" y="424"/>
                    <a:pt x="179" y="418"/>
                    <a:pt x="201" y="404"/>
                  </a:cubicBezTo>
                  <a:cubicBezTo>
                    <a:pt x="326" y="308"/>
                    <a:pt x="475" y="231"/>
                    <a:pt x="648" y="183"/>
                  </a:cubicBezTo>
                  <a:cubicBezTo>
                    <a:pt x="759" y="162"/>
                    <a:pt x="735" y="1"/>
                    <a:pt x="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559250" y="1177925"/>
              <a:ext cx="18900" cy="23600"/>
            </a:xfrm>
            <a:custGeom>
              <a:avLst/>
              <a:gdLst/>
              <a:ahLst/>
              <a:cxnLst/>
              <a:rect l="l" t="t" r="r" b="b"/>
              <a:pathLst>
                <a:path w="756" h="944" extrusionOk="0">
                  <a:moveTo>
                    <a:pt x="613" y="0"/>
                  </a:moveTo>
                  <a:cubicBezTo>
                    <a:pt x="582" y="0"/>
                    <a:pt x="551" y="13"/>
                    <a:pt x="528" y="42"/>
                  </a:cubicBezTo>
                  <a:cubicBezTo>
                    <a:pt x="355" y="287"/>
                    <a:pt x="182" y="538"/>
                    <a:pt x="33" y="789"/>
                  </a:cubicBezTo>
                  <a:cubicBezTo>
                    <a:pt x="1" y="873"/>
                    <a:pt x="57" y="943"/>
                    <a:pt x="119" y="943"/>
                  </a:cubicBezTo>
                  <a:cubicBezTo>
                    <a:pt x="150" y="943"/>
                    <a:pt x="182" y="926"/>
                    <a:pt x="206" y="884"/>
                  </a:cubicBezTo>
                  <a:cubicBezTo>
                    <a:pt x="355" y="639"/>
                    <a:pt x="528" y="389"/>
                    <a:pt x="701" y="138"/>
                  </a:cubicBezTo>
                  <a:cubicBezTo>
                    <a:pt x="756" y="71"/>
                    <a:pt x="686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602500" y="1193350"/>
              <a:ext cx="6075" cy="12050"/>
            </a:xfrm>
            <a:custGeom>
              <a:avLst/>
              <a:gdLst/>
              <a:ahLst/>
              <a:cxnLst/>
              <a:rect l="l" t="t" r="r" b="b"/>
              <a:pathLst>
                <a:path w="243" h="482" extrusionOk="0">
                  <a:moveTo>
                    <a:pt x="144" y="0"/>
                  </a:moveTo>
                  <a:cubicBezTo>
                    <a:pt x="95" y="0"/>
                    <a:pt x="46" y="31"/>
                    <a:pt x="46" y="94"/>
                  </a:cubicBezTo>
                  <a:cubicBezTo>
                    <a:pt x="46" y="196"/>
                    <a:pt x="46" y="267"/>
                    <a:pt x="16" y="345"/>
                  </a:cubicBezTo>
                  <a:cubicBezTo>
                    <a:pt x="1" y="424"/>
                    <a:pt x="65" y="482"/>
                    <a:pt x="127" y="482"/>
                  </a:cubicBezTo>
                  <a:cubicBezTo>
                    <a:pt x="163" y="482"/>
                    <a:pt x="199" y="463"/>
                    <a:pt x="219" y="416"/>
                  </a:cubicBezTo>
                  <a:cubicBezTo>
                    <a:pt x="219" y="321"/>
                    <a:pt x="243" y="219"/>
                    <a:pt x="243" y="94"/>
                  </a:cubicBezTo>
                  <a:cubicBezTo>
                    <a:pt x="243" y="31"/>
                    <a:pt x="193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630775" y="1186300"/>
              <a:ext cx="18175" cy="22150"/>
            </a:xfrm>
            <a:custGeom>
              <a:avLst/>
              <a:gdLst/>
              <a:ahLst/>
              <a:cxnLst/>
              <a:rect l="l" t="t" r="r" b="b"/>
              <a:pathLst>
                <a:path w="727" h="886" extrusionOk="0">
                  <a:moveTo>
                    <a:pt x="136" y="1"/>
                  </a:moveTo>
                  <a:cubicBezTo>
                    <a:pt x="70" y="1"/>
                    <a:pt x="1" y="51"/>
                    <a:pt x="31" y="131"/>
                  </a:cubicBezTo>
                  <a:cubicBezTo>
                    <a:pt x="133" y="400"/>
                    <a:pt x="330" y="627"/>
                    <a:pt x="527" y="848"/>
                  </a:cubicBezTo>
                  <a:cubicBezTo>
                    <a:pt x="547" y="874"/>
                    <a:pt x="572" y="885"/>
                    <a:pt x="597" y="885"/>
                  </a:cubicBezTo>
                  <a:cubicBezTo>
                    <a:pt x="665" y="885"/>
                    <a:pt x="727" y="799"/>
                    <a:pt x="652" y="728"/>
                  </a:cubicBezTo>
                  <a:cubicBezTo>
                    <a:pt x="503" y="501"/>
                    <a:pt x="306" y="304"/>
                    <a:pt x="228" y="54"/>
                  </a:cubicBezTo>
                  <a:cubicBezTo>
                    <a:pt x="211" y="17"/>
                    <a:pt x="174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648975" y="1164400"/>
              <a:ext cx="13075" cy="11050"/>
            </a:xfrm>
            <a:custGeom>
              <a:avLst/>
              <a:gdLst/>
              <a:ahLst/>
              <a:cxnLst/>
              <a:rect l="l" t="t" r="r" b="b"/>
              <a:pathLst>
                <a:path w="523" h="442" extrusionOk="0">
                  <a:moveTo>
                    <a:pt x="138" y="0"/>
                  </a:moveTo>
                  <a:cubicBezTo>
                    <a:pt x="70" y="0"/>
                    <a:pt x="1" y="101"/>
                    <a:pt x="73" y="160"/>
                  </a:cubicBezTo>
                  <a:cubicBezTo>
                    <a:pt x="151" y="261"/>
                    <a:pt x="222" y="333"/>
                    <a:pt x="324" y="410"/>
                  </a:cubicBezTo>
                  <a:cubicBezTo>
                    <a:pt x="340" y="432"/>
                    <a:pt x="361" y="441"/>
                    <a:pt x="382" y="441"/>
                  </a:cubicBezTo>
                  <a:cubicBezTo>
                    <a:pt x="451" y="441"/>
                    <a:pt x="523" y="340"/>
                    <a:pt x="449" y="285"/>
                  </a:cubicBezTo>
                  <a:cubicBezTo>
                    <a:pt x="372" y="184"/>
                    <a:pt x="300" y="112"/>
                    <a:pt x="199" y="34"/>
                  </a:cubicBezTo>
                  <a:cubicBezTo>
                    <a:pt x="181" y="10"/>
                    <a:pt x="160" y="0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657050" y="1139725"/>
              <a:ext cx="23625" cy="5700"/>
            </a:xfrm>
            <a:custGeom>
              <a:avLst/>
              <a:gdLst/>
              <a:ahLst/>
              <a:cxnLst/>
              <a:rect l="l" t="t" r="r" b="b"/>
              <a:pathLst>
                <a:path w="945" h="228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347" y="227"/>
                    <a:pt x="574" y="227"/>
                    <a:pt x="819" y="227"/>
                  </a:cubicBezTo>
                  <a:cubicBezTo>
                    <a:pt x="944" y="227"/>
                    <a:pt x="944" y="24"/>
                    <a:pt x="819" y="24"/>
                  </a:cubicBezTo>
                  <a:cubicBezTo>
                    <a:pt x="574" y="24"/>
                    <a:pt x="347" y="24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674525" y="1209425"/>
              <a:ext cx="47175" cy="45500"/>
            </a:xfrm>
            <a:custGeom>
              <a:avLst/>
              <a:gdLst/>
              <a:ahLst/>
              <a:cxnLst/>
              <a:rect l="l" t="t" r="r" b="b"/>
              <a:pathLst>
                <a:path w="1887" h="1820" extrusionOk="0">
                  <a:moveTo>
                    <a:pt x="947" y="197"/>
                  </a:moveTo>
                  <a:cubicBezTo>
                    <a:pt x="1887" y="197"/>
                    <a:pt x="1879" y="1417"/>
                    <a:pt x="1015" y="1618"/>
                  </a:cubicBezTo>
                  <a:cubicBezTo>
                    <a:pt x="963" y="1627"/>
                    <a:pt x="912" y="1632"/>
                    <a:pt x="864" y="1632"/>
                  </a:cubicBezTo>
                  <a:cubicBezTo>
                    <a:pt x="526" y="1632"/>
                    <a:pt x="289" y="1419"/>
                    <a:pt x="221" y="1069"/>
                  </a:cubicBezTo>
                  <a:cubicBezTo>
                    <a:pt x="121" y="601"/>
                    <a:pt x="466" y="257"/>
                    <a:pt x="908" y="199"/>
                  </a:cubicBezTo>
                  <a:lnTo>
                    <a:pt x="908" y="199"/>
                  </a:lnTo>
                  <a:cubicBezTo>
                    <a:pt x="912" y="198"/>
                    <a:pt x="916" y="198"/>
                    <a:pt x="920" y="197"/>
                  </a:cubicBezTo>
                  <a:lnTo>
                    <a:pt x="920" y="197"/>
                  </a:lnTo>
                  <a:cubicBezTo>
                    <a:pt x="920" y="197"/>
                    <a:pt x="920" y="197"/>
                    <a:pt x="920" y="197"/>
                  </a:cubicBezTo>
                  <a:cubicBezTo>
                    <a:pt x="922" y="197"/>
                    <a:pt x="923" y="197"/>
                    <a:pt x="925" y="197"/>
                  </a:cubicBezTo>
                  <a:lnTo>
                    <a:pt x="925" y="197"/>
                  </a:lnTo>
                  <a:cubicBezTo>
                    <a:pt x="932" y="197"/>
                    <a:pt x="940" y="197"/>
                    <a:pt x="947" y="197"/>
                  </a:cubicBezTo>
                  <a:close/>
                  <a:moveTo>
                    <a:pt x="920" y="0"/>
                  </a:moveTo>
                  <a:cubicBezTo>
                    <a:pt x="371" y="72"/>
                    <a:pt x="0" y="424"/>
                    <a:pt x="0" y="967"/>
                  </a:cubicBezTo>
                  <a:cubicBezTo>
                    <a:pt x="23" y="1483"/>
                    <a:pt x="398" y="1820"/>
                    <a:pt x="873" y="1820"/>
                  </a:cubicBezTo>
                  <a:cubicBezTo>
                    <a:pt x="904" y="1820"/>
                    <a:pt x="936" y="1818"/>
                    <a:pt x="968" y="1815"/>
                  </a:cubicBezTo>
                  <a:cubicBezTo>
                    <a:pt x="1463" y="1767"/>
                    <a:pt x="1863" y="1367"/>
                    <a:pt x="1887" y="848"/>
                  </a:cubicBezTo>
                  <a:cubicBezTo>
                    <a:pt x="1887" y="323"/>
                    <a:pt x="1415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660200" y="1219350"/>
              <a:ext cx="74225" cy="27450"/>
            </a:xfrm>
            <a:custGeom>
              <a:avLst/>
              <a:gdLst/>
              <a:ahLst/>
              <a:cxnLst/>
              <a:rect l="l" t="t" r="r" b="b"/>
              <a:pathLst>
                <a:path w="2969" h="1098" extrusionOk="0">
                  <a:moveTo>
                    <a:pt x="2451" y="0"/>
                  </a:moveTo>
                  <a:cubicBezTo>
                    <a:pt x="2430" y="0"/>
                    <a:pt x="2409" y="1"/>
                    <a:pt x="2388" y="3"/>
                  </a:cubicBezTo>
                  <a:cubicBezTo>
                    <a:pt x="2270" y="26"/>
                    <a:pt x="2242" y="202"/>
                    <a:pt x="2364" y="202"/>
                  </a:cubicBezTo>
                  <a:cubicBezTo>
                    <a:pt x="2372" y="202"/>
                    <a:pt x="2380" y="202"/>
                    <a:pt x="2388" y="200"/>
                  </a:cubicBezTo>
                  <a:cubicBezTo>
                    <a:pt x="2609" y="200"/>
                    <a:pt x="2663" y="326"/>
                    <a:pt x="2436" y="475"/>
                  </a:cubicBezTo>
                  <a:cubicBezTo>
                    <a:pt x="2311" y="570"/>
                    <a:pt x="2138" y="600"/>
                    <a:pt x="1988" y="648"/>
                  </a:cubicBezTo>
                  <a:cubicBezTo>
                    <a:pt x="1738" y="720"/>
                    <a:pt x="1469" y="773"/>
                    <a:pt x="1218" y="821"/>
                  </a:cubicBezTo>
                  <a:cubicBezTo>
                    <a:pt x="1069" y="845"/>
                    <a:pt x="920" y="869"/>
                    <a:pt x="770" y="869"/>
                  </a:cubicBezTo>
                  <a:lnTo>
                    <a:pt x="496" y="869"/>
                  </a:lnTo>
                  <a:cubicBezTo>
                    <a:pt x="245" y="845"/>
                    <a:pt x="520" y="624"/>
                    <a:pt x="669" y="600"/>
                  </a:cubicBezTo>
                  <a:cubicBezTo>
                    <a:pt x="794" y="600"/>
                    <a:pt x="794" y="397"/>
                    <a:pt x="669" y="397"/>
                  </a:cubicBezTo>
                  <a:cubicBezTo>
                    <a:pt x="394" y="421"/>
                    <a:pt x="0" y="624"/>
                    <a:pt x="221" y="947"/>
                  </a:cubicBezTo>
                  <a:cubicBezTo>
                    <a:pt x="301" y="1062"/>
                    <a:pt x="454" y="1097"/>
                    <a:pt x="621" y="1097"/>
                  </a:cubicBezTo>
                  <a:cubicBezTo>
                    <a:pt x="818" y="1097"/>
                    <a:pt x="1035" y="1047"/>
                    <a:pt x="1170" y="1018"/>
                  </a:cubicBezTo>
                  <a:cubicBezTo>
                    <a:pt x="1618" y="947"/>
                    <a:pt x="2412" y="899"/>
                    <a:pt x="2735" y="499"/>
                  </a:cubicBezTo>
                  <a:cubicBezTo>
                    <a:pt x="2969" y="197"/>
                    <a:pt x="2744" y="0"/>
                    <a:pt x="24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474300" y="1167125"/>
              <a:ext cx="36075" cy="34900"/>
            </a:xfrm>
            <a:custGeom>
              <a:avLst/>
              <a:gdLst/>
              <a:ahLst/>
              <a:cxnLst/>
              <a:rect l="l" t="t" r="r" b="b"/>
              <a:pathLst>
                <a:path w="1443" h="1396" extrusionOk="0">
                  <a:moveTo>
                    <a:pt x="692" y="196"/>
                  </a:moveTo>
                  <a:cubicBezTo>
                    <a:pt x="912" y="196"/>
                    <a:pt x="1100" y="296"/>
                    <a:pt x="1192" y="522"/>
                  </a:cubicBezTo>
                  <a:cubicBezTo>
                    <a:pt x="1240" y="749"/>
                    <a:pt x="1168" y="1018"/>
                    <a:pt x="995" y="1143"/>
                  </a:cubicBezTo>
                  <a:cubicBezTo>
                    <a:pt x="903" y="1202"/>
                    <a:pt x="814" y="1227"/>
                    <a:pt x="732" y="1227"/>
                  </a:cubicBezTo>
                  <a:cubicBezTo>
                    <a:pt x="256" y="1227"/>
                    <a:pt x="6" y="368"/>
                    <a:pt x="643" y="200"/>
                  </a:cubicBezTo>
                  <a:cubicBezTo>
                    <a:pt x="646" y="199"/>
                    <a:pt x="650" y="198"/>
                    <a:pt x="653" y="197"/>
                  </a:cubicBezTo>
                  <a:lnTo>
                    <a:pt x="653" y="197"/>
                  </a:lnTo>
                  <a:cubicBezTo>
                    <a:pt x="666" y="197"/>
                    <a:pt x="679" y="196"/>
                    <a:pt x="692" y="196"/>
                  </a:cubicBezTo>
                  <a:close/>
                  <a:moveTo>
                    <a:pt x="685" y="0"/>
                  </a:moveTo>
                  <a:cubicBezTo>
                    <a:pt x="663" y="0"/>
                    <a:pt x="641" y="1"/>
                    <a:pt x="619" y="3"/>
                  </a:cubicBezTo>
                  <a:cubicBezTo>
                    <a:pt x="592" y="8"/>
                    <a:pt x="572" y="20"/>
                    <a:pt x="557" y="37"/>
                  </a:cubicBezTo>
                  <a:lnTo>
                    <a:pt x="557" y="37"/>
                  </a:lnTo>
                  <a:cubicBezTo>
                    <a:pt x="182" y="147"/>
                    <a:pt x="0" y="511"/>
                    <a:pt x="69" y="898"/>
                  </a:cubicBezTo>
                  <a:cubicBezTo>
                    <a:pt x="133" y="1221"/>
                    <a:pt x="429" y="1396"/>
                    <a:pt x="738" y="1396"/>
                  </a:cubicBezTo>
                  <a:cubicBezTo>
                    <a:pt x="806" y="1396"/>
                    <a:pt x="874" y="1387"/>
                    <a:pt x="941" y="1370"/>
                  </a:cubicBezTo>
                  <a:cubicBezTo>
                    <a:pt x="1293" y="1268"/>
                    <a:pt x="1443" y="898"/>
                    <a:pt x="1389" y="600"/>
                  </a:cubicBezTo>
                  <a:cubicBezTo>
                    <a:pt x="1344" y="223"/>
                    <a:pt x="1034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476775" y="1171750"/>
              <a:ext cx="29875" cy="27800"/>
            </a:xfrm>
            <a:custGeom>
              <a:avLst/>
              <a:gdLst/>
              <a:ahLst/>
              <a:cxnLst/>
              <a:rect l="l" t="t" r="r" b="b"/>
              <a:pathLst>
                <a:path w="1195" h="1112" extrusionOk="0">
                  <a:moveTo>
                    <a:pt x="529" y="1"/>
                  </a:moveTo>
                  <a:cubicBezTo>
                    <a:pt x="473" y="1"/>
                    <a:pt x="411" y="17"/>
                    <a:pt x="347" y="63"/>
                  </a:cubicBezTo>
                  <a:lnTo>
                    <a:pt x="347" y="87"/>
                  </a:lnTo>
                  <a:lnTo>
                    <a:pt x="323" y="87"/>
                  </a:lnTo>
                  <a:cubicBezTo>
                    <a:pt x="72" y="236"/>
                    <a:pt x="0" y="564"/>
                    <a:pt x="197" y="785"/>
                  </a:cubicBezTo>
                  <a:cubicBezTo>
                    <a:pt x="173" y="934"/>
                    <a:pt x="245" y="1060"/>
                    <a:pt x="472" y="1083"/>
                  </a:cubicBezTo>
                  <a:lnTo>
                    <a:pt x="520" y="1083"/>
                  </a:lnTo>
                  <a:cubicBezTo>
                    <a:pt x="557" y="1103"/>
                    <a:pt x="597" y="1111"/>
                    <a:pt x="636" y="1111"/>
                  </a:cubicBezTo>
                  <a:cubicBezTo>
                    <a:pt x="753" y="1111"/>
                    <a:pt x="874" y="1040"/>
                    <a:pt x="967" y="982"/>
                  </a:cubicBezTo>
                  <a:cubicBezTo>
                    <a:pt x="991" y="958"/>
                    <a:pt x="1015" y="934"/>
                    <a:pt x="1045" y="910"/>
                  </a:cubicBezTo>
                  <a:cubicBezTo>
                    <a:pt x="1069" y="886"/>
                    <a:pt x="1093" y="863"/>
                    <a:pt x="1117" y="833"/>
                  </a:cubicBezTo>
                  <a:cubicBezTo>
                    <a:pt x="1194" y="684"/>
                    <a:pt x="1194" y="534"/>
                    <a:pt x="1093" y="385"/>
                  </a:cubicBezTo>
                  <a:cubicBezTo>
                    <a:pt x="1093" y="266"/>
                    <a:pt x="1045" y="140"/>
                    <a:pt x="944" y="87"/>
                  </a:cubicBezTo>
                  <a:cubicBezTo>
                    <a:pt x="896" y="39"/>
                    <a:pt x="818" y="39"/>
                    <a:pt x="770" y="39"/>
                  </a:cubicBezTo>
                  <a:cubicBezTo>
                    <a:pt x="717" y="15"/>
                    <a:pt x="669" y="15"/>
                    <a:pt x="621" y="15"/>
                  </a:cubicBezTo>
                  <a:cubicBezTo>
                    <a:pt x="593" y="6"/>
                    <a:pt x="562" y="1"/>
                    <a:pt x="5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481700" y="1183650"/>
              <a:ext cx="6300" cy="6650"/>
            </a:xfrm>
            <a:custGeom>
              <a:avLst/>
              <a:gdLst/>
              <a:ahLst/>
              <a:cxnLst/>
              <a:rect l="l" t="t" r="r" b="b"/>
              <a:pathLst>
                <a:path w="252" h="266" extrusionOk="0">
                  <a:moveTo>
                    <a:pt x="126" y="0"/>
                  </a:moveTo>
                  <a:cubicBezTo>
                    <a:pt x="63" y="0"/>
                    <a:pt x="0" y="37"/>
                    <a:pt x="0" y="112"/>
                  </a:cubicBezTo>
                  <a:lnTo>
                    <a:pt x="0" y="136"/>
                  </a:lnTo>
                  <a:cubicBezTo>
                    <a:pt x="0" y="222"/>
                    <a:pt x="63" y="266"/>
                    <a:pt x="126" y="266"/>
                  </a:cubicBezTo>
                  <a:cubicBezTo>
                    <a:pt x="188" y="266"/>
                    <a:pt x="251" y="222"/>
                    <a:pt x="251" y="136"/>
                  </a:cubicBezTo>
                  <a:lnTo>
                    <a:pt x="251" y="112"/>
                  </a:lnTo>
                  <a:cubicBezTo>
                    <a:pt x="251" y="37"/>
                    <a:pt x="188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486625" y="117270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3" y="251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491700" y="118585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497825" y="11758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2" y="251"/>
                    <a:pt x="322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3468550" y="1305600"/>
              <a:ext cx="38475" cy="36925"/>
            </a:xfrm>
            <a:custGeom>
              <a:avLst/>
              <a:gdLst/>
              <a:ahLst/>
              <a:cxnLst/>
              <a:rect l="l" t="t" r="r" b="b"/>
              <a:pathLst>
                <a:path w="1539" h="1477" extrusionOk="0">
                  <a:moveTo>
                    <a:pt x="654" y="1"/>
                  </a:moveTo>
                  <a:cubicBezTo>
                    <a:pt x="612" y="1"/>
                    <a:pt x="574" y="18"/>
                    <a:pt x="574" y="58"/>
                  </a:cubicBezTo>
                  <a:cubicBezTo>
                    <a:pt x="526" y="255"/>
                    <a:pt x="526" y="458"/>
                    <a:pt x="526" y="655"/>
                  </a:cubicBezTo>
                  <a:cubicBezTo>
                    <a:pt x="377" y="702"/>
                    <a:pt x="228" y="780"/>
                    <a:pt x="102" y="828"/>
                  </a:cubicBezTo>
                  <a:cubicBezTo>
                    <a:pt x="1" y="852"/>
                    <a:pt x="31" y="1001"/>
                    <a:pt x="126" y="1001"/>
                  </a:cubicBezTo>
                  <a:cubicBezTo>
                    <a:pt x="252" y="1031"/>
                    <a:pt x="401" y="1055"/>
                    <a:pt x="526" y="1079"/>
                  </a:cubicBezTo>
                  <a:cubicBezTo>
                    <a:pt x="526" y="1180"/>
                    <a:pt x="526" y="1276"/>
                    <a:pt x="550" y="1377"/>
                  </a:cubicBezTo>
                  <a:cubicBezTo>
                    <a:pt x="550" y="1443"/>
                    <a:pt x="604" y="1477"/>
                    <a:pt x="654" y="1477"/>
                  </a:cubicBezTo>
                  <a:cubicBezTo>
                    <a:pt x="681" y="1477"/>
                    <a:pt x="707" y="1467"/>
                    <a:pt x="723" y="1449"/>
                  </a:cubicBezTo>
                  <a:cubicBezTo>
                    <a:pt x="825" y="1425"/>
                    <a:pt x="926" y="1276"/>
                    <a:pt x="974" y="1180"/>
                  </a:cubicBezTo>
                  <a:cubicBezTo>
                    <a:pt x="1099" y="1228"/>
                    <a:pt x="1195" y="1252"/>
                    <a:pt x="1320" y="1299"/>
                  </a:cubicBezTo>
                  <a:cubicBezTo>
                    <a:pt x="1332" y="1304"/>
                    <a:pt x="1344" y="1306"/>
                    <a:pt x="1357" y="1306"/>
                  </a:cubicBezTo>
                  <a:cubicBezTo>
                    <a:pt x="1430" y="1306"/>
                    <a:pt x="1512" y="1237"/>
                    <a:pt x="1446" y="1150"/>
                  </a:cubicBezTo>
                  <a:cubicBezTo>
                    <a:pt x="1374" y="1055"/>
                    <a:pt x="1320" y="953"/>
                    <a:pt x="1249" y="828"/>
                  </a:cubicBezTo>
                  <a:cubicBezTo>
                    <a:pt x="1320" y="732"/>
                    <a:pt x="1422" y="607"/>
                    <a:pt x="1493" y="482"/>
                  </a:cubicBezTo>
                  <a:cubicBezTo>
                    <a:pt x="1539" y="441"/>
                    <a:pt x="1491" y="346"/>
                    <a:pt x="1431" y="346"/>
                  </a:cubicBezTo>
                  <a:cubicBezTo>
                    <a:pt x="1420" y="346"/>
                    <a:pt x="1409" y="349"/>
                    <a:pt x="1398" y="356"/>
                  </a:cubicBezTo>
                  <a:cubicBezTo>
                    <a:pt x="1273" y="404"/>
                    <a:pt x="1147" y="434"/>
                    <a:pt x="1022" y="482"/>
                  </a:cubicBezTo>
                  <a:cubicBezTo>
                    <a:pt x="950" y="332"/>
                    <a:pt x="849" y="183"/>
                    <a:pt x="747" y="34"/>
                  </a:cubicBezTo>
                  <a:cubicBezTo>
                    <a:pt x="726" y="12"/>
                    <a:pt x="689" y="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3717350" y="1142350"/>
              <a:ext cx="28100" cy="25475"/>
            </a:xfrm>
            <a:custGeom>
              <a:avLst/>
              <a:gdLst/>
              <a:ahLst/>
              <a:cxnLst/>
              <a:rect l="l" t="t" r="r" b="b"/>
              <a:pathLst>
                <a:path w="1124" h="1019" extrusionOk="0">
                  <a:moveTo>
                    <a:pt x="629" y="1"/>
                  </a:moveTo>
                  <a:cubicBezTo>
                    <a:pt x="616" y="1"/>
                    <a:pt x="605" y="7"/>
                    <a:pt x="598" y="21"/>
                  </a:cubicBezTo>
                  <a:cubicBezTo>
                    <a:pt x="526" y="146"/>
                    <a:pt x="449" y="272"/>
                    <a:pt x="401" y="397"/>
                  </a:cubicBezTo>
                  <a:lnTo>
                    <a:pt x="102" y="397"/>
                  </a:lnTo>
                  <a:cubicBezTo>
                    <a:pt x="25" y="397"/>
                    <a:pt x="1" y="492"/>
                    <a:pt x="49" y="516"/>
                  </a:cubicBezTo>
                  <a:cubicBezTo>
                    <a:pt x="150" y="570"/>
                    <a:pt x="228" y="618"/>
                    <a:pt x="299" y="666"/>
                  </a:cubicBezTo>
                  <a:cubicBezTo>
                    <a:pt x="275" y="719"/>
                    <a:pt x="252" y="791"/>
                    <a:pt x="228" y="868"/>
                  </a:cubicBezTo>
                  <a:cubicBezTo>
                    <a:pt x="203" y="907"/>
                    <a:pt x="251" y="946"/>
                    <a:pt x="295" y="946"/>
                  </a:cubicBezTo>
                  <a:cubicBezTo>
                    <a:pt x="305" y="946"/>
                    <a:pt x="314" y="945"/>
                    <a:pt x="323" y="940"/>
                  </a:cubicBezTo>
                  <a:cubicBezTo>
                    <a:pt x="334" y="943"/>
                    <a:pt x="345" y="945"/>
                    <a:pt x="356" y="945"/>
                  </a:cubicBezTo>
                  <a:cubicBezTo>
                    <a:pt x="427" y="945"/>
                    <a:pt x="507" y="886"/>
                    <a:pt x="574" y="845"/>
                  </a:cubicBezTo>
                  <a:cubicBezTo>
                    <a:pt x="622" y="892"/>
                    <a:pt x="675" y="940"/>
                    <a:pt x="747" y="994"/>
                  </a:cubicBezTo>
                  <a:cubicBezTo>
                    <a:pt x="755" y="1011"/>
                    <a:pt x="773" y="1018"/>
                    <a:pt x="793" y="1018"/>
                  </a:cubicBezTo>
                  <a:cubicBezTo>
                    <a:pt x="829" y="1018"/>
                    <a:pt x="872" y="991"/>
                    <a:pt x="872" y="940"/>
                  </a:cubicBezTo>
                  <a:cubicBezTo>
                    <a:pt x="849" y="868"/>
                    <a:pt x="825" y="767"/>
                    <a:pt x="825" y="695"/>
                  </a:cubicBezTo>
                  <a:cubicBezTo>
                    <a:pt x="896" y="642"/>
                    <a:pt x="974" y="594"/>
                    <a:pt x="1069" y="546"/>
                  </a:cubicBezTo>
                  <a:cubicBezTo>
                    <a:pt x="1123" y="516"/>
                    <a:pt x="1093" y="421"/>
                    <a:pt x="1022" y="421"/>
                  </a:cubicBezTo>
                  <a:lnTo>
                    <a:pt x="771" y="421"/>
                  </a:lnTo>
                  <a:cubicBezTo>
                    <a:pt x="747" y="295"/>
                    <a:pt x="723" y="170"/>
                    <a:pt x="699" y="69"/>
                  </a:cubicBezTo>
                  <a:cubicBezTo>
                    <a:pt x="699" y="35"/>
                    <a:pt x="660" y="1"/>
                    <a:pt x="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870325" y="1102175"/>
              <a:ext cx="18575" cy="18125"/>
            </a:xfrm>
            <a:custGeom>
              <a:avLst/>
              <a:gdLst/>
              <a:ahLst/>
              <a:cxnLst/>
              <a:rect l="l" t="t" r="r" b="b"/>
              <a:pathLst>
                <a:path w="743" h="725" extrusionOk="0">
                  <a:moveTo>
                    <a:pt x="252" y="1"/>
                  </a:moveTo>
                  <a:cubicBezTo>
                    <a:pt x="227" y="1"/>
                    <a:pt x="198" y="24"/>
                    <a:pt x="198" y="64"/>
                  </a:cubicBezTo>
                  <a:cubicBezTo>
                    <a:pt x="198" y="135"/>
                    <a:pt x="198" y="237"/>
                    <a:pt x="228" y="332"/>
                  </a:cubicBezTo>
                  <a:cubicBezTo>
                    <a:pt x="174" y="386"/>
                    <a:pt x="102" y="410"/>
                    <a:pt x="49" y="458"/>
                  </a:cubicBezTo>
                  <a:cubicBezTo>
                    <a:pt x="1" y="482"/>
                    <a:pt x="25" y="535"/>
                    <a:pt x="79" y="535"/>
                  </a:cubicBezTo>
                  <a:lnTo>
                    <a:pt x="276" y="535"/>
                  </a:lnTo>
                  <a:cubicBezTo>
                    <a:pt x="276" y="583"/>
                    <a:pt x="299" y="631"/>
                    <a:pt x="299" y="685"/>
                  </a:cubicBezTo>
                  <a:cubicBezTo>
                    <a:pt x="313" y="712"/>
                    <a:pt x="338" y="724"/>
                    <a:pt x="360" y="724"/>
                  </a:cubicBezTo>
                  <a:cubicBezTo>
                    <a:pt x="376" y="724"/>
                    <a:pt x="391" y="718"/>
                    <a:pt x="401" y="708"/>
                  </a:cubicBezTo>
                  <a:cubicBezTo>
                    <a:pt x="449" y="685"/>
                    <a:pt x="473" y="607"/>
                    <a:pt x="496" y="535"/>
                  </a:cubicBezTo>
                  <a:cubicBezTo>
                    <a:pt x="550" y="559"/>
                    <a:pt x="598" y="559"/>
                    <a:pt x="676" y="559"/>
                  </a:cubicBezTo>
                  <a:cubicBezTo>
                    <a:pt x="680" y="563"/>
                    <a:pt x="685" y="565"/>
                    <a:pt x="690" y="565"/>
                  </a:cubicBezTo>
                  <a:cubicBezTo>
                    <a:pt x="714" y="565"/>
                    <a:pt x="743" y="526"/>
                    <a:pt x="723" y="482"/>
                  </a:cubicBezTo>
                  <a:cubicBezTo>
                    <a:pt x="676" y="434"/>
                    <a:pt x="622" y="410"/>
                    <a:pt x="598" y="362"/>
                  </a:cubicBezTo>
                  <a:cubicBezTo>
                    <a:pt x="622" y="285"/>
                    <a:pt x="646" y="237"/>
                    <a:pt x="676" y="159"/>
                  </a:cubicBezTo>
                  <a:cubicBezTo>
                    <a:pt x="695" y="140"/>
                    <a:pt x="663" y="105"/>
                    <a:pt x="625" y="105"/>
                  </a:cubicBezTo>
                  <a:cubicBezTo>
                    <a:pt x="616" y="105"/>
                    <a:pt x="607" y="107"/>
                    <a:pt x="598" y="111"/>
                  </a:cubicBezTo>
                  <a:cubicBezTo>
                    <a:pt x="550" y="135"/>
                    <a:pt x="496" y="183"/>
                    <a:pt x="449" y="213"/>
                  </a:cubicBezTo>
                  <a:cubicBezTo>
                    <a:pt x="401" y="135"/>
                    <a:pt x="347" y="88"/>
                    <a:pt x="276" y="10"/>
                  </a:cubicBezTo>
                  <a:cubicBezTo>
                    <a:pt x="269" y="4"/>
                    <a:pt x="261" y="1"/>
                    <a:pt x="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593625" y="1240475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5" y="203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3769000" y="112732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1"/>
                  </a:moveTo>
                  <a:cubicBezTo>
                    <a:pt x="0" y="1"/>
                    <a:pt x="0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865400" y="12498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555125" y="1652600"/>
              <a:ext cx="76450" cy="72575"/>
            </a:xfrm>
            <a:custGeom>
              <a:avLst/>
              <a:gdLst/>
              <a:ahLst/>
              <a:cxnLst/>
              <a:rect l="l" t="t" r="r" b="b"/>
              <a:pathLst>
                <a:path w="3058" h="2903" extrusionOk="0">
                  <a:moveTo>
                    <a:pt x="1359" y="0"/>
                  </a:moveTo>
                  <a:cubicBezTo>
                    <a:pt x="1345" y="0"/>
                    <a:pt x="1330" y="3"/>
                    <a:pt x="1314" y="10"/>
                  </a:cubicBezTo>
                  <a:cubicBezTo>
                    <a:pt x="920" y="255"/>
                    <a:pt x="472" y="458"/>
                    <a:pt x="72" y="702"/>
                  </a:cubicBezTo>
                  <a:cubicBezTo>
                    <a:pt x="24" y="732"/>
                    <a:pt x="1" y="804"/>
                    <a:pt x="24" y="828"/>
                  </a:cubicBezTo>
                  <a:cubicBezTo>
                    <a:pt x="395" y="1550"/>
                    <a:pt x="896" y="2147"/>
                    <a:pt x="1266" y="2846"/>
                  </a:cubicBezTo>
                  <a:cubicBezTo>
                    <a:pt x="1291" y="2886"/>
                    <a:pt x="1324" y="2903"/>
                    <a:pt x="1354" y="2903"/>
                  </a:cubicBezTo>
                  <a:cubicBezTo>
                    <a:pt x="1419" y="2903"/>
                    <a:pt x="1476" y="2829"/>
                    <a:pt x="1439" y="2744"/>
                  </a:cubicBezTo>
                  <a:cubicBezTo>
                    <a:pt x="1087" y="2079"/>
                    <a:pt x="615" y="1506"/>
                    <a:pt x="251" y="833"/>
                  </a:cubicBezTo>
                  <a:lnTo>
                    <a:pt x="251" y="833"/>
                  </a:lnTo>
                  <a:cubicBezTo>
                    <a:pt x="597" y="622"/>
                    <a:pt x="979" y="446"/>
                    <a:pt x="1331" y="235"/>
                  </a:cubicBezTo>
                  <a:lnTo>
                    <a:pt x="1331" y="235"/>
                  </a:lnTo>
                  <a:cubicBezTo>
                    <a:pt x="1849" y="1047"/>
                    <a:pt x="2263" y="1903"/>
                    <a:pt x="2836" y="2643"/>
                  </a:cubicBezTo>
                  <a:cubicBezTo>
                    <a:pt x="2860" y="2684"/>
                    <a:pt x="2895" y="2702"/>
                    <a:pt x="2928" y="2702"/>
                  </a:cubicBezTo>
                  <a:cubicBezTo>
                    <a:pt x="2996" y="2702"/>
                    <a:pt x="3057" y="2631"/>
                    <a:pt x="3009" y="2547"/>
                  </a:cubicBezTo>
                  <a:cubicBezTo>
                    <a:pt x="2412" y="1777"/>
                    <a:pt x="1988" y="882"/>
                    <a:pt x="1439" y="34"/>
                  </a:cubicBezTo>
                  <a:cubicBezTo>
                    <a:pt x="1422" y="17"/>
                    <a:pt x="1394" y="0"/>
                    <a:pt x="1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585500" y="1668525"/>
              <a:ext cx="17025" cy="11600"/>
            </a:xfrm>
            <a:custGeom>
              <a:avLst/>
              <a:gdLst/>
              <a:ahLst/>
              <a:cxnLst/>
              <a:rect l="l" t="t" r="r" b="b"/>
              <a:pathLst>
                <a:path w="681" h="464" extrusionOk="0">
                  <a:moveTo>
                    <a:pt x="548" y="1"/>
                  </a:moveTo>
                  <a:cubicBezTo>
                    <a:pt x="532" y="1"/>
                    <a:pt x="516" y="6"/>
                    <a:pt x="499" y="18"/>
                  </a:cubicBezTo>
                  <a:cubicBezTo>
                    <a:pt x="350" y="119"/>
                    <a:pt x="200" y="191"/>
                    <a:pt x="75" y="316"/>
                  </a:cubicBezTo>
                  <a:cubicBezTo>
                    <a:pt x="0" y="377"/>
                    <a:pt x="57" y="464"/>
                    <a:pt x="134" y="464"/>
                  </a:cubicBezTo>
                  <a:cubicBezTo>
                    <a:pt x="156" y="464"/>
                    <a:pt x="178" y="457"/>
                    <a:pt x="200" y="442"/>
                  </a:cubicBezTo>
                  <a:cubicBezTo>
                    <a:pt x="326" y="340"/>
                    <a:pt x="451" y="268"/>
                    <a:pt x="600" y="191"/>
                  </a:cubicBezTo>
                  <a:cubicBezTo>
                    <a:pt x="680" y="131"/>
                    <a:pt x="627" y="1"/>
                    <a:pt x="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597350" y="1683675"/>
              <a:ext cx="13475" cy="9175"/>
            </a:xfrm>
            <a:custGeom>
              <a:avLst/>
              <a:gdLst/>
              <a:ahLst/>
              <a:cxnLst/>
              <a:rect l="l" t="t" r="r" b="b"/>
              <a:pathLst>
                <a:path w="539" h="367" extrusionOk="0">
                  <a:moveTo>
                    <a:pt x="383" y="0"/>
                  </a:moveTo>
                  <a:cubicBezTo>
                    <a:pt x="371" y="0"/>
                    <a:pt x="359" y="3"/>
                    <a:pt x="347" y="9"/>
                  </a:cubicBezTo>
                  <a:cubicBezTo>
                    <a:pt x="252" y="56"/>
                    <a:pt x="150" y="110"/>
                    <a:pt x="73" y="182"/>
                  </a:cubicBezTo>
                  <a:cubicBezTo>
                    <a:pt x="25" y="206"/>
                    <a:pt x="1" y="259"/>
                    <a:pt x="25" y="307"/>
                  </a:cubicBezTo>
                  <a:cubicBezTo>
                    <a:pt x="42" y="342"/>
                    <a:pt x="88" y="367"/>
                    <a:pt x="129" y="367"/>
                  </a:cubicBezTo>
                  <a:cubicBezTo>
                    <a:pt x="145" y="367"/>
                    <a:pt x="161" y="363"/>
                    <a:pt x="174" y="355"/>
                  </a:cubicBezTo>
                  <a:cubicBezTo>
                    <a:pt x="252" y="283"/>
                    <a:pt x="347" y="236"/>
                    <a:pt x="449" y="182"/>
                  </a:cubicBezTo>
                  <a:cubicBezTo>
                    <a:pt x="538" y="140"/>
                    <a:pt x="470" y="0"/>
                    <a:pt x="3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609700" y="1703550"/>
              <a:ext cx="12875" cy="7550"/>
            </a:xfrm>
            <a:custGeom>
              <a:avLst/>
              <a:gdLst/>
              <a:ahLst/>
              <a:cxnLst/>
              <a:rect l="l" t="t" r="r" b="b"/>
              <a:pathLst>
                <a:path w="515" h="302" extrusionOk="0">
                  <a:moveTo>
                    <a:pt x="385" y="0"/>
                  </a:moveTo>
                  <a:cubicBezTo>
                    <a:pt x="375" y="0"/>
                    <a:pt x="365" y="3"/>
                    <a:pt x="355" y="8"/>
                  </a:cubicBezTo>
                  <a:cubicBezTo>
                    <a:pt x="253" y="38"/>
                    <a:pt x="176" y="61"/>
                    <a:pt x="104" y="109"/>
                  </a:cubicBezTo>
                  <a:cubicBezTo>
                    <a:pt x="1" y="173"/>
                    <a:pt x="51" y="302"/>
                    <a:pt x="143" y="302"/>
                  </a:cubicBezTo>
                  <a:cubicBezTo>
                    <a:pt x="162" y="302"/>
                    <a:pt x="183" y="296"/>
                    <a:pt x="205" y="282"/>
                  </a:cubicBezTo>
                  <a:cubicBezTo>
                    <a:pt x="253" y="235"/>
                    <a:pt x="325" y="211"/>
                    <a:pt x="402" y="187"/>
                  </a:cubicBezTo>
                  <a:cubicBezTo>
                    <a:pt x="514" y="160"/>
                    <a:pt x="465" y="0"/>
                    <a:pt x="3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891075" y="981375"/>
              <a:ext cx="91300" cy="148025"/>
            </a:xfrm>
            <a:custGeom>
              <a:avLst/>
              <a:gdLst/>
              <a:ahLst/>
              <a:cxnLst/>
              <a:rect l="l" t="t" r="r" b="b"/>
              <a:pathLst>
                <a:path w="3652" h="5921" extrusionOk="0">
                  <a:moveTo>
                    <a:pt x="849" y="1235"/>
                  </a:moveTo>
                  <a:cubicBezTo>
                    <a:pt x="1094" y="1235"/>
                    <a:pt x="1358" y="1303"/>
                    <a:pt x="1583" y="1361"/>
                  </a:cubicBezTo>
                  <a:cubicBezTo>
                    <a:pt x="1757" y="1414"/>
                    <a:pt x="1909" y="1500"/>
                    <a:pt x="2042" y="1610"/>
                  </a:cubicBezTo>
                  <a:lnTo>
                    <a:pt x="2042" y="1610"/>
                  </a:lnTo>
                  <a:cubicBezTo>
                    <a:pt x="1814" y="1832"/>
                    <a:pt x="1563" y="2032"/>
                    <a:pt x="1260" y="2155"/>
                  </a:cubicBezTo>
                  <a:cubicBezTo>
                    <a:pt x="1215" y="2171"/>
                    <a:pt x="1167" y="2178"/>
                    <a:pt x="1119" y="2178"/>
                  </a:cubicBezTo>
                  <a:cubicBezTo>
                    <a:pt x="612" y="2178"/>
                    <a:pt x="0" y="1418"/>
                    <a:pt x="616" y="1260"/>
                  </a:cubicBezTo>
                  <a:cubicBezTo>
                    <a:pt x="690" y="1242"/>
                    <a:pt x="768" y="1235"/>
                    <a:pt x="849" y="1235"/>
                  </a:cubicBezTo>
                  <a:close/>
                  <a:moveTo>
                    <a:pt x="3508" y="0"/>
                  </a:moveTo>
                  <a:cubicBezTo>
                    <a:pt x="3478" y="0"/>
                    <a:pt x="3448" y="12"/>
                    <a:pt x="3428" y="42"/>
                  </a:cubicBezTo>
                  <a:cubicBezTo>
                    <a:pt x="3099" y="514"/>
                    <a:pt x="2705" y="914"/>
                    <a:pt x="2305" y="1338"/>
                  </a:cubicBezTo>
                  <a:cubicBezTo>
                    <a:pt x="2253" y="1394"/>
                    <a:pt x="2199" y="1451"/>
                    <a:pt x="2145" y="1507"/>
                  </a:cubicBezTo>
                  <a:lnTo>
                    <a:pt x="2145" y="1507"/>
                  </a:lnTo>
                  <a:cubicBezTo>
                    <a:pt x="1849" y="1263"/>
                    <a:pt x="1472" y="1102"/>
                    <a:pt x="1010" y="1063"/>
                  </a:cubicBezTo>
                  <a:cubicBezTo>
                    <a:pt x="956" y="1058"/>
                    <a:pt x="891" y="1054"/>
                    <a:pt x="821" y="1054"/>
                  </a:cubicBezTo>
                  <a:cubicBezTo>
                    <a:pt x="574" y="1054"/>
                    <a:pt x="266" y="1105"/>
                    <a:pt x="168" y="1338"/>
                  </a:cubicBezTo>
                  <a:cubicBezTo>
                    <a:pt x="43" y="1708"/>
                    <a:pt x="413" y="2209"/>
                    <a:pt x="765" y="2329"/>
                  </a:cubicBezTo>
                  <a:cubicBezTo>
                    <a:pt x="858" y="2364"/>
                    <a:pt x="950" y="2379"/>
                    <a:pt x="1040" y="2379"/>
                  </a:cubicBezTo>
                  <a:cubicBezTo>
                    <a:pt x="1409" y="2379"/>
                    <a:pt x="1753" y="2121"/>
                    <a:pt x="2031" y="1881"/>
                  </a:cubicBezTo>
                  <a:cubicBezTo>
                    <a:pt x="2082" y="1836"/>
                    <a:pt x="2133" y="1791"/>
                    <a:pt x="2184" y="1744"/>
                  </a:cubicBezTo>
                  <a:lnTo>
                    <a:pt x="2184" y="1744"/>
                  </a:lnTo>
                  <a:cubicBezTo>
                    <a:pt x="2581" y="2170"/>
                    <a:pt x="2760" y="2827"/>
                    <a:pt x="2777" y="3373"/>
                  </a:cubicBezTo>
                  <a:cubicBezTo>
                    <a:pt x="2831" y="4221"/>
                    <a:pt x="2556" y="5164"/>
                    <a:pt x="1959" y="5761"/>
                  </a:cubicBezTo>
                  <a:cubicBezTo>
                    <a:pt x="1882" y="5820"/>
                    <a:pt x="1950" y="5921"/>
                    <a:pt x="2021" y="5921"/>
                  </a:cubicBezTo>
                  <a:cubicBezTo>
                    <a:pt x="2043" y="5921"/>
                    <a:pt x="2066" y="5911"/>
                    <a:pt x="2084" y="5887"/>
                  </a:cubicBezTo>
                  <a:cubicBezTo>
                    <a:pt x="3167" y="4840"/>
                    <a:pt x="3320" y="2685"/>
                    <a:pt x="2293" y="1643"/>
                  </a:cubicBezTo>
                  <a:lnTo>
                    <a:pt x="2293" y="1643"/>
                  </a:lnTo>
                  <a:cubicBezTo>
                    <a:pt x="2770" y="1194"/>
                    <a:pt x="3222" y="669"/>
                    <a:pt x="3601" y="144"/>
                  </a:cubicBezTo>
                  <a:cubicBezTo>
                    <a:pt x="3651" y="72"/>
                    <a:pt x="3580" y="0"/>
                    <a:pt x="3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955550" y="907550"/>
              <a:ext cx="97225" cy="39900"/>
            </a:xfrm>
            <a:custGeom>
              <a:avLst/>
              <a:gdLst/>
              <a:ahLst/>
              <a:cxnLst/>
              <a:rect l="l" t="t" r="r" b="b"/>
              <a:pathLst>
                <a:path w="3889" h="1596" extrusionOk="0">
                  <a:moveTo>
                    <a:pt x="3262" y="273"/>
                  </a:moveTo>
                  <a:cubicBezTo>
                    <a:pt x="2763" y="542"/>
                    <a:pt x="2252" y="786"/>
                    <a:pt x="1744" y="1031"/>
                  </a:cubicBezTo>
                  <a:cubicBezTo>
                    <a:pt x="1517" y="1156"/>
                    <a:pt x="1266" y="1252"/>
                    <a:pt x="1022" y="1353"/>
                  </a:cubicBezTo>
                  <a:cubicBezTo>
                    <a:pt x="1016" y="1357"/>
                    <a:pt x="1010" y="1359"/>
                    <a:pt x="1002" y="1359"/>
                  </a:cubicBezTo>
                  <a:cubicBezTo>
                    <a:pt x="888" y="1359"/>
                    <a:pt x="515" y="969"/>
                    <a:pt x="303" y="755"/>
                  </a:cubicBezTo>
                  <a:lnTo>
                    <a:pt x="303" y="755"/>
                  </a:lnTo>
                  <a:cubicBezTo>
                    <a:pt x="1289" y="596"/>
                    <a:pt x="2275" y="436"/>
                    <a:pt x="3262" y="273"/>
                  </a:cubicBezTo>
                  <a:close/>
                  <a:moveTo>
                    <a:pt x="3772" y="1"/>
                  </a:moveTo>
                  <a:cubicBezTo>
                    <a:pt x="3759" y="1"/>
                    <a:pt x="3746" y="4"/>
                    <a:pt x="3732" y="10"/>
                  </a:cubicBezTo>
                  <a:cubicBezTo>
                    <a:pt x="3729" y="12"/>
                    <a:pt x="3726" y="14"/>
                    <a:pt x="3723" y="15"/>
                  </a:cubicBezTo>
                  <a:lnTo>
                    <a:pt x="3723" y="15"/>
                  </a:lnTo>
                  <a:cubicBezTo>
                    <a:pt x="2516" y="210"/>
                    <a:pt x="1285" y="388"/>
                    <a:pt x="102" y="607"/>
                  </a:cubicBezTo>
                  <a:cubicBezTo>
                    <a:pt x="25" y="607"/>
                    <a:pt x="1" y="709"/>
                    <a:pt x="49" y="756"/>
                  </a:cubicBezTo>
                  <a:cubicBezTo>
                    <a:pt x="347" y="1007"/>
                    <a:pt x="622" y="1306"/>
                    <a:pt x="920" y="1550"/>
                  </a:cubicBezTo>
                  <a:cubicBezTo>
                    <a:pt x="934" y="1583"/>
                    <a:pt x="960" y="1596"/>
                    <a:pt x="988" y="1596"/>
                  </a:cubicBezTo>
                  <a:cubicBezTo>
                    <a:pt x="1006" y="1596"/>
                    <a:pt x="1026" y="1590"/>
                    <a:pt x="1046" y="1580"/>
                  </a:cubicBezTo>
                  <a:cubicBezTo>
                    <a:pt x="1989" y="1132"/>
                    <a:pt x="2908" y="685"/>
                    <a:pt x="3833" y="183"/>
                  </a:cubicBezTo>
                  <a:cubicBezTo>
                    <a:pt x="3837" y="180"/>
                    <a:pt x="3841" y="177"/>
                    <a:pt x="3844" y="174"/>
                  </a:cubicBezTo>
                  <a:lnTo>
                    <a:pt x="3844" y="174"/>
                  </a:lnTo>
                  <a:cubicBezTo>
                    <a:pt x="3889" y="150"/>
                    <a:pt x="3885" y="83"/>
                    <a:pt x="3850" y="42"/>
                  </a:cubicBezTo>
                  <a:lnTo>
                    <a:pt x="3850" y="42"/>
                  </a:lnTo>
                  <a:cubicBezTo>
                    <a:pt x="3831" y="18"/>
                    <a:pt x="3803" y="1"/>
                    <a:pt x="3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978550" y="908200"/>
              <a:ext cx="74050" cy="68325"/>
            </a:xfrm>
            <a:custGeom>
              <a:avLst/>
              <a:gdLst/>
              <a:ahLst/>
              <a:cxnLst/>
              <a:rect l="l" t="t" r="r" b="b"/>
              <a:pathLst>
                <a:path w="2962" h="2733" extrusionOk="0">
                  <a:moveTo>
                    <a:pt x="2822" y="1"/>
                  </a:moveTo>
                  <a:cubicBezTo>
                    <a:pt x="2801" y="1"/>
                    <a:pt x="2781" y="10"/>
                    <a:pt x="2764" y="32"/>
                  </a:cubicBezTo>
                  <a:cubicBezTo>
                    <a:pt x="2263" y="533"/>
                    <a:pt x="1743" y="981"/>
                    <a:pt x="1170" y="1405"/>
                  </a:cubicBezTo>
                  <a:cubicBezTo>
                    <a:pt x="781" y="1685"/>
                    <a:pt x="540" y="2061"/>
                    <a:pt x="241" y="2413"/>
                  </a:cubicBezTo>
                  <a:lnTo>
                    <a:pt x="241" y="2413"/>
                  </a:lnTo>
                  <a:cubicBezTo>
                    <a:pt x="197" y="2117"/>
                    <a:pt x="197" y="1811"/>
                    <a:pt x="197" y="1501"/>
                  </a:cubicBezTo>
                  <a:cubicBezTo>
                    <a:pt x="197" y="1438"/>
                    <a:pt x="148" y="1406"/>
                    <a:pt x="99" y="1406"/>
                  </a:cubicBezTo>
                  <a:cubicBezTo>
                    <a:pt x="49" y="1406"/>
                    <a:pt x="0" y="1438"/>
                    <a:pt x="0" y="1501"/>
                  </a:cubicBezTo>
                  <a:cubicBezTo>
                    <a:pt x="0" y="1900"/>
                    <a:pt x="0" y="2271"/>
                    <a:pt x="78" y="2671"/>
                  </a:cubicBezTo>
                  <a:cubicBezTo>
                    <a:pt x="78" y="2713"/>
                    <a:pt x="113" y="2732"/>
                    <a:pt x="150" y="2732"/>
                  </a:cubicBezTo>
                  <a:cubicBezTo>
                    <a:pt x="181" y="2732"/>
                    <a:pt x="213" y="2719"/>
                    <a:pt x="227" y="2694"/>
                  </a:cubicBezTo>
                  <a:cubicBezTo>
                    <a:pt x="400" y="2545"/>
                    <a:pt x="496" y="2372"/>
                    <a:pt x="621" y="2199"/>
                  </a:cubicBezTo>
                  <a:cubicBezTo>
                    <a:pt x="872" y="1877"/>
                    <a:pt x="1194" y="1626"/>
                    <a:pt x="1517" y="1375"/>
                  </a:cubicBezTo>
                  <a:cubicBezTo>
                    <a:pt x="2018" y="1029"/>
                    <a:pt x="2466" y="605"/>
                    <a:pt x="2884" y="157"/>
                  </a:cubicBezTo>
                  <a:cubicBezTo>
                    <a:pt x="2962" y="102"/>
                    <a:pt x="2891" y="1"/>
                    <a:pt x="2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995275" y="907725"/>
              <a:ext cx="57700" cy="75550"/>
            </a:xfrm>
            <a:custGeom>
              <a:avLst/>
              <a:gdLst/>
              <a:ahLst/>
              <a:cxnLst/>
              <a:rect l="l" t="t" r="r" b="b"/>
              <a:pathLst>
                <a:path w="2308" h="3022" extrusionOk="0">
                  <a:moveTo>
                    <a:pt x="2171" y="0"/>
                  </a:moveTo>
                  <a:cubicBezTo>
                    <a:pt x="2135" y="0"/>
                    <a:pt x="2104" y="16"/>
                    <a:pt x="2095" y="51"/>
                  </a:cubicBezTo>
                  <a:cubicBezTo>
                    <a:pt x="1807" y="968"/>
                    <a:pt x="1518" y="1903"/>
                    <a:pt x="1138" y="2773"/>
                  </a:cubicBezTo>
                  <a:lnTo>
                    <a:pt x="1138" y="2773"/>
                  </a:lnTo>
                  <a:cubicBezTo>
                    <a:pt x="808" y="2492"/>
                    <a:pt x="515" y="2162"/>
                    <a:pt x="203" y="1872"/>
                  </a:cubicBezTo>
                  <a:cubicBezTo>
                    <a:pt x="184" y="1847"/>
                    <a:pt x="161" y="1837"/>
                    <a:pt x="139" y="1837"/>
                  </a:cubicBezTo>
                  <a:cubicBezTo>
                    <a:pt x="68" y="1837"/>
                    <a:pt x="0" y="1937"/>
                    <a:pt x="77" y="1991"/>
                  </a:cubicBezTo>
                  <a:cubicBezTo>
                    <a:pt x="424" y="2343"/>
                    <a:pt x="752" y="2690"/>
                    <a:pt x="1122" y="2988"/>
                  </a:cubicBezTo>
                  <a:cubicBezTo>
                    <a:pt x="1144" y="3010"/>
                    <a:pt x="1171" y="3021"/>
                    <a:pt x="1197" y="3021"/>
                  </a:cubicBezTo>
                  <a:cubicBezTo>
                    <a:pt x="1229" y="3021"/>
                    <a:pt x="1258" y="3004"/>
                    <a:pt x="1271" y="2964"/>
                  </a:cubicBezTo>
                  <a:cubicBezTo>
                    <a:pt x="1695" y="2045"/>
                    <a:pt x="1970" y="1072"/>
                    <a:pt x="2292" y="129"/>
                  </a:cubicBezTo>
                  <a:cubicBezTo>
                    <a:pt x="2307" y="49"/>
                    <a:pt x="2233" y="0"/>
                    <a:pt x="2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936300" y="961975"/>
              <a:ext cx="33000" cy="5625"/>
            </a:xfrm>
            <a:custGeom>
              <a:avLst/>
              <a:gdLst/>
              <a:ahLst/>
              <a:cxnLst/>
              <a:rect l="l" t="t" r="r" b="b"/>
              <a:pathLst>
                <a:path w="1320" h="225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350" y="211"/>
                    <a:pt x="550" y="225"/>
                    <a:pt x="751" y="225"/>
                  </a:cubicBezTo>
                  <a:cubicBezTo>
                    <a:pt x="898" y="225"/>
                    <a:pt x="1046" y="217"/>
                    <a:pt x="1195" y="197"/>
                  </a:cubicBezTo>
                  <a:cubicBezTo>
                    <a:pt x="1320" y="197"/>
                    <a:pt x="1320" y="0"/>
                    <a:pt x="1195" y="0"/>
                  </a:cubicBezTo>
                  <a:cubicBezTo>
                    <a:pt x="1046" y="20"/>
                    <a:pt x="898" y="28"/>
                    <a:pt x="751" y="28"/>
                  </a:cubicBezTo>
                  <a:cubicBezTo>
                    <a:pt x="550" y="28"/>
                    <a:pt x="350" y="14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952225" y="972000"/>
              <a:ext cx="18450" cy="11275"/>
            </a:xfrm>
            <a:custGeom>
              <a:avLst/>
              <a:gdLst/>
              <a:ahLst/>
              <a:cxnLst/>
              <a:rect l="l" t="t" r="r" b="b"/>
              <a:pathLst>
                <a:path w="738" h="451" extrusionOk="0">
                  <a:moveTo>
                    <a:pt x="605" y="0"/>
                  </a:moveTo>
                  <a:cubicBezTo>
                    <a:pt x="589" y="0"/>
                    <a:pt x="573" y="5"/>
                    <a:pt x="558" y="17"/>
                  </a:cubicBezTo>
                  <a:cubicBezTo>
                    <a:pt x="408" y="119"/>
                    <a:pt x="259" y="196"/>
                    <a:pt x="110" y="268"/>
                  </a:cubicBezTo>
                  <a:cubicBezTo>
                    <a:pt x="1" y="309"/>
                    <a:pt x="64" y="451"/>
                    <a:pt x="161" y="451"/>
                  </a:cubicBezTo>
                  <a:cubicBezTo>
                    <a:pt x="175" y="451"/>
                    <a:pt x="190" y="448"/>
                    <a:pt x="205" y="441"/>
                  </a:cubicBezTo>
                  <a:cubicBezTo>
                    <a:pt x="355" y="369"/>
                    <a:pt x="504" y="292"/>
                    <a:pt x="653" y="196"/>
                  </a:cubicBezTo>
                  <a:cubicBezTo>
                    <a:pt x="738" y="131"/>
                    <a:pt x="681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989350" y="982725"/>
              <a:ext cx="7275" cy="29225"/>
            </a:xfrm>
            <a:custGeom>
              <a:avLst/>
              <a:gdLst/>
              <a:ahLst/>
              <a:cxnLst/>
              <a:rect l="l" t="t" r="r" b="b"/>
              <a:pathLst>
                <a:path w="291" h="1169" extrusionOk="0">
                  <a:moveTo>
                    <a:pt x="126" y="0"/>
                  </a:moveTo>
                  <a:cubicBezTo>
                    <a:pt x="65" y="0"/>
                    <a:pt x="1" y="58"/>
                    <a:pt x="16" y="137"/>
                  </a:cubicBezTo>
                  <a:cubicBezTo>
                    <a:pt x="64" y="436"/>
                    <a:pt x="94" y="758"/>
                    <a:pt x="94" y="1057"/>
                  </a:cubicBezTo>
                  <a:cubicBezTo>
                    <a:pt x="94" y="1131"/>
                    <a:pt x="143" y="1169"/>
                    <a:pt x="192" y="1169"/>
                  </a:cubicBezTo>
                  <a:cubicBezTo>
                    <a:pt x="241" y="1169"/>
                    <a:pt x="291" y="1131"/>
                    <a:pt x="291" y="1057"/>
                  </a:cubicBezTo>
                  <a:cubicBezTo>
                    <a:pt x="291" y="734"/>
                    <a:pt x="267" y="412"/>
                    <a:pt x="213" y="66"/>
                  </a:cubicBezTo>
                  <a:cubicBezTo>
                    <a:pt x="195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995925" y="977600"/>
              <a:ext cx="18150" cy="14350"/>
            </a:xfrm>
            <a:custGeom>
              <a:avLst/>
              <a:gdLst/>
              <a:ahLst/>
              <a:cxnLst/>
              <a:rect l="l" t="t" r="r" b="b"/>
              <a:pathLst>
                <a:path w="726" h="574" extrusionOk="0">
                  <a:moveTo>
                    <a:pt x="139" y="1"/>
                  </a:moveTo>
                  <a:cubicBezTo>
                    <a:pt x="49" y="1"/>
                    <a:pt x="0" y="134"/>
                    <a:pt x="99" y="193"/>
                  </a:cubicBezTo>
                  <a:cubicBezTo>
                    <a:pt x="248" y="295"/>
                    <a:pt x="374" y="420"/>
                    <a:pt x="523" y="539"/>
                  </a:cubicBezTo>
                  <a:cubicBezTo>
                    <a:pt x="547" y="564"/>
                    <a:pt x="573" y="574"/>
                    <a:pt x="597" y="574"/>
                  </a:cubicBezTo>
                  <a:cubicBezTo>
                    <a:pt x="672" y="574"/>
                    <a:pt x="725" y="474"/>
                    <a:pt x="648" y="420"/>
                  </a:cubicBezTo>
                  <a:cubicBezTo>
                    <a:pt x="499" y="271"/>
                    <a:pt x="350" y="145"/>
                    <a:pt x="201" y="20"/>
                  </a:cubicBezTo>
                  <a:cubicBezTo>
                    <a:pt x="179" y="7"/>
                    <a:pt x="15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886450" y="964975"/>
              <a:ext cx="25800" cy="25075"/>
            </a:xfrm>
            <a:custGeom>
              <a:avLst/>
              <a:gdLst/>
              <a:ahLst/>
              <a:cxnLst/>
              <a:rect l="l" t="t" r="r" b="b"/>
              <a:pathLst>
                <a:path w="1032" h="1003" extrusionOk="0">
                  <a:moveTo>
                    <a:pt x="402" y="1"/>
                  </a:moveTo>
                  <a:cubicBezTo>
                    <a:pt x="367" y="1"/>
                    <a:pt x="329" y="28"/>
                    <a:pt x="329" y="77"/>
                  </a:cubicBezTo>
                  <a:lnTo>
                    <a:pt x="329" y="376"/>
                  </a:lnTo>
                  <a:cubicBezTo>
                    <a:pt x="251" y="423"/>
                    <a:pt x="180" y="477"/>
                    <a:pt x="102" y="501"/>
                  </a:cubicBezTo>
                  <a:cubicBezTo>
                    <a:pt x="1" y="525"/>
                    <a:pt x="31" y="626"/>
                    <a:pt x="126" y="626"/>
                  </a:cubicBezTo>
                  <a:cubicBezTo>
                    <a:pt x="204" y="650"/>
                    <a:pt x="275" y="650"/>
                    <a:pt x="353" y="650"/>
                  </a:cubicBezTo>
                  <a:cubicBezTo>
                    <a:pt x="377" y="722"/>
                    <a:pt x="377" y="823"/>
                    <a:pt x="377" y="895"/>
                  </a:cubicBezTo>
                  <a:lnTo>
                    <a:pt x="377" y="925"/>
                  </a:lnTo>
                  <a:cubicBezTo>
                    <a:pt x="362" y="968"/>
                    <a:pt x="402" y="1002"/>
                    <a:pt x="446" y="1002"/>
                  </a:cubicBezTo>
                  <a:cubicBezTo>
                    <a:pt x="475" y="1002"/>
                    <a:pt x="507" y="987"/>
                    <a:pt x="526" y="949"/>
                  </a:cubicBezTo>
                  <a:cubicBezTo>
                    <a:pt x="550" y="847"/>
                    <a:pt x="598" y="776"/>
                    <a:pt x="651" y="674"/>
                  </a:cubicBezTo>
                  <a:cubicBezTo>
                    <a:pt x="723" y="674"/>
                    <a:pt x="825" y="698"/>
                    <a:pt x="896" y="746"/>
                  </a:cubicBezTo>
                  <a:cubicBezTo>
                    <a:pt x="907" y="757"/>
                    <a:pt x="919" y="761"/>
                    <a:pt x="932" y="761"/>
                  </a:cubicBezTo>
                  <a:cubicBezTo>
                    <a:pt x="981" y="761"/>
                    <a:pt x="1031" y="689"/>
                    <a:pt x="974" y="650"/>
                  </a:cubicBezTo>
                  <a:cubicBezTo>
                    <a:pt x="896" y="573"/>
                    <a:pt x="825" y="501"/>
                    <a:pt x="777" y="447"/>
                  </a:cubicBezTo>
                  <a:cubicBezTo>
                    <a:pt x="825" y="352"/>
                    <a:pt x="872" y="274"/>
                    <a:pt x="926" y="203"/>
                  </a:cubicBezTo>
                  <a:cubicBezTo>
                    <a:pt x="946" y="139"/>
                    <a:pt x="896" y="95"/>
                    <a:pt x="852" y="95"/>
                  </a:cubicBezTo>
                  <a:cubicBezTo>
                    <a:pt x="842" y="95"/>
                    <a:pt x="833" y="97"/>
                    <a:pt x="825" y="101"/>
                  </a:cubicBezTo>
                  <a:cubicBezTo>
                    <a:pt x="723" y="125"/>
                    <a:pt x="651" y="179"/>
                    <a:pt x="574" y="226"/>
                  </a:cubicBezTo>
                  <a:cubicBezTo>
                    <a:pt x="526" y="179"/>
                    <a:pt x="502" y="101"/>
                    <a:pt x="448" y="29"/>
                  </a:cubicBezTo>
                  <a:cubicBezTo>
                    <a:pt x="440" y="10"/>
                    <a:pt x="421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979150" y="1041375"/>
              <a:ext cx="26725" cy="23450"/>
            </a:xfrm>
            <a:custGeom>
              <a:avLst/>
              <a:gdLst/>
              <a:ahLst/>
              <a:cxnLst/>
              <a:rect l="l" t="t" r="r" b="b"/>
              <a:pathLst>
                <a:path w="1069" h="938" extrusionOk="0">
                  <a:moveTo>
                    <a:pt x="323" y="1"/>
                  </a:moveTo>
                  <a:cubicBezTo>
                    <a:pt x="277" y="1"/>
                    <a:pt x="234" y="53"/>
                    <a:pt x="251" y="108"/>
                  </a:cubicBezTo>
                  <a:cubicBezTo>
                    <a:pt x="275" y="179"/>
                    <a:pt x="299" y="257"/>
                    <a:pt x="352" y="329"/>
                  </a:cubicBezTo>
                  <a:cubicBezTo>
                    <a:pt x="275" y="376"/>
                    <a:pt x="203" y="406"/>
                    <a:pt x="125" y="454"/>
                  </a:cubicBezTo>
                  <a:lnTo>
                    <a:pt x="102" y="454"/>
                  </a:lnTo>
                  <a:cubicBezTo>
                    <a:pt x="0" y="478"/>
                    <a:pt x="24" y="603"/>
                    <a:pt x="125" y="603"/>
                  </a:cubicBezTo>
                  <a:lnTo>
                    <a:pt x="424" y="603"/>
                  </a:lnTo>
                  <a:cubicBezTo>
                    <a:pt x="448" y="675"/>
                    <a:pt x="472" y="776"/>
                    <a:pt x="448" y="854"/>
                  </a:cubicBezTo>
                  <a:cubicBezTo>
                    <a:pt x="448" y="901"/>
                    <a:pt x="501" y="937"/>
                    <a:pt x="545" y="937"/>
                  </a:cubicBezTo>
                  <a:cubicBezTo>
                    <a:pt x="568" y="937"/>
                    <a:pt x="589" y="927"/>
                    <a:pt x="597" y="902"/>
                  </a:cubicBezTo>
                  <a:cubicBezTo>
                    <a:pt x="621" y="800"/>
                    <a:pt x="675" y="705"/>
                    <a:pt x="699" y="603"/>
                  </a:cubicBezTo>
                  <a:cubicBezTo>
                    <a:pt x="800" y="627"/>
                    <a:pt x="896" y="627"/>
                    <a:pt x="973" y="651"/>
                  </a:cubicBezTo>
                  <a:cubicBezTo>
                    <a:pt x="1045" y="651"/>
                    <a:pt x="1069" y="555"/>
                    <a:pt x="1021" y="526"/>
                  </a:cubicBezTo>
                  <a:cubicBezTo>
                    <a:pt x="973" y="454"/>
                    <a:pt x="896" y="406"/>
                    <a:pt x="824" y="352"/>
                  </a:cubicBezTo>
                  <a:cubicBezTo>
                    <a:pt x="848" y="305"/>
                    <a:pt x="896" y="227"/>
                    <a:pt x="949" y="155"/>
                  </a:cubicBezTo>
                  <a:cubicBezTo>
                    <a:pt x="991" y="114"/>
                    <a:pt x="937" y="49"/>
                    <a:pt x="875" y="49"/>
                  </a:cubicBezTo>
                  <a:cubicBezTo>
                    <a:pt x="866" y="49"/>
                    <a:pt x="857" y="51"/>
                    <a:pt x="848" y="54"/>
                  </a:cubicBezTo>
                  <a:cubicBezTo>
                    <a:pt x="746" y="108"/>
                    <a:pt x="675" y="155"/>
                    <a:pt x="573" y="203"/>
                  </a:cubicBezTo>
                  <a:cubicBezTo>
                    <a:pt x="502" y="155"/>
                    <a:pt x="424" y="108"/>
                    <a:pt x="376" y="30"/>
                  </a:cubicBezTo>
                  <a:cubicBezTo>
                    <a:pt x="361" y="9"/>
                    <a:pt x="341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398425" y="921475"/>
              <a:ext cx="117000" cy="154475"/>
            </a:xfrm>
            <a:custGeom>
              <a:avLst/>
              <a:gdLst/>
              <a:ahLst/>
              <a:cxnLst/>
              <a:rect l="l" t="t" r="r" b="b"/>
              <a:pathLst>
                <a:path w="4680" h="6179" extrusionOk="0">
                  <a:moveTo>
                    <a:pt x="2267" y="0"/>
                  </a:moveTo>
                  <a:cubicBezTo>
                    <a:pt x="2249" y="0"/>
                    <a:pt x="2229" y="8"/>
                    <a:pt x="2209" y="26"/>
                  </a:cubicBezTo>
                  <a:cubicBezTo>
                    <a:pt x="1540" y="450"/>
                    <a:pt x="746" y="623"/>
                    <a:pt x="48" y="1023"/>
                  </a:cubicBezTo>
                  <a:cubicBezTo>
                    <a:pt x="24" y="1023"/>
                    <a:pt x="0" y="1095"/>
                    <a:pt x="0" y="1119"/>
                  </a:cubicBezTo>
                  <a:cubicBezTo>
                    <a:pt x="645" y="2838"/>
                    <a:pt x="1463" y="4456"/>
                    <a:pt x="2185" y="6122"/>
                  </a:cubicBezTo>
                  <a:cubicBezTo>
                    <a:pt x="2202" y="6162"/>
                    <a:pt x="2230" y="6179"/>
                    <a:pt x="2257" y="6179"/>
                  </a:cubicBezTo>
                  <a:cubicBezTo>
                    <a:pt x="2314" y="6179"/>
                    <a:pt x="2371" y="6105"/>
                    <a:pt x="2334" y="6020"/>
                  </a:cubicBezTo>
                  <a:cubicBezTo>
                    <a:pt x="1940" y="5053"/>
                    <a:pt x="1493" y="4104"/>
                    <a:pt x="1069" y="3137"/>
                  </a:cubicBezTo>
                  <a:cubicBezTo>
                    <a:pt x="794" y="2540"/>
                    <a:pt x="543" y="1943"/>
                    <a:pt x="299" y="1322"/>
                  </a:cubicBezTo>
                  <a:cubicBezTo>
                    <a:pt x="221" y="1119"/>
                    <a:pt x="245" y="1119"/>
                    <a:pt x="472" y="1023"/>
                  </a:cubicBezTo>
                  <a:cubicBezTo>
                    <a:pt x="693" y="922"/>
                    <a:pt x="967" y="820"/>
                    <a:pt x="1218" y="725"/>
                  </a:cubicBezTo>
                  <a:cubicBezTo>
                    <a:pt x="1585" y="586"/>
                    <a:pt x="1917" y="446"/>
                    <a:pt x="2240" y="244"/>
                  </a:cubicBezTo>
                  <a:lnTo>
                    <a:pt x="2240" y="244"/>
                  </a:lnTo>
                  <a:cubicBezTo>
                    <a:pt x="2681" y="996"/>
                    <a:pt x="2969" y="1898"/>
                    <a:pt x="3307" y="2689"/>
                  </a:cubicBezTo>
                  <a:cubicBezTo>
                    <a:pt x="3701" y="3632"/>
                    <a:pt x="4078" y="4551"/>
                    <a:pt x="4448" y="5501"/>
                  </a:cubicBezTo>
                  <a:cubicBezTo>
                    <a:pt x="4469" y="5548"/>
                    <a:pt x="4514" y="5569"/>
                    <a:pt x="4556" y="5569"/>
                  </a:cubicBezTo>
                  <a:cubicBezTo>
                    <a:pt x="4620" y="5569"/>
                    <a:pt x="4679" y="5522"/>
                    <a:pt x="4651" y="5447"/>
                  </a:cubicBezTo>
                  <a:cubicBezTo>
                    <a:pt x="4251" y="4480"/>
                    <a:pt x="3851" y="3507"/>
                    <a:pt x="3457" y="2540"/>
                  </a:cubicBezTo>
                  <a:cubicBezTo>
                    <a:pt x="3104" y="1716"/>
                    <a:pt x="2806" y="820"/>
                    <a:pt x="2334" y="50"/>
                  </a:cubicBezTo>
                  <a:cubicBezTo>
                    <a:pt x="2320" y="21"/>
                    <a:pt x="2296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445400" y="943100"/>
              <a:ext cx="21025" cy="10950"/>
            </a:xfrm>
            <a:custGeom>
              <a:avLst/>
              <a:gdLst/>
              <a:ahLst/>
              <a:cxnLst/>
              <a:rect l="l" t="t" r="r" b="b"/>
              <a:pathLst>
                <a:path w="841" h="438" extrusionOk="0">
                  <a:moveTo>
                    <a:pt x="722" y="0"/>
                  </a:moveTo>
                  <a:cubicBezTo>
                    <a:pt x="710" y="0"/>
                    <a:pt x="697" y="3"/>
                    <a:pt x="682" y="9"/>
                  </a:cubicBezTo>
                  <a:cubicBezTo>
                    <a:pt x="479" y="81"/>
                    <a:pt x="282" y="128"/>
                    <a:pt x="109" y="254"/>
                  </a:cubicBezTo>
                  <a:cubicBezTo>
                    <a:pt x="0" y="300"/>
                    <a:pt x="62" y="437"/>
                    <a:pt x="163" y="437"/>
                  </a:cubicBezTo>
                  <a:cubicBezTo>
                    <a:pt x="178" y="437"/>
                    <a:pt x="194" y="434"/>
                    <a:pt x="211" y="427"/>
                  </a:cubicBezTo>
                  <a:cubicBezTo>
                    <a:pt x="360" y="331"/>
                    <a:pt x="557" y="254"/>
                    <a:pt x="730" y="206"/>
                  </a:cubicBezTo>
                  <a:cubicBezTo>
                    <a:pt x="841" y="164"/>
                    <a:pt x="816" y="0"/>
                    <a:pt x="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446500" y="966050"/>
              <a:ext cx="30300" cy="17850"/>
            </a:xfrm>
            <a:custGeom>
              <a:avLst/>
              <a:gdLst/>
              <a:ahLst/>
              <a:cxnLst/>
              <a:rect l="l" t="t" r="r" b="b"/>
              <a:pathLst>
                <a:path w="1212" h="714" extrusionOk="0">
                  <a:moveTo>
                    <a:pt x="1060" y="0"/>
                  </a:moveTo>
                  <a:cubicBezTo>
                    <a:pt x="1035" y="0"/>
                    <a:pt x="1008" y="10"/>
                    <a:pt x="984" y="34"/>
                  </a:cubicBezTo>
                  <a:cubicBezTo>
                    <a:pt x="883" y="160"/>
                    <a:pt x="710" y="231"/>
                    <a:pt x="584" y="285"/>
                  </a:cubicBezTo>
                  <a:cubicBezTo>
                    <a:pt x="411" y="357"/>
                    <a:pt x="238" y="434"/>
                    <a:pt x="89" y="530"/>
                  </a:cubicBezTo>
                  <a:cubicBezTo>
                    <a:pt x="1" y="576"/>
                    <a:pt x="66" y="713"/>
                    <a:pt x="151" y="713"/>
                  </a:cubicBezTo>
                  <a:cubicBezTo>
                    <a:pt x="164" y="713"/>
                    <a:pt x="177" y="710"/>
                    <a:pt x="190" y="703"/>
                  </a:cubicBezTo>
                  <a:cubicBezTo>
                    <a:pt x="489" y="506"/>
                    <a:pt x="913" y="434"/>
                    <a:pt x="1134" y="183"/>
                  </a:cubicBezTo>
                  <a:cubicBezTo>
                    <a:pt x="1211" y="106"/>
                    <a:pt x="1142" y="0"/>
                    <a:pt x="10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68925" y="988625"/>
              <a:ext cx="18875" cy="9550"/>
            </a:xfrm>
            <a:custGeom>
              <a:avLst/>
              <a:gdLst/>
              <a:ahLst/>
              <a:cxnLst/>
              <a:rect l="l" t="t" r="r" b="b"/>
              <a:pathLst>
                <a:path w="755" h="382" extrusionOk="0">
                  <a:moveTo>
                    <a:pt x="604" y="1"/>
                  </a:moveTo>
                  <a:cubicBezTo>
                    <a:pt x="597" y="1"/>
                    <a:pt x="590" y="1"/>
                    <a:pt x="583" y="3"/>
                  </a:cubicBezTo>
                  <a:cubicBezTo>
                    <a:pt x="410" y="51"/>
                    <a:pt x="261" y="98"/>
                    <a:pt x="111" y="176"/>
                  </a:cubicBezTo>
                  <a:cubicBezTo>
                    <a:pt x="0" y="218"/>
                    <a:pt x="30" y="382"/>
                    <a:pt x="125" y="382"/>
                  </a:cubicBezTo>
                  <a:cubicBezTo>
                    <a:pt x="137" y="382"/>
                    <a:pt x="151" y="379"/>
                    <a:pt x="165" y="373"/>
                  </a:cubicBezTo>
                  <a:cubicBezTo>
                    <a:pt x="314" y="301"/>
                    <a:pt x="464" y="224"/>
                    <a:pt x="637" y="200"/>
                  </a:cubicBezTo>
                  <a:cubicBezTo>
                    <a:pt x="755" y="177"/>
                    <a:pt x="714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468925" y="1013725"/>
              <a:ext cx="27175" cy="14300"/>
            </a:xfrm>
            <a:custGeom>
              <a:avLst/>
              <a:gdLst/>
              <a:ahLst/>
              <a:cxnLst/>
              <a:rect l="l" t="t" r="r" b="b"/>
              <a:pathLst>
                <a:path w="1087" h="572" extrusionOk="0">
                  <a:moveTo>
                    <a:pt x="944" y="0"/>
                  </a:moveTo>
                  <a:cubicBezTo>
                    <a:pt x="925" y="0"/>
                    <a:pt x="904" y="6"/>
                    <a:pt x="881" y="20"/>
                  </a:cubicBezTo>
                  <a:cubicBezTo>
                    <a:pt x="637" y="139"/>
                    <a:pt x="386" y="264"/>
                    <a:pt x="111" y="366"/>
                  </a:cubicBezTo>
                  <a:cubicBezTo>
                    <a:pt x="0" y="408"/>
                    <a:pt x="30" y="572"/>
                    <a:pt x="125" y="572"/>
                  </a:cubicBezTo>
                  <a:cubicBezTo>
                    <a:pt x="137" y="572"/>
                    <a:pt x="151" y="569"/>
                    <a:pt x="165" y="563"/>
                  </a:cubicBezTo>
                  <a:cubicBezTo>
                    <a:pt x="434" y="438"/>
                    <a:pt x="708" y="318"/>
                    <a:pt x="983" y="193"/>
                  </a:cubicBezTo>
                  <a:cubicBezTo>
                    <a:pt x="1086" y="129"/>
                    <a:pt x="1036" y="0"/>
                    <a:pt x="9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484525" y="1039375"/>
              <a:ext cx="23000" cy="12375"/>
            </a:xfrm>
            <a:custGeom>
              <a:avLst/>
              <a:gdLst/>
              <a:ahLst/>
              <a:cxnLst/>
              <a:rect l="l" t="t" r="r" b="b"/>
              <a:pathLst>
                <a:path w="920" h="495" extrusionOk="0">
                  <a:moveTo>
                    <a:pt x="769" y="0"/>
                  </a:moveTo>
                  <a:cubicBezTo>
                    <a:pt x="758" y="0"/>
                    <a:pt x="746" y="3"/>
                    <a:pt x="735" y="9"/>
                  </a:cubicBezTo>
                  <a:cubicBezTo>
                    <a:pt x="508" y="110"/>
                    <a:pt x="311" y="212"/>
                    <a:pt x="84" y="307"/>
                  </a:cubicBezTo>
                  <a:cubicBezTo>
                    <a:pt x="0" y="354"/>
                    <a:pt x="64" y="494"/>
                    <a:pt x="150" y="494"/>
                  </a:cubicBezTo>
                  <a:cubicBezTo>
                    <a:pt x="162" y="494"/>
                    <a:pt x="174" y="492"/>
                    <a:pt x="186" y="486"/>
                  </a:cubicBezTo>
                  <a:cubicBezTo>
                    <a:pt x="407" y="385"/>
                    <a:pt x="610" y="283"/>
                    <a:pt x="831" y="188"/>
                  </a:cubicBezTo>
                  <a:cubicBezTo>
                    <a:pt x="920" y="140"/>
                    <a:pt x="852" y="0"/>
                    <a:pt x="7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657050" y="938775"/>
              <a:ext cx="173650" cy="96500"/>
            </a:xfrm>
            <a:custGeom>
              <a:avLst/>
              <a:gdLst/>
              <a:ahLst/>
              <a:cxnLst/>
              <a:rect l="l" t="t" r="r" b="b"/>
              <a:pathLst>
                <a:path w="6946" h="3860" extrusionOk="0">
                  <a:moveTo>
                    <a:pt x="3662" y="0"/>
                  </a:moveTo>
                  <a:cubicBezTo>
                    <a:pt x="3610" y="0"/>
                    <a:pt x="3557" y="1"/>
                    <a:pt x="3505" y="3"/>
                  </a:cubicBezTo>
                  <a:cubicBezTo>
                    <a:pt x="2735" y="33"/>
                    <a:pt x="1864" y="278"/>
                    <a:pt x="1243" y="779"/>
                  </a:cubicBezTo>
                  <a:cubicBezTo>
                    <a:pt x="873" y="1101"/>
                    <a:pt x="598" y="1471"/>
                    <a:pt x="347" y="1919"/>
                  </a:cubicBezTo>
                  <a:cubicBezTo>
                    <a:pt x="49" y="2492"/>
                    <a:pt x="126" y="3089"/>
                    <a:pt x="1" y="3734"/>
                  </a:cubicBezTo>
                  <a:cubicBezTo>
                    <a:pt x="1" y="3810"/>
                    <a:pt x="64" y="3859"/>
                    <a:pt x="119" y="3859"/>
                  </a:cubicBezTo>
                  <a:cubicBezTo>
                    <a:pt x="155" y="3859"/>
                    <a:pt x="188" y="3838"/>
                    <a:pt x="198" y="3788"/>
                  </a:cubicBezTo>
                  <a:cubicBezTo>
                    <a:pt x="276" y="3316"/>
                    <a:pt x="222" y="2839"/>
                    <a:pt x="371" y="2391"/>
                  </a:cubicBezTo>
                  <a:cubicBezTo>
                    <a:pt x="496" y="1943"/>
                    <a:pt x="771" y="1549"/>
                    <a:pt x="1070" y="1197"/>
                  </a:cubicBezTo>
                  <a:cubicBezTo>
                    <a:pt x="1643" y="576"/>
                    <a:pt x="2461" y="301"/>
                    <a:pt x="3261" y="230"/>
                  </a:cubicBezTo>
                  <a:cubicBezTo>
                    <a:pt x="3399" y="215"/>
                    <a:pt x="3538" y="207"/>
                    <a:pt x="3678" y="207"/>
                  </a:cubicBezTo>
                  <a:cubicBezTo>
                    <a:pt x="4265" y="207"/>
                    <a:pt x="4853" y="339"/>
                    <a:pt x="5374" y="600"/>
                  </a:cubicBezTo>
                  <a:cubicBezTo>
                    <a:pt x="6019" y="928"/>
                    <a:pt x="6765" y="1770"/>
                    <a:pt x="6693" y="2540"/>
                  </a:cubicBezTo>
                  <a:cubicBezTo>
                    <a:pt x="6693" y="2594"/>
                    <a:pt x="6741" y="2618"/>
                    <a:pt x="6765" y="2642"/>
                  </a:cubicBezTo>
                  <a:lnTo>
                    <a:pt x="6789" y="2642"/>
                  </a:lnTo>
                  <a:cubicBezTo>
                    <a:pt x="6804" y="2649"/>
                    <a:pt x="6820" y="2651"/>
                    <a:pt x="6834" y="2651"/>
                  </a:cubicBezTo>
                  <a:cubicBezTo>
                    <a:pt x="6868" y="2651"/>
                    <a:pt x="6897" y="2635"/>
                    <a:pt x="6914" y="2618"/>
                  </a:cubicBezTo>
                  <a:lnTo>
                    <a:pt x="6914" y="2570"/>
                  </a:lnTo>
                  <a:cubicBezTo>
                    <a:pt x="6946" y="2529"/>
                    <a:pt x="6936" y="2487"/>
                    <a:pt x="6909" y="2460"/>
                  </a:cubicBezTo>
                  <a:lnTo>
                    <a:pt x="6909" y="2460"/>
                  </a:lnTo>
                  <a:cubicBezTo>
                    <a:pt x="6935" y="2430"/>
                    <a:pt x="6931" y="2373"/>
                    <a:pt x="6890" y="2295"/>
                  </a:cubicBezTo>
                  <a:cubicBezTo>
                    <a:pt x="6866" y="2170"/>
                    <a:pt x="6819" y="2045"/>
                    <a:pt x="6765" y="1943"/>
                  </a:cubicBezTo>
                  <a:cubicBezTo>
                    <a:pt x="6693" y="1746"/>
                    <a:pt x="6616" y="1549"/>
                    <a:pt x="6520" y="1376"/>
                  </a:cubicBezTo>
                  <a:cubicBezTo>
                    <a:pt x="6317" y="1048"/>
                    <a:pt x="6043" y="803"/>
                    <a:pt x="5774" y="600"/>
                  </a:cubicBezTo>
                  <a:cubicBezTo>
                    <a:pt x="5167" y="160"/>
                    <a:pt x="4393" y="0"/>
                    <a:pt x="36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683175" y="949975"/>
              <a:ext cx="40475" cy="79200"/>
            </a:xfrm>
            <a:custGeom>
              <a:avLst/>
              <a:gdLst/>
              <a:ahLst/>
              <a:cxnLst/>
              <a:rect l="l" t="t" r="r" b="b"/>
              <a:pathLst>
                <a:path w="1619" h="3168" extrusionOk="0">
                  <a:moveTo>
                    <a:pt x="748" y="0"/>
                  </a:moveTo>
                  <a:cubicBezTo>
                    <a:pt x="640" y="0"/>
                    <a:pt x="606" y="154"/>
                    <a:pt x="723" y="182"/>
                  </a:cubicBezTo>
                  <a:cubicBezTo>
                    <a:pt x="1242" y="277"/>
                    <a:pt x="1416" y="725"/>
                    <a:pt x="1171" y="1173"/>
                  </a:cubicBezTo>
                  <a:cubicBezTo>
                    <a:pt x="1022" y="1471"/>
                    <a:pt x="645" y="1644"/>
                    <a:pt x="425" y="1871"/>
                  </a:cubicBezTo>
                  <a:cubicBezTo>
                    <a:pt x="1" y="2319"/>
                    <a:pt x="496" y="2719"/>
                    <a:pt x="645" y="3113"/>
                  </a:cubicBezTo>
                  <a:cubicBezTo>
                    <a:pt x="666" y="3151"/>
                    <a:pt x="706" y="3168"/>
                    <a:pt x="745" y="3168"/>
                  </a:cubicBezTo>
                  <a:cubicBezTo>
                    <a:pt x="812" y="3168"/>
                    <a:pt x="878" y="3120"/>
                    <a:pt x="848" y="3041"/>
                  </a:cubicBezTo>
                  <a:cubicBezTo>
                    <a:pt x="699" y="2641"/>
                    <a:pt x="222" y="2295"/>
                    <a:pt x="723" y="1871"/>
                  </a:cubicBezTo>
                  <a:cubicBezTo>
                    <a:pt x="968" y="1644"/>
                    <a:pt x="1296" y="1495"/>
                    <a:pt x="1416" y="1149"/>
                  </a:cubicBezTo>
                  <a:cubicBezTo>
                    <a:pt x="1619" y="600"/>
                    <a:pt x="1368" y="104"/>
                    <a:pt x="771" y="3"/>
                  </a:cubicBezTo>
                  <a:cubicBezTo>
                    <a:pt x="763" y="1"/>
                    <a:pt x="755" y="0"/>
                    <a:pt x="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3726750" y="942150"/>
              <a:ext cx="56600" cy="71325"/>
            </a:xfrm>
            <a:custGeom>
              <a:avLst/>
              <a:gdLst/>
              <a:ahLst/>
              <a:cxnLst/>
              <a:rect l="l" t="t" r="r" b="b"/>
              <a:pathLst>
                <a:path w="2264" h="2853" extrusionOk="0">
                  <a:moveTo>
                    <a:pt x="1797" y="0"/>
                  </a:moveTo>
                  <a:cubicBezTo>
                    <a:pt x="1779" y="0"/>
                    <a:pt x="1759" y="5"/>
                    <a:pt x="1738" y="17"/>
                  </a:cubicBezTo>
                  <a:cubicBezTo>
                    <a:pt x="1267" y="345"/>
                    <a:pt x="1" y="1414"/>
                    <a:pt x="520" y="2107"/>
                  </a:cubicBezTo>
                  <a:cubicBezTo>
                    <a:pt x="670" y="2310"/>
                    <a:pt x="944" y="2310"/>
                    <a:pt x="1141" y="2310"/>
                  </a:cubicBezTo>
                  <a:cubicBezTo>
                    <a:pt x="1182" y="2312"/>
                    <a:pt x="1226" y="2313"/>
                    <a:pt x="1271" y="2313"/>
                  </a:cubicBezTo>
                  <a:cubicBezTo>
                    <a:pt x="1326" y="2313"/>
                    <a:pt x="1383" y="2312"/>
                    <a:pt x="1439" y="2312"/>
                  </a:cubicBezTo>
                  <a:cubicBezTo>
                    <a:pt x="1734" y="2312"/>
                    <a:pt x="2010" y="2343"/>
                    <a:pt x="1864" y="2733"/>
                  </a:cubicBezTo>
                  <a:cubicBezTo>
                    <a:pt x="1835" y="2805"/>
                    <a:pt x="1894" y="2853"/>
                    <a:pt x="1957" y="2853"/>
                  </a:cubicBezTo>
                  <a:cubicBezTo>
                    <a:pt x="1998" y="2853"/>
                    <a:pt x="2041" y="2831"/>
                    <a:pt x="2061" y="2781"/>
                  </a:cubicBezTo>
                  <a:cubicBezTo>
                    <a:pt x="2264" y="2208"/>
                    <a:pt x="1840" y="2107"/>
                    <a:pt x="1368" y="2107"/>
                  </a:cubicBezTo>
                  <a:cubicBezTo>
                    <a:pt x="1326" y="2107"/>
                    <a:pt x="1284" y="2107"/>
                    <a:pt x="1241" y="2107"/>
                  </a:cubicBezTo>
                  <a:cubicBezTo>
                    <a:pt x="899" y="2107"/>
                    <a:pt x="555" y="2083"/>
                    <a:pt x="646" y="1659"/>
                  </a:cubicBezTo>
                  <a:cubicBezTo>
                    <a:pt x="747" y="1062"/>
                    <a:pt x="1368" y="519"/>
                    <a:pt x="1840" y="196"/>
                  </a:cubicBezTo>
                  <a:cubicBezTo>
                    <a:pt x="1944" y="131"/>
                    <a:pt x="1891" y="0"/>
                    <a:pt x="1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3760950" y="97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771525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786450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776450" y="975550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6" y="203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780200" y="990475"/>
              <a:ext cx="6875" cy="5100"/>
            </a:xfrm>
            <a:custGeom>
              <a:avLst/>
              <a:gdLst/>
              <a:ahLst/>
              <a:cxnLst/>
              <a:rect l="l" t="t" r="r" b="b"/>
              <a:pathLst>
                <a:path w="275" h="204" extrusionOk="0">
                  <a:moveTo>
                    <a:pt x="126" y="0"/>
                  </a:moveTo>
                  <a:cubicBezTo>
                    <a:pt x="0" y="0"/>
                    <a:pt x="0" y="203"/>
                    <a:pt x="126" y="203"/>
                  </a:cubicBezTo>
                  <a:lnTo>
                    <a:pt x="149" y="203"/>
                  </a:lnTo>
                  <a:cubicBezTo>
                    <a:pt x="275" y="203"/>
                    <a:pt x="275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798850" y="976900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0"/>
                  </a:moveTo>
                  <a:cubicBezTo>
                    <a:pt x="0" y="0"/>
                    <a:pt x="0" y="197"/>
                    <a:pt x="150" y="197"/>
                  </a:cubicBezTo>
                  <a:cubicBezTo>
                    <a:pt x="275" y="197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797650" y="994200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4"/>
                    <a:pt x="120" y="204"/>
                  </a:cubicBezTo>
                  <a:cubicBezTo>
                    <a:pt x="245" y="204"/>
                    <a:pt x="245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676900" y="101912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6" y="198"/>
                    <a:pt x="276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668250" y="10042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686325" y="98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683775" y="97375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701825" y="9669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966750" y="1598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1" y="0"/>
                    <a:pt x="1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973025" y="1586275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0" y="0"/>
                    <a:pt x="0" y="197"/>
                    <a:pt x="120" y="197"/>
                  </a:cubicBezTo>
                  <a:cubicBezTo>
                    <a:pt x="245" y="197"/>
                    <a:pt x="245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80475" y="1595525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3"/>
                    <a:pt x="120" y="203"/>
                  </a:cubicBezTo>
                  <a:cubicBezTo>
                    <a:pt x="246" y="203"/>
                    <a:pt x="246" y="1"/>
                    <a:pt x="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052575" y="1562700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057500" y="1555225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1"/>
                  </a:moveTo>
                  <a:cubicBezTo>
                    <a:pt x="0" y="1"/>
                    <a:pt x="0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061225" y="15633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566925" y="941375"/>
              <a:ext cx="41650" cy="111175"/>
            </a:xfrm>
            <a:custGeom>
              <a:avLst/>
              <a:gdLst/>
              <a:ahLst/>
              <a:cxnLst/>
              <a:rect l="l" t="t" r="r" b="b"/>
              <a:pathLst>
                <a:path w="1666" h="4447" extrusionOk="0">
                  <a:moveTo>
                    <a:pt x="1564" y="0"/>
                  </a:moveTo>
                  <a:cubicBezTo>
                    <a:pt x="1140" y="48"/>
                    <a:pt x="693" y="48"/>
                    <a:pt x="275" y="102"/>
                  </a:cubicBezTo>
                  <a:cubicBezTo>
                    <a:pt x="221" y="102"/>
                    <a:pt x="173" y="150"/>
                    <a:pt x="173" y="197"/>
                  </a:cubicBezTo>
                  <a:cubicBezTo>
                    <a:pt x="72" y="1570"/>
                    <a:pt x="0" y="2961"/>
                    <a:pt x="48" y="4352"/>
                  </a:cubicBezTo>
                  <a:cubicBezTo>
                    <a:pt x="48" y="4415"/>
                    <a:pt x="97" y="4446"/>
                    <a:pt x="146" y="4446"/>
                  </a:cubicBezTo>
                  <a:cubicBezTo>
                    <a:pt x="196" y="4446"/>
                    <a:pt x="245" y="4415"/>
                    <a:pt x="245" y="4352"/>
                  </a:cubicBezTo>
                  <a:cubicBezTo>
                    <a:pt x="221" y="3684"/>
                    <a:pt x="245" y="3009"/>
                    <a:pt x="275" y="2341"/>
                  </a:cubicBezTo>
                  <a:cubicBezTo>
                    <a:pt x="275" y="1917"/>
                    <a:pt x="299" y="1493"/>
                    <a:pt x="323" y="1069"/>
                  </a:cubicBezTo>
                  <a:cubicBezTo>
                    <a:pt x="323" y="872"/>
                    <a:pt x="346" y="675"/>
                    <a:pt x="346" y="472"/>
                  </a:cubicBezTo>
                  <a:cubicBezTo>
                    <a:pt x="370" y="227"/>
                    <a:pt x="543" y="275"/>
                    <a:pt x="770" y="251"/>
                  </a:cubicBezTo>
                  <a:cubicBezTo>
                    <a:pt x="943" y="251"/>
                    <a:pt x="1093" y="227"/>
                    <a:pt x="1242" y="227"/>
                  </a:cubicBezTo>
                  <a:cubicBezTo>
                    <a:pt x="1310" y="220"/>
                    <a:pt x="1358" y="214"/>
                    <a:pt x="1392" y="214"/>
                  </a:cubicBezTo>
                  <a:cubicBezTo>
                    <a:pt x="1496" y="214"/>
                    <a:pt x="1469" y="265"/>
                    <a:pt x="1469" y="472"/>
                  </a:cubicBezTo>
                  <a:cubicBezTo>
                    <a:pt x="1439" y="920"/>
                    <a:pt x="1439" y="1367"/>
                    <a:pt x="1439" y="1815"/>
                  </a:cubicBezTo>
                  <a:cubicBezTo>
                    <a:pt x="1415" y="2585"/>
                    <a:pt x="1415" y="3361"/>
                    <a:pt x="1367" y="4108"/>
                  </a:cubicBezTo>
                  <a:cubicBezTo>
                    <a:pt x="1367" y="4167"/>
                    <a:pt x="1416" y="4197"/>
                    <a:pt x="1466" y="4197"/>
                  </a:cubicBezTo>
                  <a:cubicBezTo>
                    <a:pt x="1515" y="4197"/>
                    <a:pt x="1564" y="4167"/>
                    <a:pt x="1564" y="4108"/>
                  </a:cubicBezTo>
                  <a:cubicBezTo>
                    <a:pt x="1642" y="2788"/>
                    <a:pt x="1642" y="1445"/>
                    <a:pt x="1666" y="102"/>
                  </a:cubicBezTo>
                  <a:cubicBezTo>
                    <a:pt x="1666" y="48"/>
                    <a:pt x="1618" y="0"/>
                    <a:pt x="15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571250" y="958775"/>
              <a:ext cx="37750" cy="7000"/>
            </a:xfrm>
            <a:custGeom>
              <a:avLst/>
              <a:gdLst/>
              <a:ahLst/>
              <a:cxnLst/>
              <a:rect l="l" t="t" r="r" b="b"/>
              <a:pathLst>
                <a:path w="1510" h="280" extrusionOk="0">
                  <a:moveTo>
                    <a:pt x="1364" y="1"/>
                  </a:moveTo>
                  <a:cubicBezTo>
                    <a:pt x="1358" y="1"/>
                    <a:pt x="1351" y="2"/>
                    <a:pt x="1343" y="3"/>
                  </a:cubicBezTo>
                  <a:cubicBezTo>
                    <a:pt x="1077" y="67"/>
                    <a:pt x="813" y="77"/>
                    <a:pt x="541" y="77"/>
                  </a:cubicBezTo>
                  <a:cubicBezTo>
                    <a:pt x="405" y="77"/>
                    <a:pt x="267" y="75"/>
                    <a:pt x="126" y="75"/>
                  </a:cubicBezTo>
                  <a:cubicBezTo>
                    <a:pt x="0" y="75"/>
                    <a:pt x="0" y="277"/>
                    <a:pt x="126" y="277"/>
                  </a:cubicBezTo>
                  <a:cubicBezTo>
                    <a:pt x="261" y="277"/>
                    <a:pt x="396" y="280"/>
                    <a:pt x="531" y="280"/>
                  </a:cubicBezTo>
                  <a:cubicBezTo>
                    <a:pt x="818" y="280"/>
                    <a:pt x="1103" y="269"/>
                    <a:pt x="1391" y="200"/>
                  </a:cubicBezTo>
                  <a:cubicBezTo>
                    <a:pt x="1509" y="177"/>
                    <a:pt x="1474" y="1"/>
                    <a:pt x="1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580500" y="978075"/>
              <a:ext cx="13750" cy="70925"/>
            </a:xfrm>
            <a:custGeom>
              <a:avLst/>
              <a:gdLst/>
              <a:ahLst/>
              <a:cxnLst/>
              <a:rect l="l" t="t" r="r" b="b"/>
              <a:pathLst>
                <a:path w="550" h="2837" extrusionOk="0">
                  <a:moveTo>
                    <a:pt x="323" y="0"/>
                  </a:moveTo>
                  <a:cubicBezTo>
                    <a:pt x="124" y="0"/>
                    <a:pt x="30" y="2346"/>
                    <a:pt x="0" y="2837"/>
                  </a:cubicBezTo>
                  <a:lnTo>
                    <a:pt x="502" y="2735"/>
                  </a:lnTo>
                  <a:cubicBezTo>
                    <a:pt x="502" y="2192"/>
                    <a:pt x="550" y="1"/>
                    <a:pt x="329" y="1"/>
                  </a:cubicBezTo>
                  <a:cubicBezTo>
                    <a:pt x="327" y="1"/>
                    <a:pt x="325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192725" y="1185050"/>
              <a:ext cx="35225" cy="34450"/>
            </a:xfrm>
            <a:custGeom>
              <a:avLst/>
              <a:gdLst/>
              <a:ahLst/>
              <a:cxnLst/>
              <a:rect l="l" t="t" r="r" b="b"/>
              <a:pathLst>
                <a:path w="1409" h="1378" extrusionOk="0">
                  <a:moveTo>
                    <a:pt x="846" y="1"/>
                  </a:moveTo>
                  <a:cubicBezTo>
                    <a:pt x="814" y="1"/>
                    <a:pt x="782" y="18"/>
                    <a:pt x="764" y="56"/>
                  </a:cubicBezTo>
                  <a:cubicBezTo>
                    <a:pt x="687" y="152"/>
                    <a:pt x="639" y="253"/>
                    <a:pt x="561" y="354"/>
                  </a:cubicBezTo>
                  <a:cubicBezTo>
                    <a:pt x="466" y="301"/>
                    <a:pt x="364" y="253"/>
                    <a:pt x="263" y="205"/>
                  </a:cubicBezTo>
                  <a:lnTo>
                    <a:pt x="239" y="205"/>
                  </a:lnTo>
                  <a:lnTo>
                    <a:pt x="239" y="181"/>
                  </a:lnTo>
                  <a:cubicBezTo>
                    <a:pt x="217" y="164"/>
                    <a:pt x="194" y="157"/>
                    <a:pt x="172" y="157"/>
                  </a:cubicBezTo>
                  <a:cubicBezTo>
                    <a:pt x="94" y="157"/>
                    <a:pt x="33" y="251"/>
                    <a:pt x="90" y="331"/>
                  </a:cubicBezTo>
                  <a:cubicBezTo>
                    <a:pt x="191" y="450"/>
                    <a:pt x="263" y="551"/>
                    <a:pt x="364" y="677"/>
                  </a:cubicBezTo>
                  <a:cubicBezTo>
                    <a:pt x="287" y="778"/>
                    <a:pt x="191" y="850"/>
                    <a:pt x="90" y="928"/>
                  </a:cubicBezTo>
                  <a:cubicBezTo>
                    <a:pt x="0" y="970"/>
                    <a:pt x="50" y="1109"/>
                    <a:pt x="132" y="1109"/>
                  </a:cubicBezTo>
                  <a:cubicBezTo>
                    <a:pt x="143" y="1109"/>
                    <a:pt x="155" y="1106"/>
                    <a:pt x="167" y="1101"/>
                  </a:cubicBezTo>
                  <a:cubicBezTo>
                    <a:pt x="316" y="1077"/>
                    <a:pt x="436" y="1023"/>
                    <a:pt x="561" y="975"/>
                  </a:cubicBezTo>
                  <a:cubicBezTo>
                    <a:pt x="639" y="1101"/>
                    <a:pt x="710" y="1196"/>
                    <a:pt x="764" y="1322"/>
                  </a:cubicBezTo>
                  <a:cubicBezTo>
                    <a:pt x="783" y="1361"/>
                    <a:pt x="817" y="1378"/>
                    <a:pt x="851" y="1378"/>
                  </a:cubicBezTo>
                  <a:cubicBezTo>
                    <a:pt x="905" y="1378"/>
                    <a:pt x="961" y="1336"/>
                    <a:pt x="961" y="1274"/>
                  </a:cubicBezTo>
                  <a:cubicBezTo>
                    <a:pt x="961" y="1148"/>
                    <a:pt x="961" y="1023"/>
                    <a:pt x="937" y="898"/>
                  </a:cubicBezTo>
                  <a:cubicBezTo>
                    <a:pt x="1063" y="874"/>
                    <a:pt x="1158" y="874"/>
                    <a:pt x="1284" y="874"/>
                  </a:cubicBezTo>
                  <a:cubicBezTo>
                    <a:pt x="1385" y="874"/>
                    <a:pt x="1409" y="725"/>
                    <a:pt x="1307" y="677"/>
                  </a:cubicBezTo>
                  <a:cubicBezTo>
                    <a:pt x="1182" y="599"/>
                    <a:pt x="1063" y="551"/>
                    <a:pt x="913" y="504"/>
                  </a:cubicBezTo>
                  <a:cubicBezTo>
                    <a:pt x="913" y="378"/>
                    <a:pt x="913" y="253"/>
                    <a:pt x="937" y="128"/>
                  </a:cubicBezTo>
                  <a:cubicBezTo>
                    <a:pt x="952" y="49"/>
                    <a:pt x="899" y="1"/>
                    <a:pt x="8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158275" y="1071750"/>
              <a:ext cx="66925" cy="61225"/>
            </a:xfrm>
            <a:custGeom>
              <a:avLst/>
              <a:gdLst/>
              <a:ahLst/>
              <a:cxnLst/>
              <a:rect l="l" t="t" r="r" b="b"/>
              <a:pathLst>
                <a:path w="2677" h="2449" extrusionOk="0">
                  <a:moveTo>
                    <a:pt x="894" y="1"/>
                  </a:moveTo>
                  <a:cubicBezTo>
                    <a:pt x="788" y="1"/>
                    <a:pt x="691" y="101"/>
                    <a:pt x="723" y="236"/>
                  </a:cubicBezTo>
                  <a:cubicBezTo>
                    <a:pt x="747" y="457"/>
                    <a:pt x="800" y="654"/>
                    <a:pt x="872" y="857"/>
                  </a:cubicBezTo>
                  <a:cubicBezTo>
                    <a:pt x="675" y="928"/>
                    <a:pt x="472" y="1006"/>
                    <a:pt x="275" y="1078"/>
                  </a:cubicBezTo>
                  <a:lnTo>
                    <a:pt x="227" y="1078"/>
                  </a:lnTo>
                  <a:cubicBezTo>
                    <a:pt x="1" y="1131"/>
                    <a:pt x="1" y="1454"/>
                    <a:pt x="251" y="1478"/>
                  </a:cubicBezTo>
                  <a:cubicBezTo>
                    <a:pt x="502" y="1478"/>
                    <a:pt x="771" y="1525"/>
                    <a:pt x="1021" y="1549"/>
                  </a:cubicBezTo>
                  <a:cubicBezTo>
                    <a:pt x="1045" y="1776"/>
                    <a:pt x="1045" y="1997"/>
                    <a:pt x="997" y="2224"/>
                  </a:cubicBezTo>
                  <a:cubicBezTo>
                    <a:pt x="967" y="2351"/>
                    <a:pt x="1090" y="2448"/>
                    <a:pt x="1201" y="2448"/>
                  </a:cubicBezTo>
                  <a:cubicBezTo>
                    <a:pt x="1261" y="2448"/>
                    <a:pt x="1318" y="2419"/>
                    <a:pt x="1344" y="2349"/>
                  </a:cubicBezTo>
                  <a:cubicBezTo>
                    <a:pt x="1469" y="2122"/>
                    <a:pt x="1571" y="1902"/>
                    <a:pt x="1696" y="1675"/>
                  </a:cubicBezTo>
                  <a:cubicBezTo>
                    <a:pt x="1917" y="1728"/>
                    <a:pt x="2168" y="1800"/>
                    <a:pt x="2388" y="1878"/>
                  </a:cubicBezTo>
                  <a:cubicBezTo>
                    <a:pt x="2406" y="1882"/>
                    <a:pt x="2422" y="1884"/>
                    <a:pt x="2438" y="1884"/>
                  </a:cubicBezTo>
                  <a:cubicBezTo>
                    <a:pt x="2606" y="1884"/>
                    <a:pt x="2676" y="1664"/>
                    <a:pt x="2562" y="1549"/>
                  </a:cubicBezTo>
                  <a:cubicBezTo>
                    <a:pt x="2412" y="1376"/>
                    <a:pt x="2239" y="1227"/>
                    <a:pt x="2066" y="1078"/>
                  </a:cubicBezTo>
                  <a:cubicBezTo>
                    <a:pt x="2191" y="905"/>
                    <a:pt x="2317" y="755"/>
                    <a:pt x="2466" y="606"/>
                  </a:cubicBezTo>
                  <a:cubicBezTo>
                    <a:pt x="2580" y="493"/>
                    <a:pt x="2468" y="301"/>
                    <a:pt x="2313" y="301"/>
                  </a:cubicBezTo>
                  <a:cubicBezTo>
                    <a:pt x="2297" y="301"/>
                    <a:pt x="2280" y="303"/>
                    <a:pt x="2263" y="308"/>
                  </a:cubicBezTo>
                  <a:cubicBezTo>
                    <a:pt x="1994" y="385"/>
                    <a:pt x="1744" y="481"/>
                    <a:pt x="1493" y="606"/>
                  </a:cubicBezTo>
                  <a:cubicBezTo>
                    <a:pt x="1344" y="433"/>
                    <a:pt x="1171" y="284"/>
                    <a:pt x="1045" y="87"/>
                  </a:cubicBezTo>
                  <a:cubicBezTo>
                    <a:pt x="1003" y="26"/>
                    <a:pt x="947" y="1"/>
                    <a:pt x="8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046325" y="1690150"/>
              <a:ext cx="67150" cy="61150"/>
            </a:xfrm>
            <a:custGeom>
              <a:avLst/>
              <a:gdLst/>
              <a:ahLst/>
              <a:cxnLst/>
              <a:rect l="l" t="t" r="r" b="b"/>
              <a:pathLst>
                <a:path w="2686" h="2446" extrusionOk="0">
                  <a:moveTo>
                    <a:pt x="1395" y="0"/>
                  </a:moveTo>
                  <a:cubicBezTo>
                    <a:pt x="1315" y="0"/>
                    <a:pt x="1231" y="51"/>
                    <a:pt x="1193" y="150"/>
                  </a:cubicBezTo>
                  <a:cubicBezTo>
                    <a:pt x="1122" y="323"/>
                    <a:pt x="1068" y="544"/>
                    <a:pt x="996" y="747"/>
                  </a:cubicBezTo>
                  <a:cubicBezTo>
                    <a:pt x="799" y="693"/>
                    <a:pt x="596" y="669"/>
                    <a:pt x="399" y="621"/>
                  </a:cubicBezTo>
                  <a:lnTo>
                    <a:pt x="352" y="621"/>
                  </a:lnTo>
                  <a:cubicBezTo>
                    <a:pt x="320" y="607"/>
                    <a:pt x="289" y="601"/>
                    <a:pt x="261" y="601"/>
                  </a:cubicBezTo>
                  <a:cubicBezTo>
                    <a:pt x="89" y="601"/>
                    <a:pt x="0" y="836"/>
                    <a:pt x="149" y="944"/>
                  </a:cubicBezTo>
                  <a:cubicBezTo>
                    <a:pt x="376" y="1093"/>
                    <a:pt x="573" y="1266"/>
                    <a:pt x="770" y="1439"/>
                  </a:cubicBezTo>
                  <a:cubicBezTo>
                    <a:pt x="698" y="1642"/>
                    <a:pt x="573" y="1815"/>
                    <a:pt x="423" y="1988"/>
                  </a:cubicBezTo>
                  <a:cubicBezTo>
                    <a:pt x="301" y="2111"/>
                    <a:pt x="412" y="2319"/>
                    <a:pt x="555" y="2319"/>
                  </a:cubicBezTo>
                  <a:cubicBezTo>
                    <a:pt x="586" y="2319"/>
                    <a:pt x="618" y="2309"/>
                    <a:pt x="650" y="2287"/>
                  </a:cubicBezTo>
                  <a:cubicBezTo>
                    <a:pt x="871" y="2138"/>
                    <a:pt x="1068" y="2012"/>
                    <a:pt x="1295" y="1863"/>
                  </a:cubicBezTo>
                  <a:cubicBezTo>
                    <a:pt x="1468" y="2036"/>
                    <a:pt x="1641" y="2215"/>
                    <a:pt x="1790" y="2388"/>
                  </a:cubicBezTo>
                  <a:cubicBezTo>
                    <a:pt x="1831" y="2429"/>
                    <a:pt x="1875" y="2446"/>
                    <a:pt x="1918" y="2446"/>
                  </a:cubicBezTo>
                  <a:cubicBezTo>
                    <a:pt x="2033" y="2446"/>
                    <a:pt x="2135" y="2324"/>
                    <a:pt x="2113" y="2215"/>
                  </a:cubicBezTo>
                  <a:cubicBezTo>
                    <a:pt x="2065" y="1988"/>
                    <a:pt x="1993" y="1768"/>
                    <a:pt x="1916" y="1541"/>
                  </a:cubicBezTo>
                  <a:cubicBezTo>
                    <a:pt x="2113" y="1469"/>
                    <a:pt x="2292" y="1391"/>
                    <a:pt x="2489" y="1344"/>
                  </a:cubicBezTo>
                  <a:cubicBezTo>
                    <a:pt x="2686" y="1290"/>
                    <a:pt x="2662" y="1021"/>
                    <a:pt x="2489" y="991"/>
                  </a:cubicBezTo>
                  <a:cubicBezTo>
                    <a:pt x="2214" y="920"/>
                    <a:pt x="1940" y="896"/>
                    <a:pt x="1695" y="842"/>
                  </a:cubicBezTo>
                  <a:cubicBezTo>
                    <a:pt x="1617" y="621"/>
                    <a:pt x="1570" y="394"/>
                    <a:pt x="1570" y="174"/>
                  </a:cubicBezTo>
                  <a:cubicBezTo>
                    <a:pt x="1557" y="57"/>
                    <a:pt x="1479" y="0"/>
                    <a:pt x="13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329325" y="1802750"/>
              <a:ext cx="36575" cy="33475"/>
            </a:xfrm>
            <a:custGeom>
              <a:avLst/>
              <a:gdLst/>
              <a:ahLst/>
              <a:cxnLst/>
              <a:rect l="l" t="t" r="r" b="b"/>
              <a:pathLst>
                <a:path w="1463" h="1339" extrusionOk="0">
                  <a:moveTo>
                    <a:pt x="515" y="1"/>
                  </a:moveTo>
                  <a:cubicBezTo>
                    <a:pt x="456" y="1"/>
                    <a:pt x="400" y="55"/>
                    <a:pt x="400" y="123"/>
                  </a:cubicBezTo>
                  <a:cubicBezTo>
                    <a:pt x="424" y="249"/>
                    <a:pt x="448" y="344"/>
                    <a:pt x="472" y="469"/>
                  </a:cubicBezTo>
                  <a:cubicBezTo>
                    <a:pt x="376" y="493"/>
                    <a:pt x="275" y="547"/>
                    <a:pt x="149" y="571"/>
                  </a:cubicBezTo>
                  <a:lnTo>
                    <a:pt x="149" y="595"/>
                  </a:lnTo>
                  <a:lnTo>
                    <a:pt x="125" y="595"/>
                  </a:lnTo>
                  <a:cubicBezTo>
                    <a:pt x="0" y="595"/>
                    <a:pt x="0" y="768"/>
                    <a:pt x="125" y="792"/>
                  </a:cubicBezTo>
                  <a:cubicBezTo>
                    <a:pt x="275" y="792"/>
                    <a:pt x="424" y="816"/>
                    <a:pt x="549" y="845"/>
                  </a:cubicBezTo>
                  <a:cubicBezTo>
                    <a:pt x="573" y="965"/>
                    <a:pt x="573" y="1090"/>
                    <a:pt x="549" y="1216"/>
                  </a:cubicBezTo>
                  <a:cubicBezTo>
                    <a:pt x="513" y="1284"/>
                    <a:pt x="582" y="1338"/>
                    <a:pt x="645" y="1338"/>
                  </a:cubicBezTo>
                  <a:cubicBezTo>
                    <a:pt x="676" y="1338"/>
                    <a:pt x="707" y="1325"/>
                    <a:pt x="722" y="1293"/>
                  </a:cubicBezTo>
                  <a:cubicBezTo>
                    <a:pt x="794" y="1168"/>
                    <a:pt x="848" y="1042"/>
                    <a:pt x="919" y="941"/>
                  </a:cubicBezTo>
                  <a:cubicBezTo>
                    <a:pt x="1045" y="965"/>
                    <a:pt x="1170" y="995"/>
                    <a:pt x="1296" y="1042"/>
                  </a:cubicBezTo>
                  <a:cubicBezTo>
                    <a:pt x="1306" y="1045"/>
                    <a:pt x="1316" y="1045"/>
                    <a:pt x="1326" y="1045"/>
                  </a:cubicBezTo>
                  <a:cubicBezTo>
                    <a:pt x="1428" y="1045"/>
                    <a:pt x="1462" y="935"/>
                    <a:pt x="1391" y="869"/>
                  </a:cubicBezTo>
                  <a:cubicBezTo>
                    <a:pt x="1319" y="768"/>
                    <a:pt x="1218" y="696"/>
                    <a:pt x="1146" y="619"/>
                  </a:cubicBezTo>
                  <a:cubicBezTo>
                    <a:pt x="1194" y="517"/>
                    <a:pt x="1272" y="446"/>
                    <a:pt x="1343" y="368"/>
                  </a:cubicBezTo>
                  <a:cubicBezTo>
                    <a:pt x="1414" y="302"/>
                    <a:pt x="1355" y="192"/>
                    <a:pt x="1267" y="192"/>
                  </a:cubicBezTo>
                  <a:cubicBezTo>
                    <a:pt x="1259" y="192"/>
                    <a:pt x="1250" y="193"/>
                    <a:pt x="1242" y="195"/>
                  </a:cubicBezTo>
                  <a:cubicBezTo>
                    <a:pt x="1122" y="219"/>
                    <a:pt x="973" y="272"/>
                    <a:pt x="824" y="344"/>
                  </a:cubicBezTo>
                  <a:cubicBezTo>
                    <a:pt x="746" y="249"/>
                    <a:pt x="675" y="147"/>
                    <a:pt x="597" y="46"/>
                  </a:cubicBezTo>
                  <a:cubicBezTo>
                    <a:pt x="573" y="14"/>
                    <a:pt x="544" y="1"/>
                    <a:pt x="5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634075" y="1848050"/>
              <a:ext cx="18675" cy="14950"/>
            </a:xfrm>
            <a:custGeom>
              <a:avLst/>
              <a:gdLst/>
              <a:ahLst/>
              <a:cxnLst/>
              <a:rect l="l" t="t" r="r" b="b"/>
              <a:pathLst>
                <a:path w="747" h="598" extrusionOk="0">
                  <a:moveTo>
                    <a:pt x="371" y="1"/>
                  </a:moveTo>
                  <a:cubicBezTo>
                    <a:pt x="1" y="1"/>
                    <a:pt x="1" y="598"/>
                    <a:pt x="371" y="598"/>
                  </a:cubicBezTo>
                  <a:cubicBezTo>
                    <a:pt x="747" y="598"/>
                    <a:pt x="747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648400" y="18182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5" y="1"/>
                  </a:moveTo>
                  <a:cubicBezTo>
                    <a:pt x="1" y="1"/>
                    <a:pt x="1" y="598"/>
                    <a:pt x="395" y="598"/>
                  </a:cubicBezTo>
                  <a:cubicBezTo>
                    <a:pt x="771" y="598"/>
                    <a:pt x="771" y="1"/>
                    <a:pt x="3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660200" y="184805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4" y="1"/>
                  </a:moveTo>
                  <a:cubicBezTo>
                    <a:pt x="0" y="1"/>
                    <a:pt x="0" y="598"/>
                    <a:pt x="394" y="598"/>
                  </a:cubicBezTo>
                  <a:cubicBezTo>
                    <a:pt x="770" y="598"/>
                    <a:pt x="770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087375" y="13686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1" y="597"/>
                    <a:pt x="771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102300" y="133942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0"/>
                  </a:moveTo>
                  <a:cubicBezTo>
                    <a:pt x="1" y="0"/>
                    <a:pt x="1" y="597"/>
                    <a:pt x="377" y="597"/>
                  </a:cubicBezTo>
                  <a:cubicBezTo>
                    <a:pt x="771" y="597"/>
                    <a:pt x="771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114100" y="1368675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377" y="0"/>
                  </a:moveTo>
                  <a:cubicBezTo>
                    <a:pt x="0" y="0"/>
                    <a:pt x="0" y="597"/>
                    <a:pt x="377" y="597"/>
                  </a:cubicBezTo>
                  <a:cubicBezTo>
                    <a:pt x="777" y="597"/>
                    <a:pt x="777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120325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135250" y="1058975"/>
              <a:ext cx="19275" cy="14200"/>
            </a:xfrm>
            <a:custGeom>
              <a:avLst/>
              <a:gdLst/>
              <a:ahLst/>
              <a:cxnLst/>
              <a:rect l="l" t="t" r="r" b="b"/>
              <a:pathLst>
                <a:path w="771" h="568" extrusionOk="0">
                  <a:moveTo>
                    <a:pt x="377" y="1"/>
                  </a:moveTo>
                  <a:cubicBezTo>
                    <a:pt x="1" y="1"/>
                    <a:pt x="1" y="568"/>
                    <a:pt x="377" y="568"/>
                  </a:cubicBezTo>
                  <a:cubicBezTo>
                    <a:pt x="771" y="56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47050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6" y="1"/>
                  </a:moveTo>
                  <a:cubicBezTo>
                    <a:pt x="0" y="1"/>
                    <a:pt x="0" y="598"/>
                    <a:pt x="376" y="598"/>
                  </a:cubicBezTo>
                  <a:cubicBezTo>
                    <a:pt x="770" y="598"/>
                    <a:pt x="770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642725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657650" y="795250"/>
              <a:ext cx="19275" cy="14350"/>
            </a:xfrm>
            <a:custGeom>
              <a:avLst/>
              <a:gdLst/>
              <a:ahLst/>
              <a:cxnLst/>
              <a:rect l="l" t="t" r="r" b="b"/>
              <a:pathLst>
                <a:path w="771" h="574" extrusionOk="0">
                  <a:moveTo>
                    <a:pt x="377" y="1"/>
                  </a:moveTo>
                  <a:cubicBezTo>
                    <a:pt x="1" y="1"/>
                    <a:pt x="1" y="574"/>
                    <a:pt x="377" y="574"/>
                  </a:cubicBezTo>
                  <a:cubicBezTo>
                    <a:pt x="771" y="574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669450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1"/>
                  </a:moveTo>
                  <a:cubicBezTo>
                    <a:pt x="0" y="1"/>
                    <a:pt x="0" y="598"/>
                    <a:pt x="377" y="598"/>
                  </a:cubicBezTo>
                  <a:cubicBezTo>
                    <a:pt x="771" y="59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213825" y="1345175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20" y="0"/>
                  </a:moveTo>
                  <a:cubicBezTo>
                    <a:pt x="264" y="0"/>
                    <a:pt x="224" y="60"/>
                    <a:pt x="242" y="116"/>
                  </a:cubicBezTo>
                  <a:cubicBezTo>
                    <a:pt x="266" y="194"/>
                    <a:pt x="290" y="266"/>
                    <a:pt x="314" y="343"/>
                  </a:cubicBezTo>
                  <a:cubicBezTo>
                    <a:pt x="242" y="367"/>
                    <a:pt x="189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2" y="591"/>
                  </a:cubicBezTo>
                  <a:cubicBezTo>
                    <a:pt x="100" y="591"/>
                    <a:pt x="108" y="590"/>
                    <a:pt x="117" y="588"/>
                  </a:cubicBezTo>
                  <a:lnTo>
                    <a:pt x="416" y="588"/>
                  </a:lnTo>
                  <a:cubicBezTo>
                    <a:pt x="440" y="690"/>
                    <a:pt x="463" y="761"/>
                    <a:pt x="440" y="863"/>
                  </a:cubicBezTo>
                  <a:cubicBezTo>
                    <a:pt x="440" y="907"/>
                    <a:pt x="481" y="934"/>
                    <a:pt x="521" y="934"/>
                  </a:cubicBezTo>
                  <a:cubicBezTo>
                    <a:pt x="550" y="934"/>
                    <a:pt x="579" y="919"/>
                    <a:pt x="589" y="887"/>
                  </a:cubicBezTo>
                  <a:cubicBezTo>
                    <a:pt x="613" y="791"/>
                    <a:pt x="637" y="713"/>
                    <a:pt x="690" y="612"/>
                  </a:cubicBezTo>
                  <a:cubicBezTo>
                    <a:pt x="786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3" y="516"/>
                  </a:cubicBezTo>
                  <a:cubicBezTo>
                    <a:pt x="935" y="463"/>
                    <a:pt x="863" y="415"/>
                    <a:pt x="786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3"/>
                    <a:pt x="880" y="53"/>
                  </a:cubicBezTo>
                  <a:cubicBezTo>
                    <a:pt x="867" y="53"/>
                    <a:pt x="854" y="58"/>
                    <a:pt x="839" y="69"/>
                  </a:cubicBezTo>
                  <a:cubicBezTo>
                    <a:pt x="738" y="93"/>
                    <a:pt x="637" y="140"/>
                    <a:pt x="565" y="194"/>
                  </a:cubicBezTo>
                  <a:cubicBezTo>
                    <a:pt x="487" y="140"/>
                    <a:pt x="416" y="93"/>
                    <a:pt x="368" y="15"/>
                  </a:cubicBezTo>
                  <a:cubicBezTo>
                    <a:pt x="351" y="5"/>
                    <a:pt x="335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04400" y="1202075"/>
              <a:ext cx="26600" cy="23375"/>
            </a:xfrm>
            <a:custGeom>
              <a:avLst/>
              <a:gdLst/>
              <a:ahLst/>
              <a:cxnLst/>
              <a:rect l="l" t="t" r="r" b="b"/>
              <a:pathLst>
                <a:path w="1064" h="935" extrusionOk="0">
                  <a:moveTo>
                    <a:pt x="302" y="1"/>
                  </a:moveTo>
                  <a:cubicBezTo>
                    <a:pt x="262" y="1"/>
                    <a:pt x="221" y="41"/>
                    <a:pt x="221" y="97"/>
                  </a:cubicBezTo>
                  <a:cubicBezTo>
                    <a:pt x="245" y="169"/>
                    <a:pt x="299" y="270"/>
                    <a:pt x="323" y="342"/>
                  </a:cubicBezTo>
                  <a:cubicBezTo>
                    <a:pt x="245" y="366"/>
                    <a:pt x="173" y="420"/>
                    <a:pt x="96" y="444"/>
                  </a:cubicBezTo>
                  <a:cubicBezTo>
                    <a:pt x="0" y="467"/>
                    <a:pt x="24" y="593"/>
                    <a:pt x="120" y="593"/>
                  </a:cubicBezTo>
                  <a:lnTo>
                    <a:pt x="418" y="593"/>
                  </a:lnTo>
                  <a:cubicBezTo>
                    <a:pt x="448" y="694"/>
                    <a:pt x="448" y="766"/>
                    <a:pt x="448" y="867"/>
                  </a:cubicBezTo>
                  <a:cubicBezTo>
                    <a:pt x="431" y="909"/>
                    <a:pt x="466" y="935"/>
                    <a:pt x="509" y="935"/>
                  </a:cubicBezTo>
                  <a:cubicBezTo>
                    <a:pt x="540" y="935"/>
                    <a:pt x="575" y="921"/>
                    <a:pt x="597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66" y="641"/>
                    <a:pt x="967" y="641"/>
                  </a:cubicBezTo>
                  <a:cubicBezTo>
                    <a:pt x="976" y="643"/>
                    <a:pt x="983" y="644"/>
                    <a:pt x="991" y="644"/>
                  </a:cubicBezTo>
                  <a:cubicBezTo>
                    <a:pt x="1049" y="644"/>
                    <a:pt x="1063" y="563"/>
                    <a:pt x="1015" y="515"/>
                  </a:cubicBezTo>
                  <a:cubicBezTo>
                    <a:pt x="943" y="467"/>
                    <a:pt x="866" y="420"/>
                    <a:pt x="794" y="366"/>
                  </a:cubicBezTo>
                  <a:cubicBezTo>
                    <a:pt x="842" y="294"/>
                    <a:pt x="866" y="217"/>
                    <a:pt x="920" y="169"/>
                  </a:cubicBezTo>
                  <a:cubicBezTo>
                    <a:pt x="961" y="106"/>
                    <a:pt x="912" y="39"/>
                    <a:pt x="863" y="39"/>
                  </a:cubicBezTo>
                  <a:cubicBezTo>
                    <a:pt x="856" y="39"/>
                    <a:pt x="849" y="41"/>
                    <a:pt x="842" y="44"/>
                  </a:cubicBezTo>
                  <a:cubicBezTo>
                    <a:pt x="746" y="97"/>
                    <a:pt x="645" y="145"/>
                    <a:pt x="543" y="193"/>
                  </a:cubicBezTo>
                  <a:cubicBezTo>
                    <a:pt x="496" y="145"/>
                    <a:pt x="418" y="97"/>
                    <a:pt x="346" y="20"/>
                  </a:cubicBezTo>
                  <a:cubicBezTo>
                    <a:pt x="333" y="7"/>
                    <a:pt x="318" y="1"/>
                    <a:pt x="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433200" y="844475"/>
              <a:ext cx="26575" cy="23450"/>
            </a:xfrm>
            <a:custGeom>
              <a:avLst/>
              <a:gdLst/>
              <a:ahLst/>
              <a:cxnLst/>
              <a:rect l="l" t="t" r="r" b="b"/>
              <a:pathLst>
                <a:path w="1063" h="938" extrusionOk="0">
                  <a:moveTo>
                    <a:pt x="298" y="1"/>
                  </a:moveTo>
                  <a:cubicBezTo>
                    <a:pt x="252" y="1"/>
                    <a:pt x="204" y="41"/>
                    <a:pt x="221" y="97"/>
                  </a:cubicBezTo>
                  <a:cubicBezTo>
                    <a:pt x="251" y="169"/>
                    <a:pt x="299" y="247"/>
                    <a:pt x="322" y="342"/>
                  </a:cubicBezTo>
                  <a:cubicBezTo>
                    <a:pt x="251" y="372"/>
                    <a:pt x="173" y="420"/>
                    <a:pt x="102" y="444"/>
                  </a:cubicBezTo>
                  <a:cubicBezTo>
                    <a:pt x="0" y="468"/>
                    <a:pt x="24" y="593"/>
                    <a:pt x="125" y="593"/>
                  </a:cubicBezTo>
                  <a:lnTo>
                    <a:pt x="424" y="593"/>
                  </a:lnTo>
                  <a:cubicBezTo>
                    <a:pt x="448" y="694"/>
                    <a:pt x="448" y="766"/>
                    <a:pt x="448" y="868"/>
                  </a:cubicBezTo>
                  <a:cubicBezTo>
                    <a:pt x="434" y="910"/>
                    <a:pt x="471" y="937"/>
                    <a:pt x="509" y="937"/>
                  </a:cubicBezTo>
                  <a:cubicBezTo>
                    <a:pt x="536" y="937"/>
                    <a:pt x="563" y="924"/>
                    <a:pt x="573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72" y="641"/>
                    <a:pt x="967" y="641"/>
                  </a:cubicBezTo>
                  <a:cubicBezTo>
                    <a:pt x="977" y="644"/>
                    <a:pt x="986" y="646"/>
                    <a:pt x="994" y="646"/>
                  </a:cubicBezTo>
                  <a:cubicBezTo>
                    <a:pt x="1050" y="646"/>
                    <a:pt x="1063" y="563"/>
                    <a:pt x="1021" y="521"/>
                  </a:cubicBezTo>
                  <a:cubicBezTo>
                    <a:pt x="943" y="468"/>
                    <a:pt x="872" y="420"/>
                    <a:pt x="794" y="372"/>
                  </a:cubicBezTo>
                  <a:cubicBezTo>
                    <a:pt x="848" y="294"/>
                    <a:pt x="872" y="223"/>
                    <a:pt x="919" y="169"/>
                  </a:cubicBezTo>
                  <a:cubicBezTo>
                    <a:pt x="961" y="106"/>
                    <a:pt x="912" y="39"/>
                    <a:pt x="867" y="39"/>
                  </a:cubicBezTo>
                  <a:cubicBezTo>
                    <a:pt x="860" y="39"/>
                    <a:pt x="854" y="41"/>
                    <a:pt x="848" y="44"/>
                  </a:cubicBezTo>
                  <a:cubicBezTo>
                    <a:pt x="746" y="97"/>
                    <a:pt x="645" y="145"/>
                    <a:pt x="549" y="193"/>
                  </a:cubicBezTo>
                  <a:cubicBezTo>
                    <a:pt x="472" y="145"/>
                    <a:pt x="424" y="97"/>
                    <a:pt x="346" y="20"/>
                  </a:cubicBezTo>
                  <a:cubicBezTo>
                    <a:pt x="333" y="7"/>
                    <a:pt x="316" y="1"/>
                    <a:pt x="2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892950" y="1785450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19" y="0"/>
                  </a:moveTo>
                  <a:cubicBezTo>
                    <a:pt x="264" y="0"/>
                    <a:pt x="223" y="60"/>
                    <a:pt x="242" y="117"/>
                  </a:cubicBezTo>
                  <a:cubicBezTo>
                    <a:pt x="266" y="194"/>
                    <a:pt x="290" y="266"/>
                    <a:pt x="314" y="344"/>
                  </a:cubicBezTo>
                  <a:cubicBezTo>
                    <a:pt x="242" y="367"/>
                    <a:pt x="188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1" y="591"/>
                  </a:cubicBezTo>
                  <a:cubicBezTo>
                    <a:pt x="99" y="591"/>
                    <a:pt x="108" y="590"/>
                    <a:pt x="117" y="588"/>
                  </a:cubicBezTo>
                  <a:lnTo>
                    <a:pt x="415" y="588"/>
                  </a:lnTo>
                  <a:cubicBezTo>
                    <a:pt x="439" y="690"/>
                    <a:pt x="463" y="761"/>
                    <a:pt x="439" y="863"/>
                  </a:cubicBezTo>
                  <a:cubicBezTo>
                    <a:pt x="439" y="908"/>
                    <a:pt x="481" y="934"/>
                    <a:pt x="520" y="934"/>
                  </a:cubicBezTo>
                  <a:cubicBezTo>
                    <a:pt x="550" y="934"/>
                    <a:pt x="578" y="920"/>
                    <a:pt x="588" y="887"/>
                  </a:cubicBezTo>
                  <a:cubicBezTo>
                    <a:pt x="612" y="791"/>
                    <a:pt x="636" y="714"/>
                    <a:pt x="690" y="612"/>
                  </a:cubicBezTo>
                  <a:cubicBezTo>
                    <a:pt x="785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2" y="517"/>
                  </a:cubicBezTo>
                  <a:cubicBezTo>
                    <a:pt x="935" y="463"/>
                    <a:pt x="863" y="415"/>
                    <a:pt x="785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4"/>
                    <a:pt x="879" y="54"/>
                  </a:cubicBezTo>
                  <a:cubicBezTo>
                    <a:pt x="867" y="54"/>
                    <a:pt x="854" y="58"/>
                    <a:pt x="839" y="69"/>
                  </a:cubicBezTo>
                  <a:cubicBezTo>
                    <a:pt x="738" y="93"/>
                    <a:pt x="636" y="141"/>
                    <a:pt x="565" y="194"/>
                  </a:cubicBezTo>
                  <a:cubicBezTo>
                    <a:pt x="487" y="141"/>
                    <a:pt x="415" y="93"/>
                    <a:pt x="368" y="15"/>
                  </a:cubicBezTo>
                  <a:cubicBezTo>
                    <a:pt x="351" y="5"/>
                    <a:pt x="335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8" name="Google Shape;238;p2"/>
          <p:cNvGrpSpPr/>
          <p:nvPr/>
        </p:nvGrpSpPr>
        <p:grpSpPr>
          <a:xfrm rot="131350">
            <a:off x="1180918" y="2470397"/>
            <a:ext cx="9819733" cy="2643065"/>
            <a:chOff x="889515" y="539996"/>
            <a:chExt cx="7364580" cy="1982240"/>
          </a:xfrm>
        </p:grpSpPr>
        <p:grpSp>
          <p:nvGrpSpPr>
            <p:cNvPr id="239" name="Google Shape;239;p2"/>
            <p:cNvGrpSpPr/>
            <p:nvPr/>
          </p:nvGrpSpPr>
          <p:grpSpPr>
            <a:xfrm>
              <a:off x="889515" y="539996"/>
              <a:ext cx="7364580" cy="1982240"/>
              <a:chOff x="4627500" y="4136450"/>
              <a:chExt cx="797300" cy="241825"/>
            </a:xfrm>
          </p:grpSpPr>
          <p:sp>
            <p:nvSpPr>
              <p:cNvPr id="240" name="Google Shape;240;p2"/>
              <p:cNvSpPr/>
              <p:nvPr/>
            </p:nvSpPr>
            <p:spPr>
              <a:xfrm>
                <a:off x="5270450" y="4217500"/>
                <a:ext cx="1512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5673" extrusionOk="0">
                    <a:moveTo>
                      <a:pt x="4878" y="1"/>
                    </a:moveTo>
                    <a:lnTo>
                      <a:pt x="4878" y="1"/>
                    </a:lnTo>
                    <a:cubicBezTo>
                      <a:pt x="3833" y="270"/>
                      <a:pt x="1368" y="544"/>
                      <a:pt x="299" y="747"/>
                    </a:cubicBezTo>
                    <a:lnTo>
                      <a:pt x="1" y="5672"/>
                    </a:lnTo>
                    <a:cubicBezTo>
                      <a:pt x="2042" y="5445"/>
                      <a:pt x="4030" y="4926"/>
                      <a:pt x="6048" y="4550"/>
                    </a:cubicBezTo>
                    <a:cubicBezTo>
                      <a:pt x="5153" y="3953"/>
                      <a:pt x="4305" y="3231"/>
                      <a:pt x="3338" y="2735"/>
                    </a:cubicBezTo>
                    <a:cubicBezTo>
                      <a:pt x="3857" y="1816"/>
                      <a:pt x="4478" y="968"/>
                      <a:pt x="48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5267700" y="4214975"/>
                <a:ext cx="157100" cy="1471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5886" extrusionOk="0">
                    <a:moveTo>
                      <a:pt x="4814" y="243"/>
                    </a:moveTo>
                    <a:cubicBezTo>
                      <a:pt x="4419" y="1145"/>
                      <a:pt x="3835" y="1946"/>
                      <a:pt x="3346" y="2788"/>
                    </a:cubicBezTo>
                    <a:cubicBezTo>
                      <a:pt x="3322" y="2836"/>
                      <a:pt x="3346" y="2884"/>
                      <a:pt x="3394" y="2908"/>
                    </a:cubicBezTo>
                    <a:cubicBezTo>
                      <a:pt x="4295" y="3394"/>
                      <a:pt x="5083" y="4028"/>
                      <a:pt x="5905" y="4593"/>
                    </a:cubicBezTo>
                    <a:lnTo>
                      <a:pt x="5905" y="4593"/>
                    </a:lnTo>
                    <a:cubicBezTo>
                      <a:pt x="4023" y="4958"/>
                      <a:pt x="2144" y="5436"/>
                      <a:pt x="218" y="5660"/>
                    </a:cubicBezTo>
                    <a:lnTo>
                      <a:pt x="218" y="5660"/>
                    </a:lnTo>
                    <a:cubicBezTo>
                      <a:pt x="289" y="4323"/>
                      <a:pt x="387" y="2971"/>
                      <a:pt x="463" y="1642"/>
                    </a:cubicBezTo>
                    <a:cubicBezTo>
                      <a:pt x="487" y="1391"/>
                      <a:pt x="487" y="1147"/>
                      <a:pt x="511" y="896"/>
                    </a:cubicBezTo>
                    <a:lnTo>
                      <a:pt x="511" y="848"/>
                    </a:lnTo>
                    <a:cubicBezTo>
                      <a:pt x="511" y="902"/>
                      <a:pt x="532" y="917"/>
                      <a:pt x="563" y="917"/>
                    </a:cubicBezTo>
                    <a:cubicBezTo>
                      <a:pt x="602" y="917"/>
                      <a:pt x="655" y="896"/>
                      <a:pt x="708" y="896"/>
                    </a:cubicBezTo>
                    <a:cubicBezTo>
                      <a:pt x="982" y="848"/>
                      <a:pt x="1257" y="794"/>
                      <a:pt x="1508" y="770"/>
                    </a:cubicBezTo>
                    <a:cubicBezTo>
                      <a:pt x="2605" y="607"/>
                      <a:pt x="3729" y="487"/>
                      <a:pt x="4814" y="243"/>
                    </a:cubicBezTo>
                    <a:close/>
                    <a:moveTo>
                      <a:pt x="4964" y="0"/>
                    </a:moveTo>
                    <a:cubicBezTo>
                      <a:pt x="3448" y="371"/>
                      <a:pt x="1902" y="472"/>
                      <a:pt x="385" y="747"/>
                    </a:cubicBezTo>
                    <a:cubicBezTo>
                      <a:pt x="337" y="747"/>
                      <a:pt x="314" y="794"/>
                      <a:pt x="314" y="848"/>
                    </a:cubicBezTo>
                    <a:cubicBezTo>
                      <a:pt x="212" y="2490"/>
                      <a:pt x="111" y="4132"/>
                      <a:pt x="15" y="5773"/>
                    </a:cubicBezTo>
                    <a:cubicBezTo>
                      <a:pt x="0" y="5848"/>
                      <a:pt x="43" y="5885"/>
                      <a:pt x="93" y="5885"/>
                    </a:cubicBezTo>
                    <a:cubicBezTo>
                      <a:pt x="115" y="5885"/>
                      <a:pt x="139" y="5878"/>
                      <a:pt x="159" y="5864"/>
                    </a:cubicBezTo>
                    <a:lnTo>
                      <a:pt x="159" y="5864"/>
                    </a:lnTo>
                    <a:cubicBezTo>
                      <a:pt x="2184" y="5640"/>
                      <a:pt x="4180" y="5120"/>
                      <a:pt x="6206" y="4752"/>
                    </a:cubicBezTo>
                    <a:cubicBezTo>
                      <a:pt x="6283" y="4729"/>
                      <a:pt x="6283" y="4603"/>
                      <a:pt x="6206" y="4549"/>
                    </a:cubicBezTo>
                    <a:cubicBezTo>
                      <a:pt x="5337" y="3970"/>
                      <a:pt x="4513" y="3301"/>
                      <a:pt x="3581" y="2782"/>
                    </a:cubicBezTo>
                    <a:lnTo>
                      <a:pt x="3581" y="2782"/>
                    </a:lnTo>
                    <a:cubicBezTo>
                      <a:pt x="4114" y="1901"/>
                      <a:pt x="4704" y="1080"/>
                      <a:pt x="5089" y="126"/>
                    </a:cubicBezTo>
                    <a:cubicBezTo>
                      <a:pt x="5113" y="48"/>
                      <a:pt x="5012" y="0"/>
                      <a:pt x="49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4630625" y="4140350"/>
                <a:ext cx="141800" cy="131200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5248" extrusionOk="0">
                    <a:moveTo>
                      <a:pt x="5672" y="0"/>
                    </a:moveTo>
                    <a:lnTo>
                      <a:pt x="5672" y="0"/>
                    </a:lnTo>
                    <a:cubicBezTo>
                      <a:pt x="3135" y="197"/>
                      <a:pt x="1690" y="448"/>
                      <a:pt x="1" y="550"/>
                    </a:cubicBezTo>
                    <a:cubicBezTo>
                      <a:pt x="245" y="848"/>
                      <a:pt x="1589" y="2042"/>
                      <a:pt x="2287" y="2687"/>
                    </a:cubicBezTo>
                    <a:cubicBezTo>
                      <a:pt x="1344" y="3630"/>
                      <a:pt x="544" y="4878"/>
                      <a:pt x="245" y="5248"/>
                    </a:cubicBezTo>
                    <a:cubicBezTo>
                      <a:pt x="1989" y="5027"/>
                      <a:pt x="3732" y="4776"/>
                      <a:pt x="4902" y="4729"/>
                    </a:cubicBezTo>
                    <a:lnTo>
                      <a:pt x="567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4627500" y="4137800"/>
                <a:ext cx="147325" cy="136300"/>
              </a:xfrm>
              <a:custGeom>
                <a:avLst/>
                <a:gdLst/>
                <a:ahLst/>
                <a:cxnLst/>
                <a:rect l="l" t="t" r="r" b="b"/>
                <a:pathLst>
                  <a:path w="5893" h="5452" extrusionOk="0">
                    <a:moveTo>
                      <a:pt x="5674" y="214"/>
                    </a:moveTo>
                    <a:cubicBezTo>
                      <a:pt x="5434" y="1712"/>
                      <a:pt x="5199" y="3235"/>
                      <a:pt x="4937" y="4732"/>
                    </a:cubicBezTo>
                    <a:lnTo>
                      <a:pt x="4937" y="4732"/>
                    </a:lnTo>
                    <a:cubicBezTo>
                      <a:pt x="3471" y="4785"/>
                      <a:pt x="2031" y="5030"/>
                      <a:pt x="587" y="5220"/>
                    </a:cubicBezTo>
                    <a:lnTo>
                      <a:pt x="587" y="5220"/>
                    </a:lnTo>
                    <a:cubicBezTo>
                      <a:pt x="1212" y="4415"/>
                      <a:pt x="1775" y="3597"/>
                      <a:pt x="2490" y="2861"/>
                    </a:cubicBezTo>
                    <a:cubicBezTo>
                      <a:pt x="2514" y="2813"/>
                      <a:pt x="2537" y="2765"/>
                      <a:pt x="2490" y="2711"/>
                    </a:cubicBezTo>
                    <a:cubicBezTo>
                      <a:pt x="1794" y="2065"/>
                      <a:pt x="968" y="1456"/>
                      <a:pt x="332" y="733"/>
                    </a:cubicBezTo>
                    <a:lnTo>
                      <a:pt x="332" y="733"/>
                    </a:lnTo>
                    <a:cubicBezTo>
                      <a:pt x="2109" y="605"/>
                      <a:pt x="3892" y="359"/>
                      <a:pt x="5674" y="214"/>
                    </a:cubicBezTo>
                    <a:close/>
                    <a:moveTo>
                      <a:pt x="5797" y="1"/>
                    </a:moveTo>
                    <a:cubicBezTo>
                      <a:pt x="3905" y="150"/>
                      <a:pt x="2012" y="425"/>
                      <a:pt x="126" y="550"/>
                    </a:cubicBezTo>
                    <a:cubicBezTo>
                      <a:pt x="24" y="550"/>
                      <a:pt x="0" y="652"/>
                      <a:pt x="48" y="723"/>
                    </a:cubicBezTo>
                    <a:cubicBezTo>
                      <a:pt x="645" y="1446"/>
                      <a:pt x="1415" y="2019"/>
                      <a:pt x="2114" y="2640"/>
                    </a:cubicBezTo>
                    <a:cubicBezTo>
                      <a:pt x="2161" y="2687"/>
                      <a:pt x="2311" y="2765"/>
                      <a:pt x="2239" y="2837"/>
                    </a:cubicBezTo>
                    <a:cubicBezTo>
                      <a:pt x="2114" y="2962"/>
                      <a:pt x="1988" y="3087"/>
                      <a:pt x="1893" y="3213"/>
                    </a:cubicBezTo>
                    <a:cubicBezTo>
                      <a:pt x="1666" y="3458"/>
                      <a:pt x="1445" y="3732"/>
                      <a:pt x="1242" y="3983"/>
                    </a:cubicBezTo>
                    <a:cubicBezTo>
                      <a:pt x="920" y="4407"/>
                      <a:pt x="621" y="4854"/>
                      <a:pt x="299" y="5278"/>
                    </a:cubicBezTo>
                    <a:cubicBezTo>
                      <a:pt x="251" y="5326"/>
                      <a:pt x="275" y="5451"/>
                      <a:pt x="370" y="5451"/>
                    </a:cubicBezTo>
                    <a:cubicBezTo>
                      <a:pt x="1917" y="5248"/>
                      <a:pt x="3457" y="4980"/>
                      <a:pt x="5027" y="4926"/>
                    </a:cubicBezTo>
                    <a:cubicBezTo>
                      <a:pt x="5030" y="4926"/>
                      <a:pt x="5032" y="4926"/>
                      <a:pt x="5035" y="4926"/>
                    </a:cubicBezTo>
                    <a:lnTo>
                      <a:pt x="5035" y="4926"/>
                    </a:lnTo>
                    <a:cubicBezTo>
                      <a:pt x="5035" y="4926"/>
                      <a:pt x="5036" y="4926"/>
                      <a:pt x="5037" y="4926"/>
                    </a:cubicBezTo>
                    <a:cubicBezTo>
                      <a:pt x="5076" y="4926"/>
                      <a:pt x="5113" y="4904"/>
                      <a:pt x="5122" y="4854"/>
                    </a:cubicBezTo>
                    <a:cubicBezTo>
                      <a:pt x="5373" y="3284"/>
                      <a:pt x="5648" y="1696"/>
                      <a:pt x="5893" y="126"/>
                    </a:cubicBezTo>
                    <a:cubicBezTo>
                      <a:pt x="5893" y="79"/>
                      <a:pt x="5869" y="1"/>
                      <a:pt x="57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725700" y="4139150"/>
                <a:ext cx="585825" cy="236475"/>
              </a:xfrm>
              <a:custGeom>
                <a:avLst/>
                <a:gdLst/>
                <a:ahLst/>
                <a:cxnLst/>
                <a:rect l="l" t="t" r="r" b="b"/>
                <a:pathLst>
                  <a:path w="23433" h="9459" extrusionOk="0">
                    <a:moveTo>
                      <a:pt x="23337" y="1"/>
                    </a:moveTo>
                    <a:cubicBezTo>
                      <a:pt x="21295" y="795"/>
                      <a:pt x="19456" y="1690"/>
                      <a:pt x="17265" y="2162"/>
                    </a:cubicBezTo>
                    <a:cubicBezTo>
                      <a:pt x="14903" y="2692"/>
                      <a:pt x="12660" y="3024"/>
                      <a:pt x="10355" y="3024"/>
                    </a:cubicBezTo>
                    <a:cubicBezTo>
                      <a:pt x="9310" y="3024"/>
                      <a:pt x="8252" y="2955"/>
                      <a:pt x="7164" y="2807"/>
                    </a:cubicBezTo>
                    <a:cubicBezTo>
                      <a:pt x="5761" y="2614"/>
                      <a:pt x="4590" y="2161"/>
                      <a:pt x="3193" y="2161"/>
                    </a:cubicBezTo>
                    <a:cubicBezTo>
                      <a:pt x="3158" y="2161"/>
                      <a:pt x="3122" y="2161"/>
                      <a:pt x="3087" y="2162"/>
                    </a:cubicBezTo>
                    <a:cubicBezTo>
                      <a:pt x="1994" y="2210"/>
                      <a:pt x="1147" y="2359"/>
                      <a:pt x="150" y="2735"/>
                    </a:cubicBezTo>
                    <a:cubicBezTo>
                      <a:pt x="150" y="4000"/>
                      <a:pt x="0" y="6985"/>
                      <a:pt x="54" y="8532"/>
                    </a:cubicBezTo>
                    <a:cubicBezTo>
                      <a:pt x="318" y="8525"/>
                      <a:pt x="580" y="8522"/>
                      <a:pt x="843" y="8522"/>
                    </a:cubicBezTo>
                    <a:cubicBezTo>
                      <a:pt x="2857" y="8522"/>
                      <a:pt x="4843" y="8705"/>
                      <a:pt x="6866" y="9075"/>
                    </a:cubicBezTo>
                    <a:cubicBezTo>
                      <a:pt x="8038" y="9296"/>
                      <a:pt x="9668" y="9459"/>
                      <a:pt x="11503" y="9459"/>
                    </a:cubicBezTo>
                    <a:cubicBezTo>
                      <a:pt x="14032" y="9459"/>
                      <a:pt x="16952" y="9150"/>
                      <a:pt x="19606" y="8257"/>
                    </a:cubicBezTo>
                    <a:cubicBezTo>
                      <a:pt x="20447" y="7959"/>
                      <a:pt x="22238" y="7511"/>
                      <a:pt x="23283" y="6741"/>
                    </a:cubicBezTo>
                    <a:cubicBezTo>
                      <a:pt x="23432" y="3756"/>
                      <a:pt x="23337" y="1541"/>
                      <a:pt x="233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723300" y="4136450"/>
                <a:ext cx="58957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9673" extrusionOk="0">
                    <a:moveTo>
                      <a:pt x="23334" y="238"/>
                    </a:moveTo>
                    <a:cubicBezTo>
                      <a:pt x="23357" y="1264"/>
                      <a:pt x="23379" y="2289"/>
                      <a:pt x="23379" y="3315"/>
                    </a:cubicBezTo>
                    <a:cubicBezTo>
                      <a:pt x="23379" y="3989"/>
                      <a:pt x="23355" y="4658"/>
                      <a:pt x="23355" y="5332"/>
                    </a:cubicBezTo>
                    <a:cubicBezTo>
                      <a:pt x="23331" y="5702"/>
                      <a:pt x="23331" y="6079"/>
                      <a:pt x="23307" y="6449"/>
                    </a:cubicBezTo>
                    <a:cubicBezTo>
                      <a:pt x="23284" y="6896"/>
                      <a:pt x="23009" y="6998"/>
                      <a:pt x="22633" y="7195"/>
                    </a:cubicBezTo>
                    <a:cubicBezTo>
                      <a:pt x="21612" y="7720"/>
                      <a:pt x="20472" y="8019"/>
                      <a:pt x="19349" y="8365"/>
                    </a:cubicBezTo>
                    <a:cubicBezTo>
                      <a:pt x="17958" y="8813"/>
                      <a:pt x="16514" y="9111"/>
                      <a:pt x="15045" y="9284"/>
                    </a:cubicBezTo>
                    <a:cubicBezTo>
                      <a:pt x="13898" y="9414"/>
                      <a:pt x="12728" y="9482"/>
                      <a:pt x="11557" y="9482"/>
                    </a:cubicBezTo>
                    <a:cubicBezTo>
                      <a:pt x="10242" y="9482"/>
                      <a:pt x="8925" y="9396"/>
                      <a:pt x="7636" y="9213"/>
                    </a:cubicBezTo>
                    <a:cubicBezTo>
                      <a:pt x="6269" y="9010"/>
                      <a:pt x="4950" y="8765"/>
                      <a:pt x="3553" y="8640"/>
                    </a:cubicBezTo>
                    <a:cubicBezTo>
                      <a:pt x="2807" y="8586"/>
                      <a:pt x="2061" y="8538"/>
                      <a:pt x="1290" y="8538"/>
                    </a:cubicBezTo>
                    <a:lnTo>
                      <a:pt x="246" y="8538"/>
                    </a:lnTo>
                    <a:lnTo>
                      <a:pt x="246" y="7690"/>
                    </a:lnTo>
                    <a:cubicBezTo>
                      <a:pt x="246" y="6106"/>
                      <a:pt x="344" y="4516"/>
                      <a:pt x="347" y="2926"/>
                    </a:cubicBezTo>
                    <a:lnTo>
                      <a:pt x="347" y="2926"/>
                    </a:lnTo>
                    <a:cubicBezTo>
                      <a:pt x="1198" y="2610"/>
                      <a:pt x="2078" y="2442"/>
                      <a:pt x="3010" y="2395"/>
                    </a:cubicBezTo>
                    <a:cubicBezTo>
                      <a:pt x="3140" y="2385"/>
                      <a:pt x="3269" y="2381"/>
                      <a:pt x="3398" y="2381"/>
                    </a:cubicBezTo>
                    <a:cubicBezTo>
                      <a:pt x="4278" y="2381"/>
                      <a:pt x="5125" y="2593"/>
                      <a:pt x="5995" y="2765"/>
                    </a:cubicBezTo>
                    <a:cubicBezTo>
                      <a:pt x="7468" y="3101"/>
                      <a:pt x="8968" y="3229"/>
                      <a:pt x="10467" y="3229"/>
                    </a:cubicBezTo>
                    <a:cubicBezTo>
                      <a:pt x="10966" y="3229"/>
                      <a:pt x="11466" y="3215"/>
                      <a:pt x="11965" y="3189"/>
                    </a:cubicBezTo>
                    <a:cubicBezTo>
                      <a:pt x="13976" y="3064"/>
                      <a:pt x="15994" y="2741"/>
                      <a:pt x="17934" y="2246"/>
                    </a:cubicBezTo>
                    <a:cubicBezTo>
                      <a:pt x="19800" y="1787"/>
                      <a:pt x="21547" y="949"/>
                      <a:pt x="23334" y="238"/>
                    </a:cubicBezTo>
                    <a:close/>
                    <a:moveTo>
                      <a:pt x="23441" y="1"/>
                    </a:moveTo>
                    <a:cubicBezTo>
                      <a:pt x="23429" y="1"/>
                      <a:pt x="23417" y="3"/>
                      <a:pt x="23403" y="7"/>
                    </a:cubicBezTo>
                    <a:cubicBezTo>
                      <a:pt x="21642" y="706"/>
                      <a:pt x="19899" y="1500"/>
                      <a:pt x="18060" y="2019"/>
                    </a:cubicBezTo>
                    <a:cubicBezTo>
                      <a:pt x="16042" y="2568"/>
                      <a:pt x="13881" y="2867"/>
                      <a:pt x="11791" y="2992"/>
                    </a:cubicBezTo>
                    <a:cubicBezTo>
                      <a:pt x="11377" y="3017"/>
                      <a:pt x="10963" y="3029"/>
                      <a:pt x="10550" y="3029"/>
                    </a:cubicBezTo>
                    <a:cubicBezTo>
                      <a:pt x="8855" y="3029"/>
                      <a:pt x="7179" y="2827"/>
                      <a:pt x="5523" y="2467"/>
                    </a:cubicBezTo>
                    <a:cubicBezTo>
                      <a:pt x="4759" y="2301"/>
                      <a:pt x="4013" y="2214"/>
                      <a:pt x="3275" y="2214"/>
                    </a:cubicBezTo>
                    <a:cubicBezTo>
                      <a:pt x="2254" y="2214"/>
                      <a:pt x="1247" y="2381"/>
                      <a:pt x="222" y="2741"/>
                    </a:cubicBezTo>
                    <a:cubicBezTo>
                      <a:pt x="210" y="2747"/>
                      <a:pt x="201" y="2755"/>
                      <a:pt x="193" y="2763"/>
                    </a:cubicBezTo>
                    <a:lnTo>
                      <a:pt x="193" y="2763"/>
                    </a:lnTo>
                    <a:cubicBezTo>
                      <a:pt x="168" y="2778"/>
                      <a:pt x="150" y="2805"/>
                      <a:pt x="150" y="2843"/>
                    </a:cubicBezTo>
                    <a:cubicBezTo>
                      <a:pt x="150" y="4783"/>
                      <a:pt x="1" y="6699"/>
                      <a:pt x="49" y="8640"/>
                    </a:cubicBezTo>
                    <a:cubicBezTo>
                      <a:pt x="73" y="8687"/>
                      <a:pt x="96" y="8735"/>
                      <a:pt x="150" y="8735"/>
                    </a:cubicBezTo>
                    <a:cubicBezTo>
                      <a:pt x="338" y="8732"/>
                      <a:pt x="525" y="8731"/>
                      <a:pt x="712" y="8731"/>
                    </a:cubicBezTo>
                    <a:cubicBezTo>
                      <a:pt x="2109" y="8731"/>
                      <a:pt x="3496" y="8809"/>
                      <a:pt x="4896" y="8962"/>
                    </a:cubicBezTo>
                    <a:cubicBezTo>
                      <a:pt x="6120" y="9111"/>
                      <a:pt x="7314" y="9386"/>
                      <a:pt x="8556" y="9511"/>
                    </a:cubicBezTo>
                    <a:cubicBezTo>
                      <a:pt x="9560" y="9620"/>
                      <a:pt x="10575" y="9673"/>
                      <a:pt x="11593" y="9673"/>
                    </a:cubicBezTo>
                    <a:cubicBezTo>
                      <a:pt x="13098" y="9673"/>
                      <a:pt x="14608" y="9557"/>
                      <a:pt x="16090" y="9332"/>
                    </a:cubicBezTo>
                    <a:cubicBezTo>
                      <a:pt x="17433" y="9135"/>
                      <a:pt x="18728" y="8789"/>
                      <a:pt x="20024" y="8365"/>
                    </a:cubicBezTo>
                    <a:cubicBezTo>
                      <a:pt x="21069" y="8019"/>
                      <a:pt x="22137" y="7720"/>
                      <a:pt x="23104" y="7147"/>
                    </a:cubicBezTo>
                    <a:cubicBezTo>
                      <a:pt x="23206" y="7093"/>
                      <a:pt x="23457" y="6998"/>
                      <a:pt x="23481" y="6873"/>
                    </a:cubicBezTo>
                    <a:cubicBezTo>
                      <a:pt x="23582" y="6574"/>
                      <a:pt x="23528" y="6198"/>
                      <a:pt x="23528" y="5876"/>
                    </a:cubicBezTo>
                    <a:cubicBezTo>
                      <a:pt x="23552" y="5129"/>
                      <a:pt x="23582" y="4383"/>
                      <a:pt x="23582" y="3637"/>
                    </a:cubicBezTo>
                    <a:cubicBezTo>
                      <a:pt x="23582" y="2521"/>
                      <a:pt x="23552" y="1422"/>
                      <a:pt x="23528" y="306"/>
                    </a:cubicBezTo>
                    <a:lnTo>
                      <a:pt x="23528" y="109"/>
                    </a:lnTo>
                    <a:cubicBezTo>
                      <a:pt x="23528" y="45"/>
                      <a:pt x="23496" y="1"/>
                      <a:pt x="234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5270449" y="4304274"/>
                <a:ext cx="40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465" extrusionOk="0">
                    <a:moveTo>
                      <a:pt x="1695" y="1"/>
                    </a:moveTo>
                    <a:cubicBezTo>
                      <a:pt x="1665" y="1"/>
                      <a:pt x="1637" y="18"/>
                      <a:pt x="1622" y="58"/>
                    </a:cubicBezTo>
                    <a:cubicBezTo>
                      <a:pt x="1245" y="906"/>
                      <a:pt x="577" y="1551"/>
                      <a:pt x="51" y="2321"/>
                    </a:cubicBezTo>
                    <a:cubicBezTo>
                      <a:pt x="1" y="2392"/>
                      <a:pt x="73" y="2464"/>
                      <a:pt x="144" y="2464"/>
                    </a:cubicBezTo>
                    <a:cubicBezTo>
                      <a:pt x="174" y="2464"/>
                      <a:pt x="204" y="2452"/>
                      <a:pt x="225" y="2422"/>
                    </a:cubicBezTo>
                    <a:cubicBezTo>
                      <a:pt x="750" y="1652"/>
                      <a:pt x="1419" y="1007"/>
                      <a:pt x="1795" y="160"/>
                    </a:cubicBezTo>
                    <a:cubicBezTo>
                      <a:pt x="1827" y="75"/>
                      <a:pt x="1758" y="1"/>
                      <a:pt x="16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08375" y="4247350"/>
                <a:ext cx="210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98" extrusionOk="0">
                    <a:moveTo>
                      <a:pt x="120" y="1"/>
                    </a:moveTo>
                    <a:cubicBezTo>
                      <a:pt x="1" y="1"/>
                      <a:pt x="1" y="198"/>
                      <a:pt x="120" y="198"/>
                    </a:cubicBezTo>
                    <a:lnTo>
                      <a:pt x="717" y="198"/>
                    </a:lnTo>
                    <a:cubicBezTo>
                      <a:pt x="843" y="198"/>
                      <a:pt x="843" y="1"/>
                      <a:pt x="7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712725" y="4234825"/>
                <a:ext cx="16725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543" y="203"/>
                    </a:lnTo>
                    <a:cubicBezTo>
                      <a:pt x="669" y="203"/>
                      <a:pt x="669" y="0"/>
                      <a:pt x="5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4707650" y="4216175"/>
                <a:ext cx="24350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848" y="203"/>
                    </a:lnTo>
                    <a:cubicBezTo>
                      <a:pt x="973" y="203"/>
                      <a:pt x="973" y="0"/>
                      <a:pt x="8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306775" y="4248550"/>
                <a:ext cx="21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225" extrusionOk="0">
                    <a:moveTo>
                      <a:pt x="715" y="1"/>
                    </a:moveTo>
                    <a:cubicBezTo>
                      <a:pt x="512" y="1"/>
                      <a:pt x="315" y="1"/>
                      <a:pt x="118" y="24"/>
                    </a:cubicBezTo>
                    <a:cubicBezTo>
                      <a:pt x="1" y="47"/>
                      <a:pt x="34" y="224"/>
                      <a:pt x="141" y="224"/>
                    </a:cubicBezTo>
                    <a:cubicBezTo>
                      <a:pt x="149" y="224"/>
                      <a:pt x="157" y="224"/>
                      <a:pt x="165" y="221"/>
                    </a:cubicBezTo>
                    <a:cubicBezTo>
                      <a:pt x="339" y="198"/>
                      <a:pt x="512" y="198"/>
                      <a:pt x="715" y="198"/>
                    </a:cubicBezTo>
                    <a:cubicBezTo>
                      <a:pt x="840" y="198"/>
                      <a:pt x="840" y="1"/>
                      <a:pt x="7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5308350" y="4264075"/>
                <a:ext cx="2495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198" extrusionOk="0">
                    <a:moveTo>
                      <a:pt x="150" y="0"/>
                    </a:moveTo>
                    <a:cubicBezTo>
                      <a:pt x="1" y="0"/>
                      <a:pt x="1" y="197"/>
                      <a:pt x="150" y="197"/>
                    </a:cubicBezTo>
                    <a:lnTo>
                      <a:pt x="873" y="197"/>
                    </a:lnTo>
                    <a:cubicBezTo>
                      <a:pt x="998" y="197"/>
                      <a:pt x="998" y="0"/>
                      <a:pt x="8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5305975" y="4278400"/>
                <a:ext cx="1555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22" extrusionOk="0">
                    <a:moveTo>
                      <a:pt x="496" y="1"/>
                    </a:moveTo>
                    <a:cubicBezTo>
                      <a:pt x="371" y="1"/>
                      <a:pt x="275" y="24"/>
                      <a:pt x="150" y="24"/>
                    </a:cubicBezTo>
                    <a:cubicBezTo>
                      <a:pt x="0" y="24"/>
                      <a:pt x="0" y="221"/>
                      <a:pt x="150" y="221"/>
                    </a:cubicBezTo>
                    <a:cubicBezTo>
                      <a:pt x="275" y="221"/>
                      <a:pt x="371" y="198"/>
                      <a:pt x="496" y="198"/>
                    </a:cubicBezTo>
                    <a:cubicBezTo>
                      <a:pt x="621" y="198"/>
                      <a:pt x="621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5307375" y="4293275"/>
                <a:ext cx="208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80" extrusionOk="0">
                    <a:moveTo>
                      <a:pt x="689" y="0"/>
                    </a:moveTo>
                    <a:cubicBezTo>
                      <a:pt x="682" y="0"/>
                      <a:pt x="674" y="1"/>
                      <a:pt x="667" y="3"/>
                    </a:cubicBezTo>
                    <a:cubicBezTo>
                      <a:pt x="464" y="26"/>
                      <a:pt x="291" y="50"/>
                      <a:pt x="118" y="104"/>
                    </a:cubicBezTo>
                    <a:cubicBezTo>
                      <a:pt x="0" y="126"/>
                      <a:pt x="35" y="279"/>
                      <a:pt x="142" y="279"/>
                    </a:cubicBezTo>
                    <a:cubicBezTo>
                      <a:pt x="150" y="279"/>
                      <a:pt x="157" y="279"/>
                      <a:pt x="165" y="277"/>
                    </a:cubicBezTo>
                    <a:cubicBezTo>
                      <a:pt x="338" y="253"/>
                      <a:pt x="541" y="223"/>
                      <a:pt x="715" y="176"/>
                    </a:cubicBezTo>
                    <a:cubicBezTo>
                      <a:pt x="832" y="153"/>
                      <a:pt x="792" y="0"/>
                      <a:pt x="6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54" name="Google Shape;254;p2"/>
            <p:cNvSpPr/>
            <p:nvPr/>
          </p:nvSpPr>
          <p:spPr>
            <a:xfrm>
              <a:off x="1844725" y="590600"/>
              <a:ext cx="391174" cy="523474"/>
            </a:xfrm>
            <a:custGeom>
              <a:avLst/>
              <a:gdLst/>
              <a:ahLst/>
              <a:cxnLst/>
              <a:rect l="l" t="t" r="r" b="b"/>
              <a:pathLst>
                <a:path w="1827" h="2465" extrusionOk="0">
                  <a:moveTo>
                    <a:pt x="1695" y="1"/>
                  </a:moveTo>
                  <a:cubicBezTo>
                    <a:pt x="1665" y="1"/>
                    <a:pt x="1637" y="18"/>
                    <a:pt x="1622" y="58"/>
                  </a:cubicBezTo>
                  <a:cubicBezTo>
                    <a:pt x="1245" y="906"/>
                    <a:pt x="577" y="1551"/>
                    <a:pt x="51" y="2321"/>
                  </a:cubicBezTo>
                  <a:cubicBezTo>
                    <a:pt x="1" y="2392"/>
                    <a:pt x="73" y="2464"/>
                    <a:pt x="144" y="2464"/>
                  </a:cubicBezTo>
                  <a:cubicBezTo>
                    <a:pt x="174" y="2464"/>
                    <a:pt x="204" y="2452"/>
                    <a:pt x="225" y="2422"/>
                  </a:cubicBezTo>
                  <a:cubicBezTo>
                    <a:pt x="750" y="1652"/>
                    <a:pt x="1419" y="1007"/>
                    <a:pt x="1795" y="160"/>
                  </a:cubicBezTo>
                  <a:cubicBezTo>
                    <a:pt x="1827" y="75"/>
                    <a:pt x="1758" y="1"/>
                    <a:pt x="16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-203186" y="5484881"/>
            <a:ext cx="2203497" cy="1603528"/>
            <a:chOff x="-152390" y="4113661"/>
            <a:chExt cx="1652623" cy="1202646"/>
          </a:xfrm>
        </p:grpSpPr>
        <p:grpSp>
          <p:nvGrpSpPr>
            <p:cNvPr id="256" name="Google Shape;256;p2"/>
            <p:cNvGrpSpPr/>
            <p:nvPr/>
          </p:nvGrpSpPr>
          <p:grpSpPr>
            <a:xfrm>
              <a:off x="-67846" y="4222208"/>
              <a:ext cx="347593" cy="590371"/>
              <a:chOff x="3090275" y="4335350"/>
              <a:chExt cx="98675" cy="167600"/>
            </a:xfrm>
          </p:grpSpPr>
          <p:sp>
            <p:nvSpPr>
              <p:cNvPr id="257" name="Google Shape;257;p2"/>
              <p:cNvSpPr/>
              <p:nvPr/>
            </p:nvSpPr>
            <p:spPr>
              <a:xfrm>
                <a:off x="3090275" y="4451100"/>
                <a:ext cx="91650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2074" extrusionOk="0">
                    <a:moveTo>
                      <a:pt x="53" y="1"/>
                    </a:moveTo>
                    <a:cubicBezTo>
                      <a:pt x="27" y="1"/>
                      <a:pt x="1" y="27"/>
                      <a:pt x="1" y="53"/>
                    </a:cubicBezTo>
                    <a:lnTo>
                      <a:pt x="1" y="86"/>
                    </a:lnTo>
                    <a:cubicBezTo>
                      <a:pt x="1" y="112"/>
                      <a:pt x="1" y="138"/>
                      <a:pt x="27" y="164"/>
                    </a:cubicBezTo>
                    <a:cubicBezTo>
                      <a:pt x="267" y="378"/>
                      <a:pt x="462" y="788"/>
                      <a:pt x="651" y="1087"/>
                    </a:cubicBezTo>
                    <a:cubicBezTo>
                      <a:pt x="866" y="1386"/>
                      <a:pt x="1054" y="1711"/>
                      <a:pt x="1217" y="2037"/>
                    </a:cubicBezTo>
                    <a:cubicBezTo>
                      <a:pt x="1235" y="2055"/>
                      <a:pt x="1270" y="2073"/>
                      <a:pt x="1298" y="2073"/>
                    </a:cubicBezTo>
                    <a:cubicBezTo>
                      <a:pt x="1309" y="2073"/>
                      <a:pt x="1320" y="2070"/>
                      <a:pt x="1327" y="2063"/>
                    </a:cubicBezTo>
                    <a:cubicBezTo>
                      <a:pt x="2056" y="1549"/>
                      <a:pt x="2901" y="1224"/>
                      <a:pt x="3604" y="677"/>
                    </a:cubicBezTo>
                    <a:cubicBezTo>
                      <a:pt x="3665" y="616"/>
                      <a:pt x="3630" y="517"/>
                      <a:pt x="3570" y="517"/>
                    </a:cubicBezTo>
                    <a:cubicBezTo>
                      <a:pt x="3554" y="517"/>
                      <a:pt x="3537" y="524"/>
                      <a:pt x="3519" y="541"/>
                    </a:cubicBezTo>
                    <a:cubicBezTo>
                      <a:pt x="2869" y="1029"/>
                      <a:pt x="2088" y="1354"/>
                      <a:pt x="1379" y="1815"/>
                    </a:cubicBezTo>
                    <a:cubicBezTo>
                      <a:pt x="1376" y="1817"/>
                      <a:pt x="1373" y="1818"/>
                      <a:pt x="1369" y="1818"/>
                    </a:cubicBezTo>
                    <a:cubicBezTo>
                      <a:pt x="1244" y="1818"/>
                      <a:pt x="754" y="947"/>
                      <a:pt x="703" y="840"/>
                    </a:cubicBezTo>
                    <a:cubicBezTo>
                      <a:pt x="593" y="703"/>
                      <a:pt x="488" y="541"/>
                      <a:pt x="378" y="411"/>
                    </a:cubicBezTo>
                    <a:cubicBezTo>
                      <a:pt x="326" y="300"/>
                      <a:pt x="241" y="190"/>
                      <a:pt x="189" y="112"/>
                    </a:cubicBezTo>
                    <a:cubicBezTo>
                      <a:pt x="182" y="95"/>
                      <a:pt x="174" y="86"/>
                      <a:pt x="167" y="83"/>
                    </a:cubicBezTo>
                    <a:lnTo>
                      <a:pt x="167" y="83"/>
                    </a:lnTo>
                    <a:cubicBezTo>
                      <a:pt x="161" y="42"/>
                      <a:pt x="125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3137425" y="4335350"/>
                <a:ext cx="473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552" extrusionOk="0">
                    <a:moveTo>
                      <a:pt x="100" y="0"/>
                    </a:moveTo>
                    <a:cubicBezTo>
                      <a:pt x="48" y="0"/>
                      <a:pt x="1" y="61"/>
                      <a:pt x="40" y="130"/>
                    </a:cubicBezTo>
                    <a:cubicBezTo>
                      <a:pt x="228" y="566"/>
                      <a:pt x="469" y="1028"/>
                      <a:pt x="632" y="1490"/>
                    </a:cubicBezTo>
                    <a:cubicBezTo>
                      <a:pt x="632" y="1528"/>
                      <a:pt x="663" y="1552"/>
                      <a:pt x="700" y="1552"/>
                    </a:cubicBezTo>
                    <a:cubicBezTo>
                      <a:pt x="714" y="1552"/>
                      <a:pt x="728" y="1549"/>
                      <a:pt x="742" y="1542"/>
                    </a:cubicBezTo>
                    <a:cubicBezTo>
                      <a:pt x="1093" y="1327"/>
                      <a:pt x="1445" y="1165"/>
                      <a:pt x="1828" y="1002"/>
                    </a:cubicBezTo>
                    <a:cubicBezTo>
                      <a:pt x="1894" y="953"/>
                      <a:pt x="1849" y="853"/>
                      <a:pt x="1783" y="853"/>
                    </a:cubicBezTo>
                    <a:cubicBezTo>
                      <a:pt x="1771" y="853"/>
                      <a:pt x="1757" y="857"/>
                      <a:pt x="1744" y="865"/>
                    </a:cubicBezTo>
                    <a:cubicBezTo>
                      <a:pt x="1395" y="992"/>
                      <a:pt x="1069" y="1140"/>
                      <a:pt x="739" y="1352"/>
                    </a:cubicBezTo>
                    <a:lnTo>
                      <a:pt x="739" y="1352"/>
                    </a:lnTo>
                    <a:cubicBezTo>
                      <a:pt x="581" y="922"/>
                      <a:pt x="378" y="487"/>
                      <a:pt x="170" y="52"/>
                    </a:cubicBezTo>
                    <a:cubicBezTo>
                      <a:pt x="152" y="16"/>
                      <a:pt x="126" y="0"/>
                      <a:pt x="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3110450" y="4378125"/>
                <a:ext cx="78500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76" extrusionOk="0">
                    <a:moveTo>
                      <a:pt x="97" y="0"/>
                    </a:moveTo>
                    <a:cubicBezTo>
                      <a:pt x="49" y="0"/>
                      <a:pt x="1" y="36"/>
                      <a:pt x="33" y="104"/>
                    </a:cubicBezTo>
                    <a:cubicBezTo>
                      <a:pt x="306" y="917"/>
                      <a:pt x="598" y="1704"/>
                      <a:pt x="924" y="2517"/>
                    </a:cubicBezTo>
                    <a:cubicBezTo>
                      <a:pt x="924" y="2538"/>
                      <a:pt x="962" y="2576"/>
                      <a:pt x="990" y="2576"/>
                    </a:cubicBezTo>
                    <a:cubicBezTo>
                      <a:pt x="997" y="2576"/>
                      <a:pt x="1003" y="2574"/>
                      <a:pt x="1008" y="2569"/>
                    </a:cubicBezTo>
                    <a:cubicBezTo>
                      <a:pt x="1711" y="2296"/>
                      <a:pt x="2335" y="1834"/>
                      <a:pt x="3037" y="1567"/>
                    </a:cubicBezTo>
                    <a:cubicBezTo>
                      <a:pt x="3140" y="1543"/>
                      <a:pt x="3103" y="1402"/>
                      <a:pt x="3029" y="1402"/>
                    </a:cubicBezTo>
                    <a:cubicBezTo>
                      <a:pt x="3024" y="1402"/>
                      <a:pt x="3018" y="1403"/>
                      <a:pt x="3011" y="1405"/>
                    </a:cubicBezTo>
                    <a:cubicBezTo>
                      <a:pt x="2686" y="1541"/>
                      <a:pt x="2387" y="1671"/>
                      <a:pt x="2094" y="1866"/>
                    </a:cubicBezTo>
                    <a:cubicBezTo>
                      <a:pt x="1932" y="1944"/>
                      <a:pt x="1769" y="2029"/>
                      <a:pt x="1633" y="2107"/>
                    </a:cubicBezTo>
                    <a:cubicBezTo>
                      <a:pt x="1485" y="2181"/>
                      <a:pt x="1291" y="2324"/>
                      <a:pt x="1139" y="2324"/>
                    </a:cubicBezTo>
                    <a:cubicBezTo>
                      <a:pt x="1064" y="2324"/>
                      <a:pt x="999" y="2289"/>
                      <a:pt x="956" y="2192"/>
                    </a:cubicBezTo>
                    <a:cubicBezTo>
                      <a:pt x="683" y="1483"/>
                      <a:pt x="410" y="780"/>
                      <a:pt x="169" y="45"/>
                    </a:cubicBezTo>
                    <a:cubicBezTo>
                      <a:pt x="159" y="15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3128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61" name="Google Shape;261;p2"/>
            <p:cNvGrpSpPr/>
            <p:nvPr/>
          </p:nvGrpSpPr>
          <p:grpSpPr>
            <a:xfrm>
              <a:off x="-152390" y="4113661"/>
              <a:ext cx="1652623" cy="1202646"/>
              <a:chOff x="10" y="3961261"/>
              <a:chExt cx="1652623" cy="1202646"/>
            </a:xfrm>
          </p:grpSpPr>
          <p:grpSp>
            <p:nvGrpSpPr>
              <p:cNvPr id="262" name="Google Shape;262;p2"/>
              <p:cNvGrpSpPr/>
              <p:nvPr/>
            </p:nvGrpSpPr>
            <p:grpSpPr>
              <a:xfrm>
                <a:off x="10" y="3961261"/>
                <a:ext cx="1652623" cy="1202646"/>
                <a:chOff x="3067200" y="4305000"/>
                <a:chExt cx="463400" cy="337225"/>
              </a:xfrm>
            </p:grpSpPr>
            <p:sp>
              <p:nvSpPr>
                <p:cNvPr id="263" name="Google Shape;263;p2"/>
                <p:cNvSpPr/>
                <p:nvPr/>
              </p:nvSpPr>
              <p:spPr>
                <a:xfrm>
                  <a:off x="3182300" y="4513675"/>
                  <a:ext cx="348300" cy="12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2" h="5142" extrusionOk="0">
                      <a:moveTo>
                        <a:pt x="7764" y="0"/>
                      </a:moveTo>
                      <a:cubicBezTo>
                        <a:pt x="7219" y="0"/>
                        <a:pt x="6673" y="44"/>
                        <a:pt x="6127" y="151"/>
                      </a:cubicBezTo>
                      <a:cubicBezTo>
                        <a:pt x="4261" y="509"/>
                        <a:pt x="489" y="1810"/>
                        <a:pt x="1" y="3976"/>
                      </a:cubicBezTo>
                      <a:lnTo>
                        <a:pt x="59" y="3839"/>
                      </a:lnTo>
                      <a:cubicBezTo>
                        <a:pt x="274" y="4925"/>
                        <a:pt x="5041" y="5140"/>
                        <a:pt x="6075" y="5140"/>
                      </a:cubicBezTo>
                      <a:cubicBezTo>
                        <a:pt x="6133" y="5141"/>
                        <a:pt x="6191" y="5142"/>
                        <a:pt x="6248" y="5142"/>
                      </a:cubicBezTo>
                      <a:cubicBezTo>
                        <a:pt x="9607" y="5142"/>
                        <a:pt x="11533" y="2719"/>
                        <a:pt x="13932" y="724"/>
                      </a:cubicBezTo>
                      <a:cubicBezTo>
                        <a:pt x="11876" y="616"/>
                        <a:pt x="9820" y="0"/>
                        <a:pt x="77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3183450" y="4515450"/>
                  <a:ext cx="212050" cy="12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7" extrusionOk="0">
                      <a:moveTo>
                        <a:pt x="8367" y="1"/>
                      </a:moveTo>
                      <a:cubicBezTo>
                        <a:pt x="8346" y="1"/>
                        <a:pt x="8325" y="9"/>
                        <a:pt x="8305" y="28"/>
                      </a:cubicBezTo>
                      <a:cubicBezTo>
                        <a:pt x="7193" y="1303"/>
                        <a:pt x="5379" y="1329"/>
                        <a:pt x="3915" y="1953"/>
                      </a:cubicBezTo>
                      <a:cubicBezTo>
                        <a:pt x="2452" y="2552"/>
                        <a:pt x="1041" y="3553"/>
                        <a:pt x="39" y="4796"/>
                      </a:cubicBezTo>
                      <a:cubicBezTo>
                        <a:pt x="0" y="4859"/>
                        <a:pt x="49" y="4936"/>
                        <a:pt x="111" y="4936"/>
                      </a:cubicBezTo>
                      <a:cubicBezTo>
                        <a:pt x="132" y="4936"/>
                        <a:pt x="154" y="4927"/>
                        <a:pt x="176" y="4906"/>
                      </a:cubicBezTo>
                      <a:cubicBezTo>
                        <a:pt x="1255" y="3527"/>
                        <a:pt x="2855" y="2441"/>
                        <a:pt x="4507" y="1869"/>
                      </a:cubicBezTo>
                      <a:cubicBezTo>
                        <a:pt x="5893" y="1414"/>
                        <a:pt x="7408" y="1303"/>
                        <a:pt x="8442" y="139"/>
                      </a:cubicBezTo>
                      <a:cubicBezTo>
                        <a:pt x="8481" y="75"/>
                        <a:pt x="8428" y="1"/>
                        <a:pt x="83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3334825" y="4501400"/>
                  <a:ext cx="49125" cy="9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5" h="3656" extrusionOk="0">
                      <a:moveTo>
                        <a:pt x="843" y="1"/>
                      </a:moveTo>
                      <a:cubicBezTo>
                        <a:pt x="813" y="1"/>
                        <a:pt x="787" y="17"/>
                        <a:pt x="787" y="51"/>
                      </a:cubicBezTo>
                      <a:cubicBezTo>
                        <a:pt x="651" y="590"/>
                        <a:pt x="0" y="1377"/>
                        <a:pt x="163" y="1976"/>
                      </a:cubicBezTo>
                      <a:cubicBezTo>
                        <a:pt x="351" y="2756"/>
                        <a:pt x="1249" y="3140"/>
                        <a:pt x="1789" y="3628"/>
                      </a:cubicBezTo>
                      <a:cubicBezTo>
                        <a:pt x="1808" y="3647"/>
                        <a:pt x="1829" y="3655"/>
                        <a:pt x="1850" y="3655"/>
                      </a:cubicBezTo>
                      <a:cubicBezTo>
                        <a:pt x="1912" y="3655"/>
                        <a:pt x="1964" y="3581"/>
                        <a:pt x="1925" y="3517"/>
                      </a:cubicBezTo>
                      <a:cubicBezTo>
                        <a:pt x="1379" y="3055"/>
                        <a:pt x="729" y="2730"/>
                        <a:pt x="377" y="2106"/>
                      </a:cubicBezTo>
                      <a:cubicBezTo>
                        <a:pt x="78" y="1566"/>
                        <a:pt x="787" y="675"/>
                        <a:pt x="924" y="103"/>
                      </a:cubicBezTo>
                      <a:cubicBezTo>
                        <a:pt x="939" y="36"/>
                        <a:pt x="887" y="1"/>
                        <a:pt x="8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3338225" y="4547300"/>
                  <a:ext cx="661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7" h="546" extrusionOk="0">
                      <a:moveTo>
                        <a:pt x="236" y="1"/>
                      </a:moveTo>
                      <a:cubicBezTo>
                        <a:pt x="183" y="1"/>
                        <a:pt x="131" y="1"/>
                        <a:pt x="79" y="3"/>
                      </a:cubicBezTo>
                      <a:cubicBezTo>
                        <a:pt x="1" y="3"/>
                        <a:pt x="1" y="166"/>
                        <a:pt x="79" y="166"/>
                      </a:cubicBezTo>
                      <a:cubicBezTo>
                        <a:pt x="131" y="164"/>
                        <a:pt x="183" y="163"/>
                        <a:pt x="235" y="163"/>
                      </a:cubicBezTo>
                      <a:cubicBezTo>
                        <a:pt x="1019" y="163"/>
                        <a:pt x="1780" y="342"/>
                        <a:pt x="2518" y="543"/>
                      </a:cubicBezTo>
                      <a:cubicBezTo>
                        <a:pt x="2524" y="545"/>
                        <a:pt x="2530" y="546"/>
                        <a:pt x="2536" y="546"/>
                      </a:cubicBezTo>
                      <a:cubicBezTo>
                        <a:pt x="2609" y="546"/>
                        <a:pt x="2646" y="404"/>
                        <a:pt x="2544" y="380"/>
                      </a:cubicBezTo>
                      <a:cubicBezTo>
                        <a:pt x="1812" y="179"/>
                        <a:pt x="1023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3373348" y="4585869"/>
                  <a:ext cx="16922" cy="13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" h="547" extrusionOk="0">
                      <a:moveTo>
                        <a:pt x="326" y="0"/>
                      </a:moveTo>
                      <a:cubicBezTo>
                        <a:pt x="1" y="0"/>
                        <a:pt x="1" y="547"/>
                        <a:pt x="326" y="547"/>
                      </a:cubicBezTo>
                      <a:cubicBezTo>
                        <a:pt x="683" y="547"/>
                        <a:pt x="683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3067200" y="4305000"/>
                  <a:ext cx="133500" cy="30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12298" extrusionOk="0">
                      <a:moveTo>
                        <a:pt x="4288" y="228"/>
                      </a:moveTo>
                      <a:cubicBezTo>
                        <a:pt x="4382" y="228"/>
                        <a:pt x="4369" y="426"/>
                        <a:pt x="4390" y="532"/>
                      </a:cubicBezTo>
                      <a:cubicBezTo>
                        <a:pt x="4442" y="831"/>
                        <a:pt x="4501" y="1156"/>
                        <a:pt x="4527" y="1455"/>
                      </a:cubicBezTo>
                      <a:cubicBezTo>
                        <a:pt x="4605" y="1969"/>
                        <a:pt x="4637" y="2483"/>
                        <a:pt x="4663" y="3029"/>
                      </a:cubicBezTo>
                      <a:cubicBezTo>
                        <a:pt x="4689" y="4141"/>
                        <a:pt x="4605" y="5247"/>
                        <a:pt x="4416" y="6333"/>
                      </a:cubicBezTo>
                      <a:cubicBezTo>
                        <a:pt x="4046" y="8458"/>
                        <a:pt x="3150" y="10507"/>
                        <a:pt x="1636" y="12071"/>
                      </a:cubicBezTo>
                      <a:lnTo>
                        <a:pt x="1636" y="12071"/>
                      </a:lnTo>
                      <a:cubicBezTo>
                        <a:pt x="1634" y="12063"/>
                        <a:pt x="1630" y="12056"/>
                        <a:pt x="1626" y="12049"/>
                      </a:cubicBezTo>
                      <a:cubicBezTo>
                        <a:pt x="189" y="10534"/>
                        <a:pt x="761" y="7881"/>
                        <a:pt x="1028" y="6034"/>
                      </a:cubicBezTo>
                      <a:cubicBezTo>
                        <a:pt x="1385" y="3946"/>
                        <a:pt x="2276" y="1429"/>
                        <a:pt x="4202" y="265"/>
                      </a:cubicBezTo>
                      <a:cubicBezTo>
                        <a:pt x="4238" y="239"/>
                        <a:pt x="4266" y="228"/>
                        <a:pt x="4288" y="228"/>
                      </a:cubicBezTo>
                      <a:close/>
                      <a:moveTo>
                        <a:pt x="4399" y="1"/>
                      </a:moveTo>
                      <a:cubicBezTo>
                        <a:pt x="4381" y="1"/>
                        <a:pt x="4360" y="7"/>
                        <a:pt x="4338" y="18"/>
                      </a:cubicBezTo>
                      <a:cubicBezTo>
                        <a:pt x="3415" y="427"/>
                        <a:pt x="2764" y="1344"/>
                        <a:pt x="2224" y="2157"/>
                      </a:cubicBezTo>
                      <a:cubicBezTo>
                        <a:pt x="1516" y="3270"/>
                        <a:pt x="1138" y="4544"/>
                        <a:pt x="924" y="5819"/>
                      </a:cubicBezTo>
                      <a:cubicBezTo>
                        <a:pt x="572" y="7744"/>
                        <a:pt x="0" y="10586"/>
                        <a:pt x="1490" y="12160"/>
                      </a:cubicBezTo>
                      <a:cubicBezTo>
                        <a:pt x="1504" y="12174"/>
                        <a:pt x="1520" y="12182"/>
                        <a:pt x="1535" y="12185"/>
                      </a:cubicBezTo>
                      <a:lnTo>
                        <a:pt x="1535" y="12185"/>
                      </a:lnTo>
                      <a:cubicBezTo>
                        <a:pt x="1518" y="12239"/>
                        <a:pt x="1565" y="12297"/>
                        <a:pt x="1619" y="12297"/>
                      </a:cubicBezTo>
                      <a:cubicBezTo>
                        <a:pt x="1639" y="12297"/>
                        <a:pt x="1659" y="12289"/>
                        <a:pt x="1678" y="12271"/>
                      </a:cubicBezTo>
                      <a:cubicBezTo>
                        <a:pt x="4767" y="9097"/>
                        <a:pt x="5340" y="4245"/>
                        <a:pt x="4442" y="44"/>
                      </a:cubicBezTo>
                      <a:cubicBezTo>
                        <a:pt x="4442" y="13"/>
                        <a:pt x="4424" y="1"/>
                        <a:pt x="439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3103775" y="4306225"/>
                  <a:ext cx="75625" cy="30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12084" extrusionOk="0">
                      <a:moveTo>
                        <a:pt x="2905" y="0"/>
                      </a:moveTo>
                      <a:cubicBezTo>
                        <a:pt x="2886" y="0"/>
                        <a:pt x="2867" y="8"/>
                        <a:pt x="2849" y="27"/>
                      </a:cubicBezTo>
                      <a:cubicBezTo>
                        <a:pt x="2361" y="483"/>
                        <a:pt x="2251" y="1243"/>
                        <a:pt x="2140" y="1868"/>
                      </a:cubicBezTo>
                      <a:cubicBezTo>
                        <a:pt x="1926" y="2954"/>
                        <a:pt x="1516" y="3981"/>
                        <a:pt x="1275" y="5035"/>
                      </a:cubicBezTo>
                      <a:cubicBezTo>
                        <a:pt x="1002" y="6232"/>
                        <a:pt x="735" y="7422"/>
                        <a:pt x="462" y="8612"/>
                      </a:cubicBezTo>
                      <a:cubicBezTo>
                        <a:pt x="189" y="9724"/>
                        <a:pt x="0" y="10862"/>
                        <a:pt x="0" y="12000"/>
                      </a:cubicBezTo>
                      <a:cubicBezTo>
                        <a:pt x="0" y="12056"/>
                        <a:pt x="41" y="12083"/>
                        <a:pt x="82" y="12083"/>
                      </a:cubicBezTo>
                      <a:cubicBezTo>
                        <a:pt x="122" y="12083"/>
                        <a:pt x="163" y="12056"/>
                        <a:pt x="163" y="12000"/>
                      </a:cubicBezTo>
                      <a:cubicBezTo>
                        <a:pt x="137" y="9809"/>
                        <a:pt x="898" y="7636"/>
                        <a:pt x="1327" y="5497"/>
                      </a:cubicBezTo>
                      <a:cubicBezTo>
                        <a:pt x="1548" y="4443"/>
                        <a:pt x="1926" y="3468"/>
                        <a:pt x="2166" y="2434"/>
                      </a:cubicBezTo>
                      <a:cubicBezTo>
                        <a:pt x="2361" y="1679"/>
                        <a:pt x="2361" y="704"/>
                        <a:pt x="2979" y="131"/>
                      </a:cubicBezTo>
                      <a:cubicBezTo>
                        <a:pt x="3024" y="91"/>
                        <a:pt x="2969" y="0"/>
                        <a:pt x="29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3079175" y="4521650"/>
                  <a:ext cx="80675" cy="2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7" h="1095" extrusionOk="0">
                      <a:moveTo>
                        <a:pt x="139" y="1"/>
                      </a:moveTo>
                      <a:cubicBezTo>
                        <a:pt x="69" y="1"/>
                        <a:pt x="1" y="91"/>
                        <a:pt x="61" y="132"/>
                      </a:cubicBezTo>
                      <a:cubicBezTo>
                        <a:pt x="256" y="294"/>
                        <a:pt x="471" y="431"/>
                        <a:pt x="659" y="593"/>
                      </a:cubicBezTo>
                      <a:cubicBezTo>
                        <a:pt x="822" y="730"/>
                        <a:pt x="958" y="971"/>
                        <a:pt x="1147" y="1029"/>
                      </a:cubicBezTo>
                      <a:cubicBezTo>
                        <a:pt x="1262" y="1075"/>
                        <a:pt x="1386" y="1095"/>
                        <a:pt x="1514" y="1095"/>
                      </a:cubicBezTo>
                      <a:cubicBezTo>
                        <a:pt x="2050" y="1095"/>
                        <a:pt x="2667" y="756"/>
                        <a:pt x="3124" y="645"/>
                      </a:cubicBezTo>
                      <a:cubicBezTo>
                        <a:pt x="3227" y="621"/>
                        <a:pt x="3189" y="480"/>
                        <a:pt x="3116" y="480"/>
                      </a:cubicBezTo>
                      <a:cubicBezTo>
                        <a:pt x="3110" y="480"/>
                        <a:pt x="3104" y="481"/>
                        <a:pt x="3098" y="483"/>
                      </a:cubicBezTo>
                      <a:cubicBezTo>
                        <a:pt x="2588" y="606"/>
                        <a:pt x="2008" y="931"/>
                        <a:pt x="1460" y="931"/>
                      </a:cubicBezTo>
                      <a:cubicBezTo>
                        <a:pt x="1401" y="931"/>
                        <a:pt x="1342" y="927"/>
                        <a:pt x="1284" y="919"/>
                      </a:cubicBezTo>
                      <a:cubicBezTo>
                        <a:pt x="1095" y="893"/>
                        <a:pt x="822" y="541"/>
                        <a:pt x="685" y="405"/>
                      </a:cubicBezTo>
                      <a:cubicBezTo>
                        <a:pt x="523" y="268"/>
                        <a:pt x="334" y="158"/>
                        <a:pt x="198" y="28"/>
                      </a:cubicBezTo>
                      <a:cubicBezTo>
                        <a:pt x="180" y="8"/>
                        <a:pt x="159" y="1"/>
                        <a:pt x="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3099050" y="4395575"/>
                  <a:ext cx="2304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7" h="9513" extrusionOk="0">
                      <a:moveTo>
                        <a:pt x="7606" y="0"/>
                      </a:moveTo>
                      <a:cubicBezTo>
                        <a:pt x="6719" y="0"/>
                        <a:pt x="5798" y="1875"/>
                        <a:pt x="5314" y="2359"/>
                      </a:cubicBezTo>
                      <a:cubicBezTo>
                        <a:pt x="5314" y="1484"/>
                        <a:pt x="4904" y="316"/>
                        <a:pt x="4299" y="316"/>
                      </a:cubicBezTo>
                      <a:cubicBezTo>
                        <a:pt x="4081" y="316"/>
                        <a:pt x="3837" y="468"/>
                        <a:pt x="3578" y="843"/>
                      </a:cubicBezTo>
                      <a:cubicBezTo>
                        <a:pt x="2928" y="1708"/>
                        <a:pt x="3467" y="3445"/>
                        <a:pt x="3142" y="4420"/>
                      </a:cubicBezTo>
                      <a:cubicBezTo>
                        <a:pt x="2969" y="3806"/>
                        <a:pt x="2511" y="2555"/>
                        <a:pt x="1828" y="2555"/>
                      </a:cubicBezTo>
                      <a:cubicBezTo>
                        <a:pt x="1665" y="2555"/>
                        <a:pt x="1489" y="2626"/>
                        <a:pt x="1302" y="2794"/>
                      </a:cubicBezTo>
                      <a:cubicBezTo>
                        <a:pt x="762" y="3224"/>
                        <a:pt x="1191" y="4960"/>
                        <a:pt x="1087" y="5610"/>
                      </a:cubicBezTo>
                      <a:cubicBezTo>
                        <a:pt x="866" y="6801"/>
                        <a:pt x="1" y="8426"/>
                        <a:pt x="1" y="9512"/>
                      </a:cubicBezTo>
                      <a:lnTo>
                        <a:pt x="111" y="9402"/>
                      </a:lnTo>
                      <a:cubicBezTo>
                        <a:pt x="1952" y="9402"/>
                        <a:pt x="4014" y="8973"/>
                        <a:pt x="5744" y="8537"/>
                      </a:cubicBezTo>
                      <a:cubicBezTo>
                        <a:pt x="6394" y="8322"/>
                        <a:pt x="8130" y="8101"/>
                        <a:pt x="8456" y="7236"/>
                      </a:cubicBezTo>
                      <a:cubicBezTo>
                        <a:pt x="8670" y="6261"/>
                        <a:pt x="7369" y="6371"/>
                        <a:pt x="6505" y="5936"/>
                      </a:cubicBezTo>
                      <a:cubicBezTo>
                        <a:pt x="7695" y="5500"/>
                        <a:pt x="8891" y="4960"/>
                        <a:pt x="9217" y="3549"/>
                      </a:cubicBezTo>
                      <a:cubicBezTo>
                        <a:pt x="9133" y="3180"/>
                        <a:pt x="8896" y="3075"/>
                        <a:pt x="8598" y="3075"/>
                      </a:cubicBezTo>
                      <a:cubicBezTo>
                        <a:pt x="8202" y="3075"/>
                        <a:pt x="7698" y="3261"/>
                        <a:pt x="7306" y="3261"/>
                      </a:cubicBezTo>
                      <a:cubicBezTo>
                        <a:pt x="7211" y="3261"/>
                        <a:pt x="7123" y="3250"/>
                        <a:pt x="7044" y="3224"/>
                      </a:cubicBezTo>
                      <a:cubicBezTo>
                        <a:pt x="7591" y="2684"/>
                        <a:pt x="8995" y="622"/>
                        <a:pt x="7916" y="82"/>
                      </a:cubicBezTo>
                      <a:cubicBezTo>
                        <a:pt x="7814" y="26"/>
                        <a:pt x="7710" y="0"/>
                        <a:pt x="76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3086500" y="4424125"/>
                  <a:ext cx="192950" cy="2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8" h="8617" extrusionOk="0">
                      <a:moveTo>
                        <a:pt x="7605" y="0"/>
                      </a:moveTo>
                      <a:cubicBezTo>
                        <a:pt x="7579" y="0"/>
                        <a:pt x="7555" y="16"/>
                        <a:pt x="7546" y="52"/>
                      </a:cubicBezTo>
                      <a:cubicBezTo>
                        <a:pt x="6005" y="3441"/>
                        <a:pt x="3482" y="6771"/>
                        <a:pt x="93" y="8481"/>
                      </a:cubicBezTo>
                      <a:cubicBezTo>
                        <a:pt x="0" y="8504"/>
                        <a:pt x="53" y="8616"/>
                        <a:pt x="144" y="8616"/>
                      </a:cubicBezTo>
                      <a:cubicBezTo>
                        <a:pt x="155" y="8616"/>
                        <a:pt x="166" y="8615"/>
                        <a:pt x="178" y="8611"/>
                      </a:cubicBezTo>
                      <a:cubicBezTo>
                        <a:pt x="3592" y="6881"/>
                        <a:pt x="6142" y="3545"/>
                        <a:pt x="7683" y="130"/>
                      </a:cubicBezTo>
                      <a:cubicBezTo>
                        <a:pt x="7718" y="61"/>
                        <a:pt x="7657" y="0"/>
                        <a:pt x="76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3203975" y="4440425"/>
                  <a:ext cx="94725" cy="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" h="3140" extrusionOk="0">
                      <a:moveTo>
                        <a:pt x="93" y="1"/>
                      </a:moveTo>
                      <a:cubicBezTo>
                        <a:pt x="46" y="1"/>
                        <a:pt x="0" y="37"/>
                        <a:pt x="31" y="103"/>
                      </a:cubicBezTo>
                      <a:cubicBezTo>
                        <a:pt x="408" y="1052"/>
                        <a:pt x="708" y="2002"/>
                        <a:pt x="708" y="3055"/>
                      </a:cubicBezTo>
                      <a:cubicBezTo>
                        <a:pt x="708" y="3114"/>
                        <a:pt x="760" y="3140"/>
                        <a:pt x="792" y="3140"/>
                      </a:cubicBezTo>
                      <a:cubicBezTo>
                        <a:pt x="1794" y="3003"/>
                        <a:pt x="2711" y="2652"/>
                        <a:pt x="3686" y="2431"/>
                      </a:cubicBezTo>
                      <a:cubicBezTo>
                        <a:pt x="3789" y="2407"/>
                        <a:pt x="3752" y="2266"/>
                        <a:pt x="3678" y="2266"/>
                      </a:cubicBezTo>
                      <a:cubicBezTo>
                        <a:pt x="3673" y="2266"/>
                        <a:pt x="3666" y="2267"/>
                        <a:pt x="3660" y="2268"/>
                      </a:cubicBezTo>
                      <a:cubicBezTo>
                        <a:pt x="3199" y="2379"/>
                        <a:pt x="2769" y="2516"/>
                        <a:pt x="2308" y="2652"/>
                      </a:cubicBezTo>
                      <a:cubicBezTo>
                        <a:pt x="2060" y="2704"/>
                        <a:pt x="1794" y="2789"/>
                        <a:pt x="1547" y="2841"/>
                      </a:cubicBezTo>
                      <a:cubicBezTo>
                        <a:pt x="1417" y="2879"/>
                        <a:pt x="1260" y="2930"/>
                        <a:pt x="1130" y="2930"/>
                      </a:cubicBezTo>
                      <a:cubicBezTo>
                        <a:pt x="992" y="2930"/>
                        <a:pt x="884" y="2872"/>
                        <a:pt x="870" y="2678"/>
                      </a:cubicBezTo>
                      <a:cubicBezTo>
                        <a:pt x="844" y="1755"/>
                        <a:pt x="519" y="890"/>
                        <a:pt x="168" y="51"/>
                      </a:cubicBezTo>
                      <a:cubicBezTo>
                        <a:pt x="157" y="17"/>
                        <a:pt x="125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3155100" y="4512450"/>
                  <a:ext cx="116475" cy="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13" extrusionOk="0">
                      <a:moveTo>
                        <a:pt x="100" y="1"/>
                      </a:moveTo>
                      <a:cubicBezTo>
                        <a:pt x="47" y="1"/>
                        <a:pt x="0" y="48"/>
                        <a:pt x="35" y="122"/>
                      </a:cubicBezTo>
                      <a:cubicBezTo>
                        <a:pt x="471" y="721"/>
                        <a:pt x="959" y="1339"/>
                        <a:pt x="1037" y="2126"/>
                      </a:cubicBezTo>
                      <a:cubicBezTo>
                        <a:pt x="1063" y="2184"/>
                        <a:pt x="1089" y="2210"/>
                        <a:pt x="1147" y="2210"/>
                      </a:cubicBezTo>
                      <a:cubicBezTo>
                        <a:pt x="1745" y="2123"/>
                        <a:pt x="2358" y="2065"/>
                        <a:pt x="2969" y="2065"/>
                      </a:cubicBezTo>
                      <a:cubicBezTo>
                        <a:pt x="3496" y="2065"/>
                        <a:pt x="4021" y="2108"/>
                        <a:pt x="4536" y="2210"/>
                      </a:cubicBezTo>
                      <a:cubicBezTo>
                        <a:pt x="4541" y="2212"/>
                        <a:pt x="4547" y="2213"/>
                        <a:pt x="4552" y="2213"/>
                      </a:cubicBezTo>
                      <a:cubicBezTo>
                        <a:pt x="4621" y="2213"/>
                        <a:pt x="4658" y="2072"/>
                        <a:pt x="4562" y="2047"/>
                      </a:cubicBezTo>
                      <a:cubicBezTo>
                        <a:pt x="4047" y="1942"/>
                        <a:pt x="3517" y="1904"/>
                        <a:pt x="2988" y="1904"/>
                      </a:cubicBezTo>
                      <a:cubicBezTo>
                        <a:pt x="2568" y="1904"/>
                        <a:pt x="2148" y="1928"/>
                        <a:pt x="1739" y="1963"/>
                      </a:cubicBezTo>
                      <a:cubicBezTo>
                        <a:pt x="1577" y="1989"/>
                        <a:pt x="1414" y="2021"/>
                        <a:pt x="1251" y="2021"/>
                      </a:cubicBezTo>
                      <a:cubicBezTo>
                        <a:pt x="1250" y="2022"/>
                        <a:pt x="1248" y="2022"/>
                        <a:pt x="1246" y="2022"/>
                      </a:cubicBezTo>
                      <a:cubicBezTo>
                        <a:pt x="1168" y="2022"/>
                        <a:pt x="1062" y="1474"/>
                        <a:pt x="1037" y="1423"/>
                      </a:cubicBezTo>
                      <a:cubicBezTo>
                        <a:pt x="848" y="909"/>
                        <a:pt x="497" y="474"/>
                        <a:pt x="172" y="38"/>
                      </a:cubicBezTo>
                      <a:cubicBezTo>
                        <a:pt x="152" y="12"/>
                        <a:pt x="125" y="1"/>
                        <a:pt x="1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" name="Google Shape;275;p2"/>
                <p:cNvSpPr/>
                <p:nvPr/>
              </p:nvSpPr>
              <p:spPr>
                <a:xfrm>
                  <a:off x="3141575" y="4548850"/>
                  <a:ext cx="6450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159" extrusionOk="0">
                      <a:moveTo>
                        <a:pt x="95" y="0"/>
                      </a:moveTo>
                      <a:cubicBezTo>
                        <a:pt x="47" y="0"/>
                        <a:pt x="1" y="36"/>
                        <a:pt x="36" y="104"/>
                      </a:cubicBezTo>
                      <a:cubicBezTo>
                        <a:pt x="277" y="754"/>
                        <a:pt x="225" y="1378"/>
                        <a:pt x="140" y="2055"/>
                      </a:cubicBezTo>
                      <a:cubicBezTo>
                        <a:pt x="114" y="2107"/>
                        <a:pt x="140" y="2159"/>
                        <a:pt x="199" y="2159"/>
                      </a:cubicBezTo>
                      <a:cubicBezTo>
                        <a:pt x="652" y="2112"/>
                        <a:pt x="1107" y="2103"/>
                        <a:pt x="1563" y="2103"/>
                      </a:cubicBezTo>
                      <a:cubicBezTo>
                        <a:pt x="1866" y="2103"/>
                        <a:pt x="2171" y="2107"/>
                        <a:pt x="2475" y="2107"/>
                      </a:cubicBezTo>
                      <a:cubicBezTo>
                        <a:pt x="2579" y="2107"/>
                        <a:pt x="2579" y="1944"/>
                        <a:pt x="2475" y="1944"/>
                      </a:cubicBezTo>
                      <a:cubicBezTo>
                        <a:pt x="2171" y="1944"/>
                        <a:pt x="1866" y="1940"/>
                        <a:pt x="1563" y="1940"/>
                      </a:cubicBezTo>
                      <a:cubicBezTo>
                        <a:pt x="1139" y="1940"/>
                        <a:pt x="716" y="1948"/>
                        <a:pt x="295" y="1987"/>
                      </a:cubicBezTo>
                      <a:lnTo>
                        <a:pt x="295" y="1987"/>
                      </a:lnTo>
                      <a:cubicBezTo>
                        <a:pt x="392" y="1327"/>
                        <a:pt x="424" y="689"/>
                        <a:pt x="166" y="45"/>
                      </a:cubicBezTo>
                      <a:cubicBezTo>
                        <a:pt x="156" y="15"/>
                        <a:pt x="125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" name="Google Shape;276;p2"/>
                <p:cNvSpPr/>
                <p:nvPr/>
              </p:nvSpPr>
              <p:spPr>
                <a:xfrm>
                  <a:off x="3241325" y="45311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3231900" y="45459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" name="Google Shape;278;p2"/>
                <p:cNvSpPr/>
                <p:nvPr/>
              </p:nvSpPr>
              <p:spPr>
                <a:xfrm>
                  <a:off x="3226375" y="45337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" name="Google Shape;279;p2"/>
                <p:cNvSpPr/>
                <p:nvPr/>
              </p:nvSpPr>
              <p:spPr>
                <a:xfrm>
                  <a:off x="3157275" y="4555500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1" y="267"/>
                        <a:pt x="351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" name="Google Shape;280;p2"/>
                <p:cNvSpPr/>
                <p:nvPr/>
              </p:nvSpPr>
              <p:spPr>
                <a:xfrm>
                  <a:off x="3185725" y="4579875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" name="Google Shape;281;p2"/>
                <p:cNvSpPr/>
                <p:nvPr/>
              </p:nvSpPr>
              <p:spPr>
                <a:xfrm>
                  <a:off x="3122150" y="45852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4"/>
                        <a:pt x="163" y="274"/>
                      </a:cubicBezTo>
                      <a:cubicBezTo>
                        <a:pt x="352" y="274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282" name="Google Shape;282;p2"/>
              <p:cNvSpPr/>
              <p:nvPr/>
            </p:nvSpPr>
            <p:spPr>
              <a:xfrm>
                <a:off x="1167725" y="48446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1138300" y="4688700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1004925" y="46398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85" name="Google Shape;285;p2"/>
          <p:cNvGrpSpPr/>
          <p:nvPr/>
        </p:nvGrpSpPr>
        <p:grpSpPr>
          <a:xfrm>
            <a:off x="-203196" y="-203215"/>
            <a:ext cx="1630631" cy="1592353"/>
            <a:chOff x="-152397" y="-152412"/>
            <a:chExt cx="1222973" cy="1194265"/>
          </a:xfrm>
        </p:grpSpPr>
        <p:grpSp>
          <p:nvGrpSpPr>
            <p:cNvPr id="286" name="Google Shape;286;p2"/>
            <p:cNvGrpSpPr/>
            <p:nvPr/>
          </p:nvGrpSpPr>
          <p:grpSpPr>
            <a:xfrm>
              <a:off x="-152397" y="-152412"/>
              <a:ext cx="1222973" cy="1194265"/>
              <a:chOff x="3067850" y="3232250"/>
              <a:chExt cx="342925" cy="334875"/>
            </a:xfrm>
          </p:grpSpPr>
          <p:sp>
            <p:nvSpPr>
              <p:cNvPr id="287" name="Google Shape;287;p2"/>
              <p:cNvSpPr/>
              <p:nvPr/>
            </p:nvSpPr>
            <p:spPr>
              <a:xfrm>
                <a:off x="3183450" y="3233050"/>
                <a:ext cx="212050" cy="123375"/>
              </a:xfrm>
              <a:custGeom>
                <a:avLst/>
                <a:gdLst/>
                <a:ahLst/>
                <a:cxnLst/>
                <a:rect l="l" t="t" r="r" b="b"/>
                <a:pathLst>
                  <a:path w="8482" h="4935" extrusionOk="0">
                    <a:moveTo>
                      <a:pt x="110" y="0"/>
                    </a:moveTo>
                    <a:cubicBezTo>
                      <a:pt x="48" y="0"/>
                      <a:pt x="0" y="76"/>
                      <a:pt x="39" y="135"/>
                    </a:cubicBezTo>
                    <a:cubicBezTo>
                      <a:pt x="1041" y="1383"/>
                      <a:pt x="2452" y="2411"/>
                      <a:pt x="3915" y="3009"/>
                    </a:cubicBezTo>
                    <a:cubicBezTo>
                      <a:pt x="5379" y="3608"/>
                      <a:pt x="7193" y="3634"/>
                      <a:pt x="8305" y="4908"/>
                    </a:cubicBezTo>
                    <a:cubicBezTo>
                      <a:pt x="8324" y="4927"/>
                      <a:pt x="8345" y="4935"/>
                      <a:pt x="8365" y="4935"/>
                    </a:cubicBezTo>
                    <a:cubicBezTo>
                      <a:pt x="8427" y="4935"/>
                      <a:pt x="8481" y="4857"/>
                      <a:pt x="8442" y="4798"/>
                    </a:cubicBezTo>
                    <a:cubicBezTo>
                      <a:pt x="7434" y="3660"/>
                      <a:pt x="5893" y="3497"/>
                      <a:pt x="4507" y="3061"/>
                    </a:cubicBezTo>
                    <a:cubicBezTo>
                      <a:pt x="2855" y="2521"/>
                      <a:pt x="1255" y="1383"/>
                      <a:pt x="176" y="31"/>
                    </a:cubicBezTo>
                    <a:cubicBezTo>
                      <a:pt x="154" y="9"/>
                      <a:pt x="132" y="0"/>
                      <a:pt x="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334825" y="3279150"/>
                <a:ext cx="49150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3664" extrusionOk="0">
                    <a:moveTo>
                      <a:pt x="1844" y="0"/>
                    </a:moveTo>
                    <a:cubicBezTo>
                      <a:pt x="1826" y="0"/>
                      <a:pt x="1806" y="8"/>
                      <a:pt x="1789" y="27"/>
                    </a:cubicBezTo>
                    <a:cubicBezTo>
                      <a:pt x="1301" y="463"/>
                      <a:pt x="351" y="892"/>
                      <a:pt x="189" y="1601"/>
                    </a:cubicBezTo>
                    <a:cubicBezTo>
                      <a:pt x="0" y="2277"/>
                      <a:pt x="624" y="2980"/>
                      <a:pt x="787" y="3604"/>
                    </a:cubicBezTo>
                    <a:cubicBezTo>
                      <a:pt x="787" y="3646"/>
                      <a:pt x="811" y="3664"/>
                      <a:pt x="838" y="3664"/>
                    </a:cubicBezTo>
                    <a:cubicBezTo>
                      <a:pt x="883" y="3664"/>
                      <a:pt x="940" y="3617"/>
                      <a:pt x="924" y="3552"/>
                    </a:cubicBezTo>
                    <a:cubicBezTo>
                      <a:pt x="787" y="2954"/>
                      <a:pt x="351" y="2440"/>
                      <a:pt x="299" y="1790"/>
                    </a:cubicBezTo>
                    <a:cubicBezTo>
                      <a:pt x="241" y="1113"/>
                      <a:pt x="1463" y="541"/>
                      <a:pt x="1925" y="138"/>
                    </a:cubicBezTo>
                    <a:cubicBezTo>
                      <a:pt x="1966" y="92"/>
                      <a:pt x="1908" y="0"/>
                      <a:pt x="18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338225" y="3310925"/>
                <a:ext cx="661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547" extrusionOk="0">
                    <a:moveTo>
                      <a:pt x="2540" y="1"/>
                    </a:moveTo>
                    <a:cubicBezTo>
                      <a:pt x="2533" y="1"/>
                      <a:pt x="2525" y="2"/>
                      <a:pt x="2518" y="5"/>
                    </a:cubicBezTo>
                    <a:cubicBezTo>
                      <a:pt x="1780" y="206"/>
                      <a:pt x="1019" y="384"/>
                      <a:pt x="235" y="384"/>
                    </a:cubicBezTo>
                    <a:cubicBezTo>
                      <a:pt x="183" y="384"/>
                      <a:pt x="131" y="384"/>
                      <a:pt x="79" y="382"/>
                    </a:cubicBezTo>
                    <a:cubicBezTo>
                      <a:pt x="1" y="382"/>
                      <a:pt x="1" y="545"/>
                      <a:pt x="79" y="545"/>
                    </a:cubicBezTo>
                    <a:cubicBezTo>
                      <a:pt x="131" y="546"/>
                      <a:pt x="183" y="547"/>
                      <a:pt x="236" y="547"/>
                    </a:cubicBezTo>
                    <a:cubicBezTo>
                      <a:pt x="1023" y="547"/>
                      <a:pt x="1812" y="369"/>
                      <a:pt x="2544" y="167"/>
                    </a:cubicBezTo>
                    <a:cubicBezTo>
                      <a:pt x="2644" y="138"/>
                      <a:pt x="2610" y="1"/>
                      <a:pt x="2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3373350" y="3272325"/>
                <a:ext cx="1710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1" extrusionOk="0">
                    <a:moveTo>
                      <a:pt x="326" y="1"/>
                    </a:moveTo>
                    <a:cubicBezTo>
                      <a:pt x="1" y="1"/>
                      <a:pt x="1" y="541"/>
                      <a:pt x="326" y="541"/>
                    </a:cubicBezTo>
                    <a:cubicBezTo>
                      <a:pt x="683" y="541"/>
                      <a:pt x="683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3393675" y="3307625"/>
                <a:ext cx="171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0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83" y="540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3387000" y="334615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3347650" y="3363050"/>
                <a:ext cx="16950" cy="1370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8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3067850" y="3259450"/>
                <a:ext cx="132850" cy="3076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12307" extrusionOk="0">
                    <a:moveTo>
                      <a:pt x="1608" y="227"/>
                    </a:moveTo>
                    <a:lnTo>
                      <a:pt x="1608" y="227"/>
                    </a:lnTo>
                    <a:cubicBezTo>
                      <a:pt x="3097" y="1781"/>
                      <a:pt x="3968" y="3729"/>
                      <a:pt x="4364" y="5803"/>
                    </a:cubicBezTo>
                    <a:cubicBezTo>
                      <a:pt x="4579" y="6909"/>
                      <a:pt x="4663" y="8021"/>
                      <a:pt x="4637" y="9133"/>
                    </a:cubicBezTo>
                    <a:cubicBezTo>
                      <a:pt x="4637" y="9647"/>
                      <a:pt x="4579" y="10193"/>
                      <a:pt x="4527" y="10707"/>
                    </a:cubicBezTo>
                    <a:cubicBezTo>
                      <a:pt x="4475" y="11006"/>
                      <a:pt x="4449" y="11299"/>
                      <a:pt x="4390" y="11598"/>
                    </a:cubicBezTo>
                    <a:cubicBezTo>
                      <a:pt x="4367" y="11742"/>
                      <a:pt x="4385" y="12078"/>
                      <a:pt x="4241" y="12078"/>
                    </a:cubicBezTo>
                    <a:cubicBezTo>
                      <a:pt x="4222" y="12078"/>
                      <a:pt x="4200" y="12073"/>
                      <a:pt x="4176" y="12060"/>
                    </a:cubicBezTo>
                    <a:cubicBezTo>
                      <a:pt x="3311" y="11598"/>
                      <a:pt x="2686" y="10623"/>
                      <a:pt x="2172" y="9784"/>
                    </a:cubicBezTo>
                    <a:cubicBezTo>
                      <a:pt x="1574" y="8782"/>
                      <a:pt x="1249" y="7618"/>
                      <a:pt x="1060" y="6454"/>
                    </a:cubicBezTo>
                    <a:cubicBezTo>
                      <a:pt x="709" y="4581"/>
                      <a:pt x="137" y="1791"/>
                      <a:pt x="1600" y="243"/>
                    </a:cubicBezTo>
                    <a:cubicBezTo>
                      <a:pt x="1603" y="238"/>
                      <a:pt x="1606" y="233"/>
                      <a:pt x="1608" y="227"/>
                    </a:cubicBezTo>
                    <a:close/>
                    <a:moveTo>
                      <a:pt x="1591" y="1"/>
                    </a:moveTo>
                    <a:cubicBezTo>
                      <a:pt x="1538" y="1"/>
                      <a:pt x="1493" y="55"/>
                      <a:pt x="1509" y="111"/>
                    </a:cubicBezTo>
                    <a:lnTo>
                      <a:pt x="1509" y="111"/>
                    </a:lnTo>
                    <a:cubicBezTo>
                      <a:pt x="1494" y="115"/>
                      <a:pt x="1478" y="124"/>
                      <a:pt x="1464" y="139"/>
                    </a:cubicBezTo>
                    <a:cubicBezTo>
                      <a:pt x="0" y="1706"/>
                      <a:pt x="573" y="4392"/>
                      <a:pt x="872" y="6291"/>
                    </a:cubicBezTo>
                    <a:cubicBezTo>
                      <a:pt x="1060" y="7592"/>
                      <a:pt x="1437" y="8860"/>
                      <a:pt x="2114" y="9998"/>
                    </a:cubicBezTo>
                    <a:cubicBezTo>
                      <a:pt x="2628" y="10870"/>
                      <a:pt x="3363" y="11871"/>
                      <a:pt x="4312" y="12307"/>
                    </a:cubicBezTo>
                    <a:cubicBezTo>
                      <a:pt x="4364" y="12307"/>
                      <a:pt x="4416" y="12307"/>
                      <a:pt x="4416" y="12248"/>
                    </a:cubicBezTo>
                    <a:cubicBezTo>
                      <a:pt x="5314" y="8080"/>
                      <a:pt x="4741" y="3202"/>
                      <a:pt x="1652" y="28"/>
                    </a:cubicBezTo>
                    <a:cubicBezTo>
                      <a:pt x="1633" y="9"/>
                      <a:pt x="1611" y="1"/>
                      <a:pt x="15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3103125" y="3263550"/>
                <a:ext cx="76225" cy="302225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12089" extrusionOk="0">
                    <a:moveTo>
                      <a:pt x="108" y="1"/>
                    </a:moveTo>
                    <a:cubicBezTo>
                      <a:pt x="67" y="1"/>
                      <a:pt x="26" y="27"/>
                      <a:pt x="26" y="79"/>
                    </a:cubicBezTo>
                    <a:cubicBezTo>
                      <a:pt x="0" y="2355"/>
                      <a:pt x="787" y="4631"/>
                      <a:pt x="1249" y="6830"/>
                    </a:cubicBezTo>
                    <a:cubicBezTo>
                      <a:pt x="1490" y="7942"/>
                      <a:pt x="1926" y="8969"/>
                      <a:pt x="2140" y="10081"/>
                    </a:cubicBezTo>
                    <a:cubicBezTo>
                      <a:pt x="2251" y="10758"/>
                      <a:pt x="2355" y="11571"/>
                      <a:pt x="2875" y="12058"/>
                    </a:cubicBezTo>
                    <a:cubicBezTo>
                      <a:pt x="2895" y="12080"/>
                      <a:pt x="2917" y="12089"/>
                      <a:pt x="2937" y="12089"/>
                    </a:cubicBezTo>
                    <a:cubicBezTo>
                      <a:pt x="2998" y="12089"/>
                      <a:pt x="3049" y="12011"/>
                      <a:pt x="3005" y="11948"/>
                    </a:cubicBezTo>
                    <a:cubicBezTo>
                      <a:pt x="2439" y="11434"/>
                      <a:pt x="2387" y="10485"/>
                      <a:pt x="2225" y="9782"/>
                    </a:cubicBezTo>
                    <a:cubicBezTo>
                      <a:pt x="2030" y="8781"/>
                      <a:pt x="1626" y="7805"/>
                      <a:pt x="1412" y="6803"/>
                    </a:cubicBezTo>
                    <a:cubicBezTo>
                      <a:pt x="924" y="4605"/>
                      <a:pt x="163" y="2329"/>
                      <a:pt x="189" y="79"/>
                    </a:cubicBezTo>
                    <a:cubicBezTo>
                      <a:pt x="189" y="27"/>
                      <a:pt x="148" y="1"/>
                      <a:pt x="1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3110450" y="3429550"/>
                <a:ext cx="78500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80" extrusionOk="0">
                    <a:moveTo>
                      <a:pt x="1008" y="1"/>
                    </a:moveTo>
                    <a:cubicBezTo>
                      <a:pt x="982" y="1"/>
                      <a:pt x="924" y="27"/>
                      <a:pt x="924" y="53"/>
                    </a:cubicBezTo>
                    <a:cubicBezTo>
                      <a:pt x="598" y="866"/>
                      <a:pt x="306" y="1653"/>
                      <a:pt x="33" y="2466"/>
                    </a:cubicBezTo>
                    <a:cubicBezTo>
                      <a:pt x="1" y="2533"/>
                      <a:pt x="49" y="2579"/>
                      <a:pt x="98" y="2579"/>
                    </a:cubicBezTo>
                    <a:cubicBezTo>
                      <a:pt x="128" y="2579"/>
                      <a:pt x="159" y="2561"/>
                      <a:pt x="169" y="2518"/>
                    </a:cubicBezTo>
                    <a:cubicBezTo>
                      <a:pt x="410" y="1789"/>
                      <a:pt x="683" y="1080"/>
                      <a:pt x="956" y="378"/>
                    </a:cubicBezTo>
                    <a:cubicBezTo>
                      <a:pt x="998" y="267"/>
                      <a:pt x="1054" y="228"/>
                      <a:pt x="1121" y="228"/>
                    </a:cubicBezTo>
                    <a:cubicBezTo>
                      <a:pt x="1219" y="228"/>
                      <a:pt x="1338" y="312"/>
                      <a:pt x="1470" y="378"/>
                    </a:cubicBezTo>
                    <a:cubicBezTo>
                      <a:pt x="1685" y="489"/>
                      <a:pt x="1873" y="593"/>
                      <a:pt x="2094" y="729"/>
                    </a:cubicBezTo>
                    <a:cubicBezTo>
                      <a:pt x="2387" y="892"/>
                      <a:pt x="2686" y="1054"/>
                      <a:pt x="3011" y="1165"/>
                    </a:cubicBezTo>
                    <a:cubicBezTo>
                      <a:pt x="3018" y="1167"/>
                      <a:pt x="3024" y="1168"/>
                      <a:pt x="3029" y="1168"/>
                    </a:cubicBezTo>
                    <a:cubicBezTo>
                      <a:pt x="3103" y="1168"/>
                      <a:pt x="3140" y="1027"/>
                      <a:pt x="3037" y="1002"/>
                    </a:cubicBezTo>
                    <a:cubicBezTo>
                      <a:pt x="2335" y="729"/>
                      <a:pt x="1711" y="268"/>
                      <a:pt x="10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3090275" y="3369250"/>
                <a:ext cx="91725" cy="516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2065" extrusionOk="0">
                    <a:moveTo>
                      <a:pt x="1327" y="0"/>
                    </a:moveTo>
                    <a:cubicBezTo>
                      <a:pt x="1301" y="0"/>
                      <a:pt x="1243" y="0"/>
                      <a:pt x="1217" y="52"/>
                    </a:cubicBezTo>
                    <a:cubicBezTo>
                      <a:pt x="1054" y="377"/>
                      <a:pt x="866" y="676"/>
                      <a:pt x="651" y="976"/>
                    </a:cubicBezTo>
                    <a:cubicBezTo>
                      <a:pt x="462" y="1275"/>
                      <a:pt x="267" y="1678"/>
                      <a:pt x="27" y="1899"/>
                    </a:cubicBezTo>
                    <a:cubicBezTo>
                      <a:pt x="1" y="1925"/>
                      <a:pt x="1" y="1951"/>
                      <a:pt x="1" y="1977"/>
                    </a:cubicBezTo>
                    <a:lnTo>
                      <a:pt x="1" y="2003"/>
                    </a:lnTo>
                    <a:cubicBezTo>
                      <a:pt x="1" y="2029"/>
                      <a:pt x="27" y="2062"/>
                      <a:pt x="53" y="2062"/>
                    </a:cubicBezTo>
                    <a:lnTo>
                      <a:pt x="79" y="2062"/>
                    </a:lnTo>
                    <a:cubicBezTo>
                      <a:pt x="85" y="2064"/>
                      <a:pt x="91" y="2065"/>
                      <a:pt x="97" y="2065"/>
                    </a:cubicBezTo>
                    <a:cubicBezTo>
                      <a:pt x="170" y="2065"/>
                      <a:pt x="207" y="1923"/>
                      <a:pt x="105" y="1899"/>
                    </a:cubicBezTo>
                    <a:lnTo>
                      <a:pt x="105" y="1899"/>
                    </a:lnTo>
                    <a:cubicBezTo>
                      <a:pt x="199" y="1914"/>
                      <a:pt x="175" y="1993"/>
                      <a:pt x="182" y="1993"/>
                    </a:cubicBezTo>
                    <a:cubicBezTo>
                      <a:pt x="186" y="1993"/>
                      <a:pt x="207" y="1951"/>
                      <a:pt x="300" y="1815"/>
                    </a:cubicBezTo>
                    <a:cubicBezTo>
                      <a:pt x="404" y="1626"/>
                      <a:pt x="567" y="1411"/>
                      <a:pt x="703" y="1216"/>
                    </a:cubicBezTo>
                    <a:cubicBezTo>
                      <a:pt x="754" y="1115"/>
                      <a:pt x="1247" y="239"/>
                      <a:pt x="1370" y="239"/>
                    </a:cubicBezTo>
                    <a:cubicBezTo>
                      <a:pt x="1373" y="239"/>
                      <a:pt x="1377" y="239"/>
                      <a:pt x="1379" y="241"/>
                    </a:cubicBezTo>
                    <a:cubicBezTo>
                      <a:pt x="2088" y="728"/>
                      <a:pt x="2843" y="1028"/>
                      <a:pt x="3519" y="1541"/>
                    </a:cubicBezTo>
                    <a:cubicBezTo>
                      <a:pt x="3533" y="1551"/>
                      <a:pt x="3547" y="1556"/>
                      <a:pt x="3560" y="1556"/>
                    </a:cubicBezTo>
                    <a:cubicBezTo>
                      <a:pt x="3625" y="1556"/>
                      <a:pt x="3669" y="1449"/>
                      <a:pt x="3604" y="1379"/>
                    </a:cubicBezTo>
                    <a:cubicBezTo>
                      <a:pt x="2901" y="839"/>
                      <a:pt x="2056" y="514"/>
                      <a:pt x="13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3079225" y="3322925"/>
                <a:ext cx="806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1097" extrusionOk="0">
                    <a:moveTo>
                      <a:pt x="1423" y="0"/>
                    </a:moveTo>
                    <a:cubicBezTo>
                      <a:pt x="1358" y="0"/>
                      <a:pt x="1294" y="4"/>
                      <a:pt x="1230" y="13"/>
                    </a:cubicBezTo>
                    <a:cubicBezTo>
                      <a:pt x="1035" y="39"/>
                      <a:pt x="904" y="279"/>
                      <a:pt x="794" y="390"/>
                    </a:cubicBezTo>
                    <a:cubicBezTo>
                      <a:pt x="579" y="604"/>
                      <a:pt x="306" y="767"/>
                      <a:pt x="59" y="956"/>
                    </a:cubicBezTo>
                    <a:cubicBezTo>
                      <a:pt x="1" y="1019"/>
                      <a:pt x="62" y="1096"/>
                      <a:pt x="130" y="1096"/>
                    </a:cubicBezTo>
                    <a:cubicBezTo>
                      <a:pt x="152" y="1096"/>
                      <a:pt x="176" y="1088"/>
                      <a:pt x="196" y="1066"/>
                    </a:cubicBezTo>
                    <a:cubicBezTo>
                      <a:pt x="469" y="825"/>
                      <a:pt x="794" y="604"/>
                      <a:pt x="1067" y="305"/>
                    </a:cubicBezTo>
                    <a:cubicBezTo>
                      <a:pt x="1168" y="198"/>
                      <a:pt x="1315" y="156"/>
                      <a:pt x="1487" y="156"/>
                    </a:cubicBezTo>
                    <a:cubicBezTo>
                      <a:pt x="2000" y="156"/>
                      <a:pt x="2731" y="526"/>
                      <a:pt x="3096" y="604"/>
                    </a:cubicBezTo>
                    <a:cubicBezTo>
                      <a:pt x="3102" y="606"/>
                      <a:pt x="3108" y="607"/>
                      <a:pt x="3114" y="607"/>
                    </a:cubicBezTo>
                    <a:cubicBezTo>
                      <a:pt x="3187" y="607"/>
                      <a:pt x="3225" y="466"/>
                      <a:pt x="3122" y="442"/>
                    </a:cubicBezTo>
                    <a:cubicBezTo>
                      <a:pt x="2589" y="319"/>
                      <a:pt x="2008" y="0"/>
                      <a:pt x="1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3099050" y="3238525"/>
                <a:ext cx="2304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7" h="9513" extrusionOk="0">
                    <a:moveTo>
                      <a:pt x="1" y="0"/>
                    </a:moveTo>
                    <a:cubicBezTo>
                      <a:pt x="1" y="1080"/>
                      <a:pt x="866" y="2706"/>
                      <a:pt x="1087" y="3902"/>
                    </a:cubicBezTo>
                    <a:cubicBezTo>
                      <a:pt x="1191" y="4553"/>
                      <a:pt x="762" y="6283"/>
                      <a:pt x="1302" y="6718"/>
                    </a:cubicBezTo>
                    <a:cubicBezTo>
                      <a:pt x="1489" y="6884"/>
                      <a:pt x="1664" y="6955"/>
                      <a:pt x="1827" y="6955"/>
                    </a:cubicBezTo>
                    <a:cubicBezTo>
                      <a:pt x="2511" y="6955"/>
                      <a:pt x="2969" y="5707"/>
                      <a:pt x="3142" y="5092"/>
                    </a:cubicBezTo>
                    <a:lnTo>
                      <a:pt x="3142" y="5092"/>
                    </a:lnTo>
                    <a:cubicBezTo>
                      <a:pt x="3467" y="6068"/>
                      <a:pt x="2928" y="7804"/>
                      <a:pt x="3578" y="8669"/>
                    </a:cubicBezTo>
                    <a:cubicBezTo>
                      <a:pt x="3837" y="9044"/>
                      <a:pt x="4081" y="9197"/>
                      <a:pt x="4299" y="9197"/>
                    </a:cubicBezTo>
                    <a:cubicBezTo>
                      <a:pt x="4904" y="9197"/>
                      <a:pt x="5314" y="8028"/>
                      <a:pt x="5314" y="7154"/>
                    </a:cubicBezTo>
                    <a:cubicBezTo>
                      <a:pt x="5798" y="7637"/>
                      <a:pt x="6719" y="9513"/>
                      <a:pt x="7606" y="9513"/>
                    </a:cubicBezTo>
                    <a:cubicBezTo>
                      <a:pt x="7710" y="9513"/>
                      <a:pt x="7814" y="9487"/>
                      <a:pt x="7916" y="9430"/>
                    </a:cubicBezTo>
                    <a:cubicBezTo>
                      <a:pt x="8995" y="8884"/>
                      <a:pt x="7591" y="6829"/>
                      <a:pt x="7044" y="6283"/>
                    </a:cubicBezTo>
                    <a:cubicBezTo>
                      <a:pt x="7121" y="6257"/>
                      <a:pt x="7207" y="6247"/>
                      <a:pt x="7300" y="6247"/>
                    </a:cubicBezTo>
                    <a:cubicBezTo>
                      <a:pt x="7692" y="6247"/>
                      <a:pt x="8197" y="6433"/>
                      <a:pt x="8594" y="6433"/>
                    </a:cubicBezTo>
                    <a:cubicBezTo>
                      <a:pt x="8894" y="6433"/>
                      <a:pt x="9133" y="6327"/>
                      <a:pt x="9217" y="5957"/>
                    </a:cubicBezTo>
                    <a:cubicBezTo>
                      <a:pt x="8891" y="4553"/>
                      <a:pt x="7695" y="4006"/>
                      <a:pt x="6505" y="3577"/>
                    </a:cubicBezTo>
                    <a:cubicBezTo>
                      <a:pt x="7369" y="3141"/>
                      <a:pt x="8670" y="3252"/>
                      <a:pt x="8456" y="2276"/>
                    </a:cubicBezTo>
                    <a:cubicBezTo>
                      <a:pt x="8130" y="1405"/>
                      <a:pt x="6394" y="1190"/>
                      <a:pt x="5744" y="976"/>
                    </a:cubicBezTo>
                    <a:cubicBezTo>
                      <a:pt x="4014" y="540"/>
                      <a:pt x="1952" y="104"/>
                      <a:pt x="111" y="10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3086425" y="3232250"/>
                <a:ext cx="193075" cy="215775"/>
              </a:xfrm>
              <a:custGeom>
                <a:avLst/>
                <a:gdLst/>
                <a:ahLst/>
                <a:cxnLst/>
                <a:rect l="l" t="t" r="r" b="b"/>
                <a:pathLst>
                  <a:path w="7723" h="8631" extrusionOk="0">
                    <a:moveTo>
                      <a:pt x="153" y="1"/>
                    </a:moveTo>
                    <a:cubicBezTo>
                      <a:pt x="58" y="1"/>
                      <a:pt x="1" y="119"/>
                      <a:pt x="96" y="167"/>
                    </a:cubicBezTo>
                    <a:cubicBezTo>
                      <a:pt x="3485" y="1877"/>
                      <a:pt x="6008" y="5181"/>
                      <a:pt x="7549" y="8595"/>
                    </a:cubicBezTo>
                    <a:cubicBezTo>
                      <a:pt x="7557" y="8620"/>
                      <a:pt x="7577" y="8630"/>
                      <a:pt x="7599" y="8630"/>
                    </a:cubicBezTo>
                    <a:cubicBezTo>
                      <a:pt x="7653" y="8630"/>
                      <a:pt x="7723" y="8572"/>
                      <a:pt x="7686" y="8517"/>
                    </a:cubicBezTo>
                    <a:cubicBezTo>
                      <a:pt x="6145" y="5070"/>
                      <a:pt x="3595" y="1740"/>
                      <a:pt x="181" y="4"/>
                    </a:cubicBezTo>
                    <a:cubicBezTo>
                      <a:pt x="171" y="2"/>
                      <a:pt x="16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3203950" y="3352975"/>
                <a:ext cx="94750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136" extrusionOk="0">
                    <a:moveTo>
                      <a:pt x="793" y="1"/>
                    </a:moveTo>
                    <a:cubicBezTo>
                      <a:pt x="761" y="1"/>
                      <a:pt x="709" y="53"/>
                      <a:pt x="709" y="79"/>
                    </a:cubicBezTo>
                    <a:cubicBezTo>
                      <a:pt x="709" y="1139"/>
                      <a:pt x="409" y="2088"/>
                      <a:pt x="32" y="3038"/>
                    </a:cubicBezTo>
                    <a:cubicBezTo>
                      <a:pt x="1" y="3101"/>
                      <a:pt x="48" y="3135"/>
                      <a:pt x="96" y="3135"/>
                    </a:cubicBezTo>
                    <a:cubicBezTo>
                      <a:pt x="127" y="3135"/>
                      <a:pt x="159" y="3121"/>
                      <a:pt x="169" y="3090"/>
                    </a:cubicBezTo>
                    <a:cubicBezTo>
                      <a:pt x="494" y="2303"/>
                      <a:pt x="761" y="1490"/>
                      <a:pt x="871" y="651"/>
                    </a:cubicBezTo>
                    <a:lnTo>
                      <a:pt x="871" y="274"/>
                    </a:lnTo>
                    <a:cubicBezTo>
                      <a:pt x="973" y="237"/>
                      <a:pt x="1075" y="213"/>
                      <a:pt x="1176" y="213"/>
                    </a:cubicBezTo>
                    <a:cubicBezTo>
                      <a:pt x="1237" y="213"/>
                      <a:pt x="1298" y="222"/>
                      <a:pt x="1359" y="241"/>
                    </a:cubicBezTo>
                    <a:cubicBezTo>
                      <a:pt x="1632" y="300"/>
                      <a:pt x="1873" y="378"/>
                      <a:pt x="2120" y="436"/>
                    </a:cubicBezTo>
                    <a:cubicBezTo>
                      <a:pt x="2634" y="599"/>
                      <a:pt x="3147" y="762"/>
                      <a:pt x="3661" y="866"/>
                    </a:cubicBezTo>
                    <a:cubicBezTo>
                      <a:pt x="3667" y="868"/>
                      <a:pt x="3674" y="868"/>
                      <a:pt x="3679" y="868"/>
                    </a:cubicBezTo>
                    <a:cubicBezTo>
                      <a:pt x="3753" y="868"/>
                      <a:pt x="3790" y="727"/>
                      <a:pt x="3687" y="703"/>
                    </a:cubicBezTo>
                    <a:cubicBezTo>
                      <a:pt x="2712" y="488"/>
                      <a:pt x="1795" y="137"/>
                      <a:pt x="7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3155050" y="3304125"/>
                <a:ext cx="11652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2231" extrusionOk="0">
                    <a:moveTo>
                      <a:pt x="4554" y="1"/>
                    </a:moveTo>
                    <a:cubicBezTo>
                      <a:pt x="4549" y="1"/>
                      <a:pt x="4543" y="2"/>
                      <a:pt x="4538" y="4"/>
                    </a:cubicBezTo>
                    <a:cubicBezTo>
                      <a:pt x="3999" y="107"/>
                      <a:pt x="3449" y="155"/>
                      <a:pt x="2898" y="155"/>
                    </a:cubicBezTo>
                    <a:cubicBezTo>
                      <a:pt x="2311" y="155"/>
                      <a:pt x="1723" y="101"/>
                      <a:pt x="1149" y="4"/>
                    </a:cubicBezTo>
                    <a:cubicBezTo>
                      <a:pt x="1091" y="4"/>
                      <a:pt x="1065" y="30"/>
                      <a:pt x="1039" y="82"/>
                    </a:cubicBezTo>
                    <a:cubicBezTo>
                      <a:pt x="961" y="869"/>
                      <a:pt x="473" y="1493"/>
                      <a:pt x="37" y="2117"/>
                    </a:cubicBezTo>
                    <a:cubicBezTo>
                      <a:pt x="0" y="2172"/>
                      <a:pt x="54" y="2231"/>
                      <a:pt x="110" y="2231"/>
                    </a:cubicBezTo>
                    <a:cubicBezTo>
                      <a:pt x="133" y="2231"/>
                      <a:pt x="156" y="2220"/>
                      <a:pt x="174" y="2195"/>
                    </a:cubicBezTo>
                    <a:cubicBezTo>
                      <a:pt x="499" y="1740"/>
                      <a:pt x="798" y="1304"/>
                      <a:pt x="1039" y="817"/>
                    </a:cubicBezTo>
                    <a:cubicBezTo>
                      <a:pt x="1123" y="654"/>
                      <a:pt x="1149" y="465"/>
                      <a:pt x="1201" y="277"/>
                    </a:cubicBezTo>
                    <a:cubicBezTo>
                      <a:pt x="1213" y="205"/>
                      <a:pt x="1267" y="185"/>
                      <a:pt x="1332" y="185"/>
                    </a:cubicBezTo>
                    <a:cubicBezTo>
                      <a:pt x="1417" y="185"/>
                      <a:pt x="1520" y="218"/>
                      <a:pt x="1579" y="218"/>
                    </a:cubicBezTo>
                    <a:cubicBezTo>
                      <a:pt x="2027" y="281"/>
                      <a:pt x="2488" y="315"/>
                      <a:pt x="2950" y="315"/>
                    </a:cubicBezTo>
                    <a:cubicBezTo>
                      <a:pt x="3492" y="315"/>
                      <a:pt x="4037" y="268"/>
                      <a:pt x="4564" y="166"/>
                    </a:cubicBezTo>
                    <a:cubicBezTo>
                      <a:pt x="4660" y="142"/>
                      <a:pt x="4623" y="1"/>
                      <a:pt x="45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3141600" y="3268925"/>
                <a:ext cx="64475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2579" h="2165" extrusionOk="0">
                    <a:moveTo>
                      <a:pt x="198" y="0"/>
                    </a:moveTo>
                    <a:cubicBezTo>
                      <a:pt x="139" y="0"/>
                      <a:pt x="113" y="59"/>
                      <a:pt x="139" y="111"/>
                    </a:cubicBezTo>
                    <a:cubicBezTo>
                      <a:pt x="224" y="787"/>
                      <a:pt x="276" y="1412"/>
                      <a:pt x="35" y="2062"/>
                    </a:cubicBezTo>
                    <a:cubicBezTo>
                      <a:pt x="0" y="2128"/>
                      <a:pt x="45" y="2164"/>
                      <a:pt x="91" y="2164"/>
                    </a:cubicBezTo>
                    <a:cubicBezTo>
                      <a:pt x="123" y="2164"/>
                      <a:pt x="155" y="2148"/>
                      <a:pt x="165" y="2114"/>
                    </a:cubicBezTo>
                    <a:cubicBezTo>
                      <a:pt x="423" y="1475"/>
                      <a:pt x="391" y="837"/>
                      <a:pt x="294" y="176"/>
                    </a:cubicBezTo>
                    <a:lnTo>
                      <a:pt x="294" y="176"/>
                    </a:lnTo>
                    <a:cubicBezTo>
                      <a:pt x="651" y="222"/>
                      <a:pt x="1009" y="234"/>
                      <a:pt x="1368" y="234"/>
                    </a:cubicBezTo>
                    <a:cubicBezTo>
                      <a:pt x="1736" y="234"/>
                      <a:pt x="2105" y="221"/>
                      <a:pt x="2474" y="221"/>
                    </a:cubicBezTo>
                    <a:cubicBezTo>
                      <a:pt x="2578" y="221"/>
                      <a:pt x="2578" y="59"/>
                      <a:pt x="2474" y="59"/>
                    </a:cubicBezTo>
                    <a:cubicBezTo>
                      <a:pt x="2105" y="59"/>
                      <a:pt x="1736" y="71"/>
                      <a:pt x="1368" y="71"/>
                    </a:cubicBezTo>
                    <a:cubicBezTo>
                      <a:pt x="977" y="71"/>
                      <a:pt x="587" y="57"/>
                      <a:pt x="1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3241325" y="333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3231900" y="33191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8"/>
                      <a:pt x="163" y="268"/>
                    </a:cubicBezTo>
                    <a:cubicBezTo>
                      <a:pt x="352" y="268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3226375" y="33313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3142475" y="33786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3139700" y="3363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3128825" y="33746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1" y="274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3197925" y="345330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1" y="267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3191250" y="34424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3240025" y="341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3288800" y="3445175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157275" y="33095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1" y="273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185725" y="32851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3122150" y="327982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17" name="Google Shape;317;p2"/>
            <p:cNvSpPr/>
            <p:nvPr/>
          </p:nvSpPr>
          <p:spPr>
            <a:xfrm>
              <a:off x="91600" y="779449"/>
              <a:ext cx="174076" cy="142576"/>
            </a:xfrm>
            <a:custGeom>
              <a:avLst/>
              <a:gdLst/>
              <a:ahLst/>
              <a:cxnLst/>
              <a:rect l="l" t="t" r="r" b="b"/>
              <a:pathLst>
                <a:path w="1902" h="1558" extrusionOk="0">
                  <a:moveTo>
                    <a:pt x="711" y="0"/>
                  </a:moveTo>
                  <a:cubicBezTo>
                    <a:pt x="670" y="0"/>
                    <a:pt x="634" y="41"/>
                    <a:pt x="634" y="62"/>
                  </a:cubicBezTo>
                  <a:cubicBezTo>
                    <a:pt x="471" y="550"/>
                    <a:pt x="230" y="985"/>
                    <a:pt x="42" y="1441"/>
                  </a:cubicBezTo>
                  <a:cubicBezTo>
                    <a:pt x="0" y="1501"/>
                    <a:pt x="57" y="1557"/>
                    <a:pt x="112" y="1557"/>
                  </a:cubicBezTo>
                  <a:cubicBezTo>
                    <a:pt x="134" y="1557"/>
                    <a:pt x="157" y="1548"/>
                    <a:pt x="172" y="1525"/>
                  </a:cubicBezTo>
                  <a:cubicBezTo>
                    <a:pt x="377" y="1072"/>
                    <a:pt x="577" y="664"/>
                    <a:pt x="735" y="217"/>
                  </a:cubicBezTo>
                  <a:lnTo>
                    <a:pt x="735" y="217"/>
                  </a:lnTo>
                  <a:cubicBezTo>
                    <a:pt x="1067" y="410"/>
                    <a:pt x="1395" y="561"/>
                    <a:pt x="1746" y="712"/>
                  </a:cubicBezTo>
                  <a:cubicBezTo>
                    <a:pt x="1753" y="715"/>
                    <a:pt x="1760" y="716"/>
                    <a:pt x="1767" y="716"/>
                  </a:cubicBezTo>
                  <a:cubicBezTo>
                    <a:pt x="1842" y="716"/>
                    <a:pt x="1902" y="597"/>
                    <a:pt x="1830" y="550"/>
                  </a:cubicBezTo>
                  <a:cubicBezTo>
                    <a:pt x="1447" y="413"/>
                    <a:pt x="1095" y="251"/>
                    <a:pt x="744" y="10"/>
                  </a:cubicBezTo>
                  <a:cubicBezTo>
                    <a:pt x="733" y="3"/>
                    <a:pt x="722" y="0"/>
                    <a:pt x="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8" name="Google Shape;318;p2"/>
          <p:cNvGrpSpPr/>
          <p:nvPr/>
        </p:nvGrpSpPr>
        <p:grpSpPr>
          <a:xfrm>
            <a:off x="10754797" y="-203215"/>
            <a:ext cx="1640391" cy="1592353"/>
            <a:chOff x="8066097" y="-152412"/>
            <a:chExt cx="1230293" cy="1194265"/>
          </a:xfrm>
        </p:grpSpPr>
        <p:grpSp>
          <p:nvGrpSpPr>
            <p:cNvPr id="319" name="Google Shape;319;p2"/>
            <p:cNvGrpSpPr/>
            <p:nvPr/>
          </p:nvGrpSpPr>
          <p:grpSpPr>
            <a:xfrm>
              <a:off x="8066097" y="-152412"/>
              <a:ext cx="1230293" cy="1194265"/>
              <a:chOff x="7913697" y="-12"/>
              <a:chExt cx="1230293" cy="1194265"/>
            </a:xfrm>
          </p:grpSpPr>
          <p:grpSp>
            <p:nvGrpSpPr>
              <p:cNvPr id="320" name="Google Shape;320;p2"/>
              <p:cNvGrpSpPr/>
              <p:nvPr/>
            </p:nvGrpSpPr>
            <p:grpSpPr>
              <a:xfrm>
                <a:off x="7941612" y="-12"/>
                <a:ext cx="1202378" cy="1194265"/>
                <a:chOff x="4158100" y="3232250"/>
                <a:chExt cx="337150" cy="334875"/>
              </a:xfrm>
            </p:grpSpPr>
            <p:sp>
              <p:nvSpPr>
                <p:cNvPr id="321" name="Google Shape;321;p2"/>
                <p:cNvSpPr/>
                <p:nvPr/>
              </p:nvSpPr>
              <p:spPr>
                <a:xfrm>
                  <a:off x="4167100" y="3233050"/>
                  <a:ext cx="212050" cy="12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5" extrusionOk="0">
                      <a:moveTo>
                        <a:pt x="8369" y="0"/>
                      </a:moveTo>
                      <a:cubicBezTo>
                        <a:pt x="8348" y="0"/>
                        <a:pt x="8326" y="9"/>
                        <a:pt x="8306" y="31"/>
                      </a:cubicBezTo>
                      <a:cubicBezTo>
                        <a:pt x="7220" y="1409"/>
                        <a:pt x="5620" y="2495"/>
                        <a:pt x="3942" y="3061"/>
                      </a:cubicBezTo>
                      <a:cubicBezTo>
                        <a:pt x="2590" y="3523"/>
                        <a:pt x="1042" y="3634"/>
                        <a:pt x="40" y="4798"/>
                      </a:cubicBezTo>
                      <a:cubicBezTo>
                        <a:pt x="1" y="4857"/>
                        <a:pt x="51" y="4935"/>
                        <a:pt x="115" y="4935"/>
                      </a:cubicBezTo>
                      <a:cubicBezTo>
                        <a:pt x="135" y="4935"/>
                        <a:pt x="156" y="4927"/>
                        <a:pt x="177" y="4908"/>
                      </a:cubicBezTo>
                      <a:cubicBezTo>
                        <a:pt x="1256" y="3634"/>
                        <a:pt x="3103" y="3608"/>
                        <a:pt x="4567" y="3009"/>
                      </a:cubicBezTo>
                      <a:cubicBezTo>
                        <a:pt x="6030" y="2411"/>
                        <a:pt x="7435" y="1383"/>
                        <a:pt x="8443" y="135"/>
                      </a:cubicBezTo>
                      <a:cubicBezTo>
                        <a:pt x="8482" y="76"/>
                        <a:pt x="8430" y="0"/>
                        <a:pt x="836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" name="Google Shape;322;p2"/>
                <p:cNvSpPr/>
                <p:nvPr/>
              </p:nvSpPr>
              <p:spPr>
                <a:xfrm>
                  <a:off x="4178000" y="3279150"/>
                  <a:ext cx="49800" cy="9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3664" extrusionOk="0">
                      <a:moveTo>
                        <a:pt x="141" y="0"/>
                      </a:moveTo>
                      <a:cubicBezTo>
                        <a:pt x="68" y="0"/>
                        <a:pt x="1" y="92"/>
                        <a:pt x="66" y="138"/>
                      </a:cubicBezTo>
                      <a:cubicBezTo>
                        <a:pt x="580" y="593"/>
                        <a:pt x="1256" y="918"/>
                        <a:pt x="1607" y="1542"/>
                      </a:cubicBezTo>
                      <a:cubicBezTo>
                        <a:pt x="1907" y="2115"/>
                        <a:pt x="1204" y="3006"/>
                        <a:pt x="1068" y="3552"/>
                      </a:cubicBezTo>
                      <a:cubicBezTo>
                        <a:pt x="1051" y="3617"/>
                        <a:pt x="1098" y="3664"/>
                        <a:pt x="1142" y="3664"/>
                      </a:cubicBezTo>
                      <a:cubicBezTo>
                        <a:pt x="1168" y="3664"/>
                        <a:pt x="1194" y="3646"/>
                        <a:pt x="1204" y="3604"/>
                      </a:cubicBezTo>
                      <a:cubicBezTo>
                        <a:pt x="1341" y="3064"/>
                        <a:pt x="1991" y="2277"/>
                        <a:pt x="1828" y="1679"/>
                      </a:cubicBezTo>
                      <a:cubicBezTo>
                        <a:pt x="1633" y="918"/>
                        <a:pt x="742" y="515"/>
                        <a:pt x="203" y="27"/>
                      </a:cubicBezTo>
                      <a:cubicBezTo>
                        <a:pt x="184" y="8"/>
                        <a:pt x="162" y="0"/>
                        <a:pt x="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" name="Google Shape;323;p2"/>
                <p:cNvSpPr/>
                <p:nvPr/>
              </p:nvSpPr>
              <p:spPr>
                <a:xfrm>
                  <a:off x="4158100" y="3310925"/>
                  <a:ext cx="66275" cy="1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1" h="547" extrusionOk="0">
                      <a:moveTo>
                        <a:pt x="107" y="1"/>
                      </a:moveTo>
                      <a:cubicBezTo>
                        <a:pt x="40" y="1"/>
                        <a:pt x="0" y="138"/>
                        <a:pt x="101" y="167"/>
                      </a:cubicBezTo>
                      <a:cubicBezTo>
                        <a:pt x="839" y="369"/>
                        <a:pt x="1600" y="547"/>
                        <a:pt x="2383" y="547"/>
                      </a:cubicBezTo>
                      <a:cubicBezTo>
                        <a:pt x="2435" y="547"/>
                        <a:pt x="2488" y="546"/>
                        <a:pt x="2540" y="545"/>
                      </a:cubicBezTo>
                      <a:cubicBezTo>
                        <a:pt x="2651" y="545"/>
                        <a:pt x="2651" y="382"/>
                        <a:pt x="2540" y="382"/>
                      </a:cubicBezTo>
                      <a:cubicBezTo>
                        <a:pt x="2489" y="384"/>
                        <a:pt x="2439" y="384"/>
                        <a:pt x="2388" y="384"/>
                      </a:cubicBezTo>
                      <a:cubicBezTo>
                        <a:pt x="1626" y="384"/>
                        <a:pt x="865" y="206"/>
                        <a:pt x="127" y="5"/>
                      </a:cubicBezTo>
                      <a:cubicBezTo>
                        <a:pt x="120" y="2"/>
                        <a:pt x="113" y="1"/>
                        <a:pt x="10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" name="Google Shape;324;p2"/>
                <p:cNvSpPr/>
                <p:nvPr/>
              </p:nvSpPr>
              <p:spPr>
                <a:xfrm>
                  <a:off x="4197850" y="3363050"/>
                  <a:ext cx="16925" cy="1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" h="548" extrusionOk="0">
                      <a:moveTo>
                        <a:pt x="326" y="1"/>
                      </a:moveTo>
                      <a:cubicBezTo>
                        <a:pt x="0" y="1"/>
                        <a:pt x="0" y="547"/>
                        <a:pt x="326" y="547"/>
                      </a:cubicBezTo>
                      <a:cubicBezTo>
                        <a:pt x="677" y="547"/>
                        <a:pt x="677" y="1"/>
                        <a:pt x="3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" name="Google Shape;325;p2"/>
                <p:cNvSpPr/>
                <p:nvPr/>
              </p:nvSpPr>
              <p:spPr>
                <a:xfrm>
                  <a:off x="4361900" y="3259450"/>
                  <a:ext cx="133350" cy="3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4" h="12307" extrusionOk="0">
                      <a:moveTo>
                        <a:pt x="3702" y="232"/>
                      </a:moveTo>
                      <a:lnTo>
                        <a:pt x="3702" y="232"/>
                      </a:lnTo>
                      <a:cubicBezTo>
                        <a:pt x="3703" y="236"/>
                        <a:pt x="3705" y="239"/>
                        <a:pt x="3708" y="243"/>
                      </a:cubicBezTo>
                      <a:cubicBezTo>
                        <a:pt x="5145" y="1765"/>
                        <a:pt x="4579" y="4418"/>
                        <a:pt x="4280" y="6259"/>
                      </a:cubicBezTo>
                      <a:cubicBezTo>
                        <a:pt x="3955" y="8346"/>
                        <a:pt x="3057" y="10896"/>
                        <a:pt x="1139" y="12060"/>
                      </a:cubicBezTo>
                      <a:cubicBezTo>
                        <a:pt x="1107" y="12078"/>
                        <a:pt x="1082" y="12086"/>
                        <a:pt x="1061" y="12086"/>
                      </a:cubicBezTo>
                      <a:cubicBezTo>
                        <a:pt x="952" y="12086"/>
                        <a:pt x="971" y="11875"/>
                        <a:pt x="944" y="11761"/>
                      </a:cubicBezTo>
                      <a:cubicBezTo>
                        <a:pt x="892" y="11461"/>
                        <a:pt x="840" y="11169"/>
                        <a:pt x="814" y="10870"/>
                      </a:cubicBezTo>
                      <a:cubicBezTo>
                        <a:pt x="729" y="10323"/>
                        <a:pt x="703" y="9810"/>
                        <a:pt x="677" y="9296"/>
                      </a:cubicBezTo>
                      <a:cubicBezTo>
                        <a:pt x="618" y="8184"/>
                        <a:pt x="703" y="7072"/>
                        <a:pt x="892" y="5966"/>
                      </a:cubicBezTo>
                      <a:cubicBezTo>
                        <a:pt x="1293" y="3836"/>
                        <a:pt x="2183" y="1818"/>
                        <a:pt x="3702" y="232"/>
                      </a:cubicBezTo>
                      <a:close/>
                      <a:moveTo>
                        <a:pt x="3720" y="1"/>
                      </a:moveTo>
                      <a:cubicBezTo>
                        <a:pt x="3699" y="1"/>
                        <a:pt x="3677" y="9"/>
                        <a:pt x="3656" y="28"/>
                      </a:cubicBezTo>
                      <a:cubicBezTo>
                        <a:pt x="540" y="3202"/>
                        <a:pt x="1" y="8080"/>
                        <a:pt x="892" y="12248"/>
                      </a:cubicBezTo>
                      <a:cubicBezTo>
                        <a:pt x="892" y="12307"/>
                        <a:pt x="944" y="12307"/>
                        <a:pt x="1002" y="12307"/>
                      </a:cubicBezTo>
                      <a:cubicBezTo>
                        <a:pt x="1919" y="11871"/>
                        <a:pt x="2570" y="10948"/>
                        <a:pt x="3116" y="10135"/>
                      </a:cubicBezTo>
                      <a:cubicBezTo>
                        <a:pt x="3818" y="9023"/>
                        <a:pt x="4195" y="7780"/>
                        <a:pt x="4417" y="6480"/>
                      </a:cubicBezTo>
                      <a:cubicBezTo>
                        <a:pt x="4768" y="4555"/>
                        <a:pt x="5334" y="1739"/>
                        <a:pt x="3844" y="139"/>
                      </a:cubicBezTo>
                      <a:cubicBezTo>
                        <a:pt x="3831" y="125"/>
                        <a:pt x="3817" y="116"/>
                        <a:pt x="3804" y="112"/>
                      </a:cubicBezTo>
                      <a:lnTo>
                        <a:pt x="3804" y="112"/>
                      </a:lnTo>
                      <a:cubicBezTo>
                        <a:pt x="3817" y="56"/>
                        <a:pt x="3773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" name="Google Shape;326;p2"/>
                <p:cNvSpPr/>
                <p:nvPr/>
              </p:nvSpPr>
              <p:spPr>
                <a:xfrm>
                  <a:off x="4382725" y="3263550"/>
                  <a:ext cx="75950" cy="30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12089" extrusionOk="0">
                      <a:moveTo>
                        <a:pt x="2930" y="1"/>
                      </a:moveTo>
                      <a:cubicBezTo>
                        <a:pt x="2889" y="1"/>
                        <a:pt x="2849" y="27"/>
                        <a:pt x="2849" y="79"/>
                      </a:cubicBezTo>
                      <a:cubicBezTo>
                        <a:pt x="2907" y="2277"/>
                        <a:pt x="2146" y="4443"/>
                        <a:pt x="1684" y="6582"/>
                      </a:cubicBezTo>
                      <a:cubicBezTo>
                        <a:pt x="1470" y="7642"/>
                        <a:pt x="1119" y="8618"/>
                        <a:pt x="846" y="9646"/>
                      </a:cubicBezTo>
                      <a:cubicBezTo>
                        <a:pt x="657" y="10406"/>
                        <a:pt x="683" y="11382"/>
                        <a:pt x="59" y="11948"/>
                      </a:cubicBezTo>
                      <a:cubicBezTo>
                        <a:pt x="0" y="12011"/>
                        <a:pt x="58" y="12089"/>
                        <a:pt x="126" y="12089"/>
                      </a:cubicBezTo>
                      <a:cubicBezTo>
                        <a:pt x="149" y="12089"/>
                        <a:pt x="174" y="12080"/>
                        <a:pt x="195" y="12058"/>
                      </a:cubicBezTo>
                      <a:cubicBezTo>
                        <a:pt x="683" y="11597"/>
                        <a:pt x="793" y="10842"/>
                        <a:pt x="898" y="10218"/>
                      </a:cubicBezTo>
                      <a:cubicBezTo>
                        <a:pt x="1119" y="9132"/>
                        <a:pt x="1522" y="8104"/>
                        <a:pt x="1769" y="7044"/>
                      </a:cubicBezTo>
                      <a:cubicBezTo>
                        <a:pt x="2036" y="5854"/>
                        <a:pt x="2283" y="4664"/>
                        <a:pt x="2582" y="3493"/>
                      </a:cubicBezTo>
                      <a:cubicBezTo>
                        <a:pt x="2849" y="2355"/>
                        <a:pt x="3037" y="1249"/>
                        <a:pt x="3011" y="79"/>
                      </a:cubicBezTo>
                      <a:cubicBezTo>
                        <a:pt x="3011" y="27"/>
                        <a:pt x="2971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" name="Google Shape;327;p2"/>
                <p:cNvSpPr/>
                <p:nvPr/>
              </p:nvSpPr>
              <p:spPr>
                <a:xfrm>
                  <a:off x="4373475" y="3429550"/>
                  <a:ext cx="78675" cy="6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7" h="2580" extrusionOk="0">
                      <a:moveTo>
                        <a:pt x="2139" y="1"/>
                      </a:moveTo>
                      <a:cubicBezTo>
                        <a:pt x="1404" y="268"/>
                        <a:pt x="806" y="729"/>
                        <a:pt x="103" y="1002"/>
                      </a:cubicBezTo>
                      <a:cubicBezTo>
                        <a:pt x="1" y="1027"/>
                        <a:pt x="44" y="1168"/>
                        <a:pt x="113" y="1168"/>
                      </a:cubicBezTo>
                      <a:cubicBezTo>
                        <a:pt x="118" y="1168"/>
                        <a:pt x="124" y="1167"/>
                        <a:pt x="129" y="1165"/>
                      </a:cubicBezTo>
                      <a:cubicBezTo>
                        <a:pt x="455" y="1054"/>
                        <a:pt x="754" y="892"/>
                        <a:pt x="1053" y="729"/>
                      </a:cubicBezTo>
                      <a:cubicBezTo>
                        <a:pt x="1216" y="625"/>
                        <a:pt x="1378" y="541"/>
                        <a:pt x="1515" y="463"/>
                      </a:cubicBezTo>
                      <a:cubicBezTo>
                        <a:pt x="1658" y="389"/>
                        <a:pt x="1851" y="242"/>
                        <a:pt x="2003" y="242"/>
                      </a:cubicBezTo>
                      <a:cubicBezTo>
                        <a:pt x="2079" y="242"/>
                        <a:pt x="2146" y="279"/>
                        <a:pt x="2191" y="378"/>
                      </a:cubicBezTo>
                      <a:cubicBezTo>
                        <a:pt x="2464" y="1080"/>
                        <a:pt x="2731" y="1789"/>
                        <a:pt x="2978" y="2518"/>
                      </a:cubicBezTo>
                      <a:cubicBezTo>
                        <a:pt x="2988" y="2561"/>
                        <a:pt x="3019" y="2579"/>
                        <a:pt x="3050" y="2579"/>
                      </a:cubicBezTo>
                      <a:cubicBezTo>
                        <a:pt x="3098" y="2579"/>
                        <a:pt x="3146" y="2533"/>
                        <a:pt x="3115" y="2466"/>
                      </a:cubicBezTo>
                      <a:cubicBezTo>
                        <a:pt x="2841" y="1653"/>
                        <a:pt x="2542" y="866"/>
                        <a:pt x="2217" y="53"/>
                      </a:cubicBezTo>
                      <a:cubicBezTo>
                        <a:pt x="2217" y="27"/>
                        <a:pt x="2165" y="1"/>
                        <a:pt x="2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" name="Google Shape;328;p2"/>
                <p:cNvSpPr/>
                <p:nvPr/>
              </p:nvSpPr>
              <p:spPr>
                <a:xfrm>
                  <a:off x="4380475" y="3369250"/>
                  <a:ext cx="91850" cy="5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" h="2065" extrusionOk="0">
                      <a:moveTo>
                        <a:pt x="2347" y="0"/>
                      </a:moveTo>
                      <a:cubicBezTo>
                        <a:pt x="1612" y="514"/>
                        <a:pt x="773" y="839"/>
                        <a:pt x="71" y="1379"/>
                      </a:cubicBezTo>
                      <a:cubicBezTo>
                        <a:pt x="0" y="1449"/>
                        <a:pt x="47" y="1556"/>
                        <a:pt x="110" y="1556"/>
                      </a:cubicBezTo>
                      <a:cubicBezTo>
                        <a:pt x="122" y="1556"/>
                        <a:pt x="135" y="1551"/>
                        <a:pt x="149" y="1541"/>
                      </a:cubicBezTo>
                      <a:cubicBezTo>
                        <a:pt x="799" y="1028"/>
                        <a:pt x="1586" y="702"/>
                        <a:pt x="2262" y="241"/>
                      </a:cubicBezTo>
                      <a:cubicBezTo>
                        <a:pt x="2266" y="239"/>
                        <a:pt x="2270" y="239"/>
                        <a:pt x="2274" y="239"/>
                      </a:cubicBezTo>
                      <a:cubicBezTo>
                        <a:pt x="2427" y="239"/>
                        <a:pt x="2914" y="1115"/>
                        <a:pt x="2965" y="1216"/>
                      </a:cubicBezTo>
                      <a:cubicBezTo>
                        <a:pt x="3075" y="1353"/>
                        <a:pt x="3186" y="1515"/>
                        <a:pt x="3290" y="1678"/>
                      </a:cubicBezTo>
                      <a:cubicBezTo>
                        <a:pt x="3348" y="1763"/>
                        <a:pt x="3400" y="1867"/>
                        <a:pt x="3485" y="1977"/>
                      </a:cubicBezTo>
                      <a:cubicBezTo>
                        <a:pt x="3488" y="1980"/>
                        <a:pt x="3491" y="1983"/>
                        <a:pt x="3494" y="1984"/>
                      </a:cubicBezTo>
                      <a:lnTo>
                        <a:pt x="3494" y="1984"/>
                      </a:lnTo>
                      <a:cubicBezTo>
                        <a:pt x="3494" y="2025"/>
                        <a:pt x="3522" y="2065"/>
                        <a:pt x="3567" y="2065"/>
                      </a:cubicBezTo>
                      <a:cubicBezTo>
                        <a:pt x="3574" y="2065"/>
                        <a:pt x="3581" y="2064"/>
                        <a:pt x="3589" y="2062"/>
                      </a:cubicBezTo>
                      <a:lnTo>
                        <a:pt x="3615" y="2062"/>
                      </a:lnTo>
                      <a:cubicBezTo>
                        <a:pt x="3648" y="2062"/>
                        <a:pt x="3648" y="2029"/>
                        <a:pt x="3674" y="2003"/>
                      </a:cubicBezTo>
                      <a:lnTo>
                        <a:pt x="3674" y="1977"/>
                      </a:lnTo>
                      <a:cubicBezTo>
                        <a:pt x="3674" y="1951"/>
                        <a:pt x="3674" y="1925"/>
                        <a:pt x="3648" y="1899"/>
                      </a:cubicBezTo>
                      <a:cubicBezTo>
                        <a:pt x="3400" y="1678"/>
                        <a:pt x="3212" y="1275"/>
                        <a:pt x="3023" y="976"/>
                      </a:cubicBezTo>
                      <a:cubicBezTo>
                        <a:pt x="2802" y="676"/>
                        <a:pt x="2613" y="377"/>
                        <a:pt x="2451" y="52"/>
                      </a:cubicBezTo>
                      <a:cubicBezTo>
                        <a:pt x="2425" y="0"/>
                        <a:pt x="2373" y="0"/>
                        <a:pt x="23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" name="Google Shape;329;p2"/>
                <p:cNvSpPr/>
                <p:nvPr/>
              </p:nvSpPr>
              <p:spPr>
                <a:xfrm>
                  <a:off x="4402750" y="3322800"/>
                  <a:ext cx="79975" cy="2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9" h="1102" extrusionOk="0">
                      <a:moveTo>
                        <a:pt x="1702" y="1"/>
                      </a:moveTo>
                      <a:cubicBezTo>
                        <a:pt x="1171" y="1"/>
                        <a:pt x="556" y="337"/>
                        <a:pt x="97" y="447"/>
                      </a:cubicBezTo>
                      <a:cubicBezTo>
                        <a:pt x="0" y="471"/>
                        <a:pt x="15" y="612"/>
                        <a:pt x="101" y="612"/>
                      </a:cubicBezTo>
                      <a:cubicBezTo>
                        <a:pt x="108" y="612"/>
                        <a:pt x="115" y="611"/>
                        <a:pt x="123" y="609"/>
                      </a:cubicBezTo>
                      <a:cubicBezTo>
                        <a:pt x="638" y="486"/>
                        <a:pt x="1217" y="168"/>
                        <a:pt x="1764" y="168"/>
                      </a:cubicBezTo>
                      <a:cubicBezTo>
                        <a:pt x="1825" y="168"/>
                        <a:pt x="1884" y="172"/>
                        <a:pt x="1944" y="180"/>
                      </a:cubicBezTo>
                      <a:cubicBezTo>
                        <a:pt x="2132" y="206"/>
                        <a:pt x="2373" y="583"/>
                        <a:pt x="2535" y="694"/>
                      </a:cubicBezTo>
                      <a:cubicBezTo>
                        <a:pt x="2698" y="830"/>
                        <a:pt x="2861" y="935"/>
                        <a:pt x="3023" y="1071"/>
                      </a:cubicBezTo>
                      <a:cubicBezTo>
                        <a:pt x="3045" y="1093"/>
                        <a:pt x="3067" y="1101"/>
                        <a:pt x="3088" y="1101"/>
                      </a:cubicBezTo>
                      <a:cubicBezTo>
                        <a:pt x="3150" y="1101"/>
                        <a:pt x="3199" y="1024"/>
                        <a:pt x="3160" y="961"/>
                      </a:cubicBezTo>
                      <a:cubicBezTo>
                        <a:pt x="2971" y="798"/>
                        <a:pt x="2757" y="668"/>
                        <a:pt x="2561" y="505"/>
                      </a:cubicBezTo>
                      <a:cubicBezTo>
                        <a:pt x="2399" y="369"/>
                        <a:pt x="2269" y="148"/>
                        <a:pt x="2074" y="70"/>
                      </a:cubicBezTo>
                      <a:cubicBezTo>
                        <a:pt x="1957" y="21"/>
                        <a:pt x="1832" y="1"/>
                        <a:pt x="170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" name="Google Shape;330;p2"/>
                <p:cNvSpPr/>
                <p:nvPr/>
              </p:nvSpPr>
              <p:spPr>
                <a:xfrm>
                  <a:off x="4232475" y="3238525"/>
                  <a:ext cx="230250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" h="9513" extrusionOk="0">
                      <a:moveTo>
                        <a:pt x="9210" y="0"/>
                      </a:moveTo>
                      <a:lnTo>
                        <a:pt x="9106" y="104"/>
                      </a:lnTo>
                      <a:cubicBezTo>
                        <a:pt x="7259" y="104"/>
                        <a:pt x="5204" y="540"/>
                        <a:pt x="3467" y="976"/>
                      </a:cubicBezTo>
                      <a:cubicBezTo>
                        <a:pt x="2817" y="1190"/>
                        <a:pt x="1080" y="1405"/>
                        <a:pt x="755" y="2276"/>
                      </a:cubicBezTo>
                      <a:cubicBezTo>
                        <a:pt x="540" y="3252"/>
                        <a:pt x="1841" y="3141"/>
                        <a:pt x="2706" y="3577"/>
                      </a:cubicBezTo>
                      <a:cubicBezTo>
                        <a:pt x="1516" y="4006"/>
                        <a:pt x="326" y="4553"/>
                        <a:pt x="1" y="5957"/>
                      </a:cubicBezTo>
                      <a:cubicBezTo>
                        <a:pt x="82" y="6327"/>
                        <a:pt x="319" y="6433"/>
                        <a:pt x="618" y="6433"/>
                      </a:cubicBezTo>
                      <a:cubicBezTo>
                        <a:pt x="1014" y="6433"/>
                        <a:pt x="1519" y="6247"/>
                        <a:pt x="1911" y="6247"/>
                      </a:cubicBezTo>
                      <a:cubicBezTo>
                        <a:pt x="2003" y="6247"/>
                        <a:pt x="2089" y="6257"/>
                        <a:pt x="2166" y="6283"/>
                      </a:cubicBezTo>
                      <a:cubicBezTo>
                        <a:pt x="1627" y="6829"/>
                        <a:pt x="215" y="8884"/>
                        <a:pt x="1301" y="9430"/>
                      </a:cubicBezTo>
                      <a:cubicBezTo>
                        <a:pt x="1404" y="9487"/>
                        <a:pt x="1507" y="9513"/>
                        <a:pt x="1611" y="9513"/>
                      </a:cubicBezTo>
                      <a:cubicBezTo>
                        <a:pt x="2497" y="9513"/>
                        <a:pt x="3414" y="7637"/>
                        <a:pt x="3903" y="7154"/>
                      </a:cubicBezTo>
                      <a:cubicBezTo>
                        <a:pt x="3903" y="8028"/>
                        <a:pt x="4310" y="9197"/>
                        <a:pt x="4912" y="9197"/>
                      </a:cubicBezTo>
                      <a:cubicBezTo>
                        <a:pt x="5130" y="9197"/>
                        <a:pt x="5374" y="9044"/>
                        <a:pt x="5633" y="8669"/>
                      </a:cubicBezTo>
                      <a:cubicBezTo>
                        <a:pt x="6283" y="7804"/>
                        <a:pt x="5743" y="6068"/>
                        <a:pt x="6069" y="5092"/>
                      </a:cubicBezTo>
                      <a:lnTo>
                        <a:pt x="6069" y="5092"/>
                      </a:lnTo>
                      <a:cubicBezTo>
                        <a:pt x="6242" y="5707"/>
                        <a:pt x="6700" y="6955"/>
                        <a:pt x="7384" y="6955"/>
                      </a:cubicBezTo>
                      <a:cubicBezTo>
                        <a:pt x="7547" y="6955"/>
                        <a:pt x="7722" y="6884"/>
                        <a:pt x="7909" y="6718"/>
                      </a:cubicBezTo>
                      <a:cubicBezTo>
                        <a:pt x="8455" y="6283"/>
                        <a:pt x="8020" y="4553"/>
                        <a:pt x="8130" y="3902"/>
                      </a:cubicBezTo>
                      <a:cubicBezTo>
                        <a:pt x="8345" y="2706"/>
                        <a:pt x="9210" y="1080"/>
                        <a:pt x="92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4282950" y="3232250"/>
                  <a:ext cx="192600" cy="21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4" h="8631" extrusionOk="0">
                      <a:moveTo>
                        <a:pt x="7569" y="1"/>
                      </a:moveTo>
                      <a:cubicBezTo>
                        <a:pt x="7562" y="1"/>
                        <a:pt x="7555" y="2"/>
                        <a:pt x="7549" y="4"/>
                      </a:cubicBezTo>
                      <a:cubicBezTo>
                        <a:pt x="4134" y="1740"/>
                        <a:pt x="1585" y="5070"/>
                        <a:pt x="37" y="8517"/>
                      </a:cubicBezTo>
                      <a:cubicBezTo>
                        <a:pt x="0" y="8572"/>
                        <a:pt x="57" y="8630"/>
                        <a:pt x="112" y="8630"/>
                      </a:cubicBezTo>
                      <a:cubicBezTo>
                        <a:pt x="135" y="8630"/>
                        <a:pt x="158" y="8620"/>
                        <a:pt x="173" y="8595"/>
                      </a:cubicBezTo>
                      <a:cubicBezTo>
                        <a:pt x="1721" y="5181"/>
                        <a:pt x="4212" y="1877"/>
                        <a:pt x="7627" y="167"/>
                      </a:cubicBezTo>
                      <a:cubicBezTo>
                        <a:pt x="7704" y="119"/>
                        <a:pt x="7640" y="1"/>
                        <a:pt x="75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" name="Google Shape;332;p2"/>
                <p:cNvSpPr/>
                <p:nvPr/>
              </p:nvSpPr>
              <p:spPr>
                <a:xfrm>
                  <a:off x="4263750" y="3352975"/>
                  <a:ext cx="94900" cy="7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" h="3136" extrusionOk="0">
                      <a:moveTo>
                        <a:pt x="2977" y="1"/>
                      </a:moveTo>
                      <a:cubicBezTo>
                        <a:pt x="2002" y="137"/>
                        <a:pt x="1052" y="488"/>
                        <a:pt x="102" y="703"/>
                      </a:cubicBezTo>
                      <a:cubicBezTo>
                        <a:pt x="0" y="727"/>
                        <a:pt x="20" y="868"/>
                        <a:pt x="107" y="868"/>
                      </a:cubicBezTo>
                      <a:cubicBezTo>
                        <a:pt x="114" y="868"/>
                        <a:pt x="121" y="868"/>
                        <a:pt x="128" y="866"/>
                      </a:cubicBezTo>
                      <a:cubicBezTo>
                        <a:pt x="590" y="762"/>
                        <a:pt x="1026" y="625"/>
                        <a:pt x="1488" y="488"/>
                      </a:cubicBezTo>
                      <a:cubicBezTo>
                        <a:pt x="1728" y="436"/>
                        <a:pt x="1975" y="352"/>
                        <a:pt x="2242" y="300"/>
                      </a:cubicBezTo>
                      <a:cubicBezTo>
                        <a:pt x="2379" y="271"/>
                        <a:pt x="2541" y="215"/>
                        <a:pt x="2673" y="215"/>
                      </a:cubicBezTo>
                      <a:cubicBezTo>
                        <a:pt x="2805" y="215"/>
                        <a:pt x="2906" y="271"/>
                        <a:pt x="2919" y="462"/>
                      </a:cubicBezTo>
                      <a:cubicBezTo>
                        <a:pt x="2951" y="1379"/>
                        <a:pt x="3276" y="2251"/>
                        <a:pt x="3627" y="3090"/>
                      </a:cubicBezTo>
                      <a:cubicBezTo>
                        <a:pt x="3638" y="3121"/>
                        <a:pt x="3669" y="3135"/>
                        <a:pt x="3700" y="3135"/>
                      </a:cubicBezTo>
                      <a:cubicBezTo>
                        <a:pt x="3748" y="3135"/>
                        <a:pt x="3795" y="3101"/>
                        <a:pt x="3764" y="3038"/>
                      </a:cubicBezTo>
                      <a:cubicBezTo>
                        <a:pt x="3380" y="2088"/>
                        <a:pt x="3081" y="1139"/>
                        <a:pt x="3055" y="79"/>
                      </a:cubicBezTo>
                      <a:cubicBezTo>
                        <a:pt x="3055" y="53"/>
                        <a:pt x="3029" y="1"/>
                        <a:pt x="29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" name="Google Shape;333;p2"/>
                <p:cNvSpPr/>
                <p:nvPr/>
              </p:nvSpPr>
              <p:spPr>
                <a:xfrm>
                  <a:off x="4290900" y="3304125"/>
                  <a:ext cx="116650" cy="5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6" h="2231" extrusionOk="0">
                      <a:moveTo>
                        <a:pt x="106" y="1"/>
                      </a:moveTo>
                      <a:cubicBezTo>
                        <a:pt x="15" y="1"/>
                        <a:pt x="0" y="142"/>
                        <a:pt x="103" y="166"/>
                      </a:cubicBezTo>
                      <a:cubicBezTo>
                        <a:pt x="606" y="270"/>
                        <a:pt x="1119" y="309"/>
                        <a:pt x="1637" y="309"/>
                      </a:cubicBezTo>
                      <a:cubicBezTo>
                        <a:pt x="2062" y="309"/>
                        <a:pt x="2490" y="282"/>
                        <a:pt x="2919" y="244"/>
                      </a:cubicBezTo>
                      <a:cubicBezTo>
                        <a:pt x="3081" y="218"/>
                        <a:pt x="3244" y="218"/>
                        <a:pt x="3406" y="192"/>
                      </a:cubicBezTo>
                      <a:cubicBezTo>
                        <a:pt x="3408" y="192"/>
                        <a:pt x="3410" y="191"/>
                        <a:pt x="3412" y="191"/>
                      </a:cubicBezTo>
                      <a:cubicBezTo>
                        <a:pt x="3496" y="191"/>
                        <a:pt x="3596" y="733"/>
                        <a:pt x="3621" y="791"/>
                      </a:cubicBezTo>
                      <a:cubicBezTo>
                        <a:pt x="3816" y="1304"/>
                        <a:pt x="4167" y="1740"/>
                        <a:pt x="4493" y="2195"/>
                      </a:cubicBezTo>
                      <a:cubicBezTo>
                        <a:pt x="4508" y="2220"/>
                        <a:pt x="4531" y="2231"/>
                        <a:pt x="4554" y="2231"/>
                      </a:cubicBezTo>
                      <a:cubicBezTo>
                        <a:pt x="4609" y="2231"/>
                        <a:pt x="4666" y="2172"/>
                        <a:pt x="4629" y="2117"/>
                      </a:cubicBezTo>
                      <a:cubicBezTo>
                        <a:pt x="4167" y="1493"/>
                        <a:pt x="3706" y="869"/>
                        <a:pt x="3595" y="82"/>
                      </a:cubicBezTo>
                      <a:cubicBezTo>
                        <a:pt x="3595" y="30"/>
                        <a:pt x="3569" y="4"/>
                        <a:pt x="3517" y="4"/>
                      </a:cubicBezTo>
                      <a:cubicBezTo>
                        <a:pt x="2943" y="101"/>
                        <a:pt x="2355" y="155"/>
                        <a:pt x="1768" y="155"/>
                      </a:cubicBezTo>
                      <a:cubicBezTo>
                        <a:pt x="1217" y="155"/>
                        <a:pt x="667" y="107"/>
                        <a:pt x="129" y="4"/>
                      </a:cubicBezTo>
                      <a:cubicBezTo>
                        <a:pt x="120" y="2"/>
                        <a:pt x="113" y="1"/>
                        <a:pt x="1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4356375" y="3268925"/>
                  <a:ext cx="64550" cy="5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2" h="2165" extrusionOk="0">
                      <a:moveTo>
                        <a:pt x="2361" y="0"/>
                      </a:moveTo>
                      <a:cubicBezTo>
                        <a:pt x="1969" y="57"/>
                        <a:pt x="1586" y="71"/>
                        <a:pt x="1199" y="71"/>
                      </a:cubicBezTo>
                      <a:cubicBezTo>
                        <a:pt x="834" y="71"/>
                        <a:pt x="467" y="59"/>
                        <a:pt x="85" y="59"/>
                      </a:cubicBezTo>
                      <a:cubicBezTo>
                        <a:pt x="0" y="59"/>
                        <a:pt x="0" y="221"/>
                        <a:pt x="85" y="221"/>
                      </a:cubicBezTo>
                      <a:cubicBezTo>
                        <a:pt x="467" y="221"/>
                        <a:pt x="834" y="234"/>
                        <a:pt x="1199" y="234"/>
                      </a:cubicBezTo>
                      <a:cubicBezTo>
                        <a:pt x="1561" y="234"/>
                        <a:pt x="1920" y="222"/>
                        <a:pt x="2286" y="173"/>
                      </a:cubicBezTo>
                      <a:lnTo>
                        <a:pt x="2286" y="173"/>
                      </a:lnTo>
                      <a:cubicBezTo>
                        <a:pt x="2193" y="835"/>
                        <a:pt x="2155" y="1474"/>
                        <a:pt x="2413" y="2114"/>
                      </a:cubicBezTo>
                      <a:cubicBezTo>
                        <a:pt x="2424" y="2148"/>
                        <a:pt x="2456" y="2164"/>
                        <a:pt x="2488" y="2164"/>
                      </a:cubicBezTo>
                      <a:cubicBezTo>
                        <a:pt x="2535" y="2164"/>
                        <a:pt x="2581" y="2128"/>
                        <a:pt x="2550" y="2062"/>
                      </a:cubicBezTo>
                      <a:cubicBezTo>
                        <a:pt x="2303" y="1412"/>
                        <a:pt x="2361" y="787"/>
                        <a:pt x="2439" y="111"/>
                      </a:cubicBezTo>
                      <a:cubicBezTo>
                        <a:pt x="2465" y="59"/>
                        <a:pt x="2439" y="0"/>
                        <a:pt x="23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" name="Google Shape;335;p2"/>
                <p:cNvSpPr/>
                <p:nvPr/>
              </p:nvSpPr>
              <p:spPr>
                <a:xfrm>
                  <a:off x="4312300" y="3333950"/>
                  <a:ext cx="8975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74" extrusionOk="0">
                      <a:moveTo>
                        <a:pt x="164" y="1"/>
                      </a:moveTo>
                      <a:cubicBezTo>
                        <a:pt x="1" y="1"/>
                        <a:pt x="1" y="274"/>
                        <a:pt x="164" y="274"/>
                      </a:cubicBezTo>
                      <a:cubicBezTo>
                        <a:pt x="359" y="274"/>
                        <a:pt x="359" y="1"/>
                        <a:pt x="16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" name="Google Shape;336;p2"/>
                <p:cNvSpPr/>
                <p:nvPr/>
              </p:nvSpPr>
              <p:spPr>
                <a:xfrm>
                  <a:off x="4321900" y="33191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8"/>
                        <a:pt x="163" y="268"/>
                      </a:cubicBezTo>
                      <a:cubicBezTo>
                        <a:pt x="352" y="268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" name="Google Shape;337;p2"/>
                <p:cNvSpPr/>
                <p:nvPr/>
              </p:nvSpPr>
              <p:spPr>
                <a:xfrm>
                  <a:off x="4327275" y="33313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" name="Google Shape;338;p2"/>
                <p:cNvSpPr/>
                <p:nvPr/>
              </p:nvSpPr>
              <p:spPr>
                <a:xfrm>
                  <a:off x="4411325" y="33786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" name="Google Shape;339;p2"/>
                <p:cNvSpPr/>
                <p:nvPr/>
              </p:nvSpPr>
              <p:spPr>
                <a:xfrm>
                  <a:off x="4413925" y="3363875"/>
                  <a:ext cx="897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68" extrusionOk="0">
                      <a:moveTo>
                        <a:pt x="163" y="0"/>
                      </a:moveTo>
                      <a:cubicBezTo>
                        <a:pt x="1" y="0"/>
                        <a:pt x="1" y="267"/>
                        <a:pt x="163" y="267"/>
                      </a:cubicBezTo>
                      <a:cubicBezTo>
                        <a:pt x="358" y="267"/>
                        <a:pt x="358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" name="Google Shape;340;p2"/>
                <p:cNvSpPr/>
                <p:nvPr/>
              </p:nvSpPr>
              <p:spPr>
                <a:xfrm>
                  <a:off x="4424825" y="33746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4355725" y="34533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" name="Google Shape;342;p2"/>
                <p:cNvSpPr/>
                <p:nvPr/>
              </p:nvSpPr>
              <p:spPr>
                <a:xfrm>
                  <a:off x="4362550" y="34424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3" name="Google Shape;343;p2"/>
                <p:cNvSpPr/>
                <p:nvPr/>
              </p:nvSpPr>
              <p:spPr>
                <a:xfrm>
                  <a:off x="4313775" y="34139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4265000" y="3445175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" name="Google Shape;345;p2"/>
                <p:cNvSpPr/>
                <p:nvPr/>
              </p:nvSpPr>
              <p:spPr>
                <a:xfrm>
                  <a:off x="4396375" y="33095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" name="Google Shape;346;p2"/>
                <p:cNvSpPr/>
                <p:nvPr/>
              </p:nvSpPr>
              <p:spPr>
                <a:xfrm>
                  <a:off x="4367925" y="32851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4431650" y="327982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348" name="Google Shape;348;p2"/>
              <p:cNvSpPr/>
              <p:nvPr/>
            </p:nvSpPr>
            <p:spPr>
              <a:xfrm>
                <a:off x="7991172" y="1457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>
                <a:off x="7952922" y="4095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>
                <a:off x="7913697" y="265385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51" name="Google Shape;351;p2"/>
            <p:cNvSpPr/>
            <p:nvPr/>
          </p:nvSpPr>
          <p:spPr>
            <a:xfrm>
              <a:off x="8863076" y="726575"/>
              <a:ext cx="206026" cy="166500"/>
            </a:xfrm>
            <a:custGeom>
              <a:avLst/>
              <a:gdLst/>
              <a:ahLst/>
              <a:cxnLst/>
              <a:rect l="l" t="t" r="r" b="b"/>
              <a:pathLst>
                <a:path w="1928" h="1558" extrusionOk="0">
                  <a:moveTo>
                    <a:pt x="1220" y="0"/>
                  </a:moveTo>
                  <a:cubicBezTo>
                    <a:pt x="1210" y="0"/>
                    <a:pt x="1199" y="3"/>
                    <a:pt x="1188" y="10"/>
                  </a:cubicBezTo>
                  <a:cubicBezTo>
                    <a:pt x="830" y="251"/>
                    <a:pt x="479" y="413"/>
                    <a:pt x="102" y="550"/>
                  </a:cubicBezTo>
                  <a:cubicBezTo>
                    <a:pt x="1" y="597"/>
                    <a:pt x="63" y="716"/>
                    <a:pt x="154" y="716"/>
                  </a:cubicBezTo>
                  <a:cubicBezTo>
                    <a:pt x="162" y="716"/>
                    <a:pt x="171" y="715"/>
                    <a:pt x="180" y="712"/>
                  </a:cubicBezTo>
                  <a:cubicBezTo>
                    <a:pt x="536" y="561"/>
                    <a:pt x="865" y="410"/>
                    <a:pt x="1191" y="218"/>
                  </a:cubicBezTo>
                  <a:lnTo>
                    <a:pt x="1191" y="218"/>
                  </a:lnTo>
                  <a:cubicBezTo>
                    <a:pt x="1350" y="664"/>
                    <a:pt x="1555" y="1072"/>
                    <a:pt x="1754" y="1525"/>
                  </a:cubicBezTo>
                  <a:cubicBezTo>
                    <a:pt x="1761" y="1548"/>
                    <a:pt x="1781" y="1557"/>
                    <a:pt x="1803" y="1557"/>
                  </a:cubicBezTo>
                  <a:cubicBezTo>
                    <a:pt x="1856" y="1557"/>
                    <a:pt x="1927" y="1501"/>
                    <a:pt x="1890" y="1441"/>
                  </a:cubicBezTo>
                  <a:cubicBezTo>
                    <a:pt x="1702" y="985"/>
                    <a:pt x="1455" y="550"/>
                    <a:pt x="1292" y="62"/>
                  </a:cubicBezTo>
                  <a:cubicBezTo>
                    <a:pt x="1292" y="41"/>
                    <a:pt x="1259" y="0"/>
                    <a:pt x="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2" name="Google Shape;352;p2"/>
          <p:cNvGrpSpPr/>
          <p:nvPr/>
        </p:nvGrpSpPr>
        <p:grpSpPr>
          <a:xfrm>
            <a:off x="10098142" y="5457681"/>
            <a:ext cx="2297053" cy="1603528"/>
            <a:chOff x="7573606" y="4093261"/>
            <a:chExt cx="1722790" cy="1202646"/>
          </a:xfrm>
        </p:grpSpPr>
        <p:grpSp>
          <p:nvGrpSpPr>
            <p:cNvPr id="353" name="Google Shape;353;p2"/>
            <p:cNvGrpSpPr/>
            <p:nvPr/>
          </p:nvGrpSpPr>
          <p:grpSpPr>
            <a:xfrm>
              <a:off x="7573607" y="4093261"/>
              <a:ext cx="1722790" cy="1202646"/>
              <a:chOff x="4011525" y="4305000"/>
              <a:chExt cx="483075" cy="337225"/>
            </a:xfrm>
          </p:grpSpPr>
          <p:sp>
            <p:nvSpPr>
              <p:cNvPr id="354" name="Google Shape;354;p2"/>
              <p:cNvSpPr/>
              <p:nvPr/>
            </p:nvSpPr>
            <p:spPr>
              <a:xfrm>
                <a:off x="4011525" y="4513675"/>
                <a:ext cx="348300" cy="128550"/>
              </a:xfrm>
              <a:custGeom>
                <a:avLst/>
                <a:gdLst/>
                <a:ahLst/>
                <a:cxnLst/>
                <a:rect l="l" t="t" r="r" b="b"/>
                <a:pathLst>
                  <a:path w="13932" h="5142" extrusionOk="0">
                    <a:moveTo>
                      <a:pt x="6167" y="0"/>
                    </a:moveTo>
                    <a:cubicBezTo>
                      <a:pt x="4112" y="0"/>
                      <a:pt x="2056" y="616"/>
                      <a:pt x="0" y="724"/>
                    </a:cubicBezTo>
                    <a:cubicBezTo>
                      <a:pt x="2398" y="2719"/>
                      <a:pt x="4325" y="5142"/>
                      <a:pt x="7690" y="5142"/>
                    </a:cubicBezTo>
                    <a:cubicBezTo>
                      <a:pt x="7748" y="5142"/>
                      <a:pt x="7805" y="5141"/>
                      <a:pt x="7863" y="5140"/>
                    </a:cubicBezTo>
                    <a:cubicBezTo>
                      <a:pt x="8891" y="5140"/>
                      <a:pt x="13658" y="4925"/>
                      <a:pt x="13879" y="3839"/>
                    </a:cubicBezTo>
                    <a:lnTo>
                      <a:pt x="13931" y="3976"/>
                    </a:lnTo>
                    <a:cubicBezTo>
                      <a:pt x="13443" y="1810"/>
                      <a:pt x="9678" y="509"/>
                      <a:pt x="7805" y="151"/>
                    </a:cubicBezTo>
                    <a:cubicBezTo>
                      <a:pt x="7259" y="44"/>
                      <a:pt x="6713" y="0"/>
                      <a:pt x="6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4167125" y="4515450"/>
                <a:ext cx="212025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4937" extrusionOk="0">
                    <a:moveTo>
                      <a:pt x="112" y="1"/>
                    </a:moveTo>
                    <a:cubicBezTo>
                      <a:pt x="49" y="1"/>
                      <a:pt x="0" y="75"/>
                      <a:pt x="39" y="139"/>
                    </a:cubicBezTo>
                    <a:cubicBezTo>
                      <a:pt x="1041" y="1277"/>
                      <a:pt x="2589" y="1440"/>
                      <a:pt x="3941" y="1869"/>
                    </a:cubicBezTo>
                    <a:cubicBezTo>
                      <a:pt x="5619" y="2415"/>
                      <a:pt x="7219" y="3553"/>
                      <a:pt x="8305" y="4906"/>
                    </a:cubicBezTo>
                    <a:cubicBezTo>
                      <a:pt x="8325" y="4927"/>
                      <a:pt x="8347" y="4936"/>
                      <a:pt x="8368" y="4936"/>
                    </a:cubicBezTo>
                    <a:cubicBezTo>
                      <a:pt x="8429" y="4936"/>
                      <a:pt x="8481" y="4859"/>
                      <a:pt x="8442" y="4796"/>
                    </a:cubicBezTo>
                    <a:cubicBezTo>
                      <a:pt x="7434" y="3553"/>
                      <a:pt x="6029" y="2552"/>
                      <a:pt x="4566" y="1953"/>
                    </a:cubicBezTo>
                    <a:cubicBezTo>
                      <a:pt x="3102" y="1329"/>
                      <a:pt x="1255" y="1303"/>
                      <a:pt x="176" y="28"/>
                    </a:cubicBezTo>
                    <a:cubicBezTo>
                      <a:pt x="155" y="9"/>
                      <a:pt x="133" y="1"/>
                      <a:pt x="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4178050" y="4501400"/>
                <a:ext cx="48925" cy="914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656" extrusionOk="0">
                    <a:moveTo>
                      <a:pt x="1135" y="1"/>
                    </a:moveTo>
                    <a:cubicBezTo>
                      <a:pt x="1093" y="1"/>
                      <a:pt x="1050" y="36"/>
                      <a:pt x="1066" y="103"/>
                    </a:cubicBezTo>
                    <a:cubicBezTo>
                      <a:pt x="1202" y="701"/>
                      <a:pt x="1631" y="1241"/>
                      <a:pt x="1664" y="1865"/>
                    </a:cubicBezTo>
                    <a:cubicBezTo>
                      <a:pt x="1716" y="2541"/>
                      <a:pt x="526" y="3114"/>
                      <a:pt x="64" y="3517"/>
                    </a:cubicBezTo>
                    <a:cubicBezTo>
                      <a:pt x="0" y="3581"/>
                      <a:pt x="62" y="3655"/>
                      <a:pt x="132" y="3655"/>
                    </a:cubicBezTo>
                    <a:cubicBezTo>
                      <a:pt x="155" y="3655"/>
                      <a:pt x="180" y="3647"/>
                      <a:pt x="201" y="3628"/>
                    </a:cubicBezTo>
                    <a:cubicBezTo>
                      <a:pt x="688" y="3192"/>
                      <a:pt x="1631" y="2756"/>
                      <a:pt x="1794" y="2054"/>
                    </a:cubicBezTo>
                    <a:cubicBezTo>
                      <a:pt x="1957" y="1403"/>
                      <a:pt x="1365" y="675"/>
                      <a:pt x="1202" y="51"/>
                    </a:cubicBezTo>
                    <a:cubicBezTo>
                      <a:pt x="1192" y="17"/>
                      <a:pt x="1163" y="1"/>
                      <a:pt x="11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4158050" y="4547300"/>
                <a:ext cx="6632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2653" h="546" extrusionOk="0">
                    <a:moveTo>
                      <a:pt x="2385" y="1"/>
                    </a:moveTo>
                    <a:cubicBezTo>
                      <a:pt x="1602" y="1"/>
                      <a:pt x="841" y="179"/>
                      <a:pt x="103" y="380"/>
                    </a:cubicBezTo>
                    <a:cubicBezTo>
                      <a:pt x="1" y="404"/>
                      <a:pt x="43" y="546"/>
                      <a:pt x="112" y="546"/>
                    </a:cubicBezTo>
                    <a:cubicBezTo>
                      <a:pt x="118" y="546"/>
                      <a:pt x="123" y="545"/>
                      <a:pt x="129" y="543"/>
                    </a:cubicBezTo>
                    <a:cubicBezTo>
                      <a:pt x="867" y="342"/>
                      <a:pt x="1628" y="163"/>
                      <a:pt x="2390" y="163"/>
                    </a:cubicBezTo>
                    <a:cubicBezTo>
                      <a:pt x="2441" y="163"/>
                      <a:pt x="2491" y="164"/>
                      <a:pt x="2542" y="166"/>
                    </a:cubicBezTo>
                    <a:cubicBezTo>
                      <a:pt x="2653" y="166"/>
                      <a:pt x="2653" y="3"/>
                      <a:pt x="2542" y="3"/>
                    </a:cubicBezTo>
                    <a:cubicBezTo>
                      <a:pt x="2490" y="1"/>
                      <a:pt x="2437" y="1"/>
                      <a:pt x="23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4172150" y="458590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77" y="547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4151825" y="4550775"/>
                <a:ext cx="1695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1" extrusionOk="0">
                    <a:moveTo>
                      <a:pt x="326" y="1"/>
                    </a:moveTo>
                    <a:cubicBezTo>
                      <a:pt x="1" y="1"/>
                      <a:pt x="1" y="540"/>
                      <a:pt x="326" y="540"/>
                    </a:cubicBezTo>
                    <a:cubicBezTo>
                      <a:pt x="677" y="540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158675" y="45120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5" y="1"/>
                    </a:moveTo>
                    <a:cubicBezTo>
                      <a:pt x="0" y="1"/>
                      <a:pt x="0" y="541"/>
                      <a:pt x="325" y="541"/>
                    </a:cubicBezTo>
                    <a:cubicBezTo>
                      <a:pt x="676" y="541"/>
                      <a:pt x="676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197850" y="44951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77" y="540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361900" y="4305000"/>
                <a:ext cx="132700" cy="307450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12298" extrusionOk="0">
                    <a:moveTo>
                      <a:pt x="1059" y="237"/>
                    </a:moveTo>
                    <a:cubicBezTo>
                      <a:pt x="1081" y="237"/>
                      <a:pt x="1108" y="246"/>
                      <a:pt x="1139" y="265"/>
                    </a:cubicBezTo>
                    <a:cubicBezTo>
                      <a:pt x="2004" y="727"/>
                      <a:pt x="2628" y="1670"/>
                      <a:pt x="3142" y="2515"/>
                    </a:cubicBezTo>
                    <a:cubicBezTo>
                      <a:pt x="3740" y="3517"/>
                      <a:pt x="4065" y="4681"/>
                      <a:pt x="4254" y="5845"/>
                    </a:cubicBezTo>
                    <a:cubicBezTo>
                      <a:pt x="4579" y="7718"/>
                      <a:pt x="5171" y="10508"/>
                      <a:pt x="3708" y="12049"/>
                    </a:cubicBezTo>
                    <a:cubicBezTo>
                      <a:pt x="3704" y="12055"/>
                      <a:pt x="3702" y="12060"/>
                      <a:pt x="3700" y="12066"/>
                    </a:cubicBezTo>
                    <a:lnTo>
                      <a:pt x="3700" y="12066"/>
                    </a:lnTo>
                    <a:cubicBezTo>
                      <a:pt x="2209" y="10531"/>
                      <a:pt x="1345" y="8566"/>
                      <a:pt x="944" y="6495"/>
                    </a:cubicBezTo>
                    <a:cubicBezTo>
                      <a:pt x="729" y="5409"/>
                      <a:pt x="651" y="4271"/>
                      <a:pt x="677" y="3165"/>
                    </a:cubicBezTo>
                    <a:cubicBezTo>
                      <a:pt x="677" y="2645"/>
                      <a:pt x="729" y="2131"/>
                      <a:pt x="781" y="1592"/>
                    </a:cubicBezTo>
                    <a:cubicBezTo>
                      <a:pt x="814" y="1292"/>
                      <a:pt x="866" y="993"/>
                      <a:pt x="918" y="694"/>
                    </a:cubicBezTo>
                    <a:cubicBezTo>
                      <a:pt x="940" y="554"/>
                      <a:pt x="924" y="237"/>
                      <a:pt x="1059" y="237"/>
                    </a:cubicBezTo>
                    <a:close/>
                    <a:moveTo>
                      <a:pt x="936" y="1"/>
                    </a:moveTo>
                    <a:cubicBezTo>
                      <a:pt x="909" y="1"/>
                      <a:pt x="892" y="13"/>
                      <a:pt x="892" y="44"/>
                    </a:cubicBezTo>
                    <a:cubicBezTo>
                      <a:pt x="1" y="4245"/>
                      <a:pt x="540" y="9097"/>
                      <a:pt x="3656" y="12271"/>
                    </a:cubicBezTo>
                    <a:cubicBezTo>
                      <a:pt x="3676" y="12289"/>
                      <a:pt x="3697" y="12297"/>
                      <a:pt x="3718" y="12297"/>
                    </a:cubicBezTo>
                    <a:cubicBezTo>
                      <a:pt x="3773" y="12297"/>
                      <a:pt x="3818" y="12239"/>
                      <a:pt x="3803" y="12185"/>
                    </a:cubicBezTo>
                    <a:lnTo>
                      <a:pt x="3803" y="12185"/>
                    </a:lnTo>
                    <a:cubicBezTo>
                      <a:pt x="3817" y="12181"/>
                      <a:pt x="3831" y="12173"/>
                      <a:pt x="3844" y="12160"/>
                    </a:cubicBezTo>
                    <a:cubicBezTo>
                      <a:pt x="5308" y="10586"/>
                      <a:pt x="4742" y="7907"/>
                      <a:pt x="4443" y="6008"/>
                    </a:cubicBezTo>
                    <a:cubicBezTo>
                      <a:pt x="4254" y="4707"/>
                      <a:pt x="3870" y="3432"/>
                      <a:pt x="3194" y="2294"/>
                    </a:cubicBezTo>
                    <a:cubicBezTo>
                      <a:pt x="2680" y="1429"/>
                      <a:pt x="1952" y="453"/>
                      <a:pt x="1002" y="18"/>
                    </a:cubicBezTo>
                    <a:cubicBezTo>
                      <a:pt x="978" y="7"/>
                      <a:pt x="955" y="1"/>
                      <a:pt x="9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4382675" y="4306225"/>
                <a:ext cx="76800" cy="3021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12084" extrusionOk="0">
                    <a:moveTo>
                      <a:pt x="136" y="0"/>
                    </a:moveTo>
                    <a:cubicBezTo>
                      <a:pt x="64" y="0"/>
                      <a:pt x="0" y="91"/>
                      <a:pt x="61" y="131"/>
                    </a:cubicBezTo>
                    <a:cubicBezTo>
                      <a:pt x="633" y="678"/>
                      <a:pt x="685" y="1595"/>
                      <a:pt x="822" y="2304"/>
                    </a:cubicBezTo>
                    <a:cubicBezTo>
                      <a:pt x="1036" y="3305"/>
                      <a:pt x="1446" y="4281"/>
                      <a:pt x="1660" y="5282"/>
                    </a:cubicBezTo>
                    <a:cubicBezTo>
                      <a:pt x="2148" y="7474"/>
                      <a:pt x="2909" y="9750"/>
                      <a:pt x="2851" y="12000"/>
                    </a:cubicBezTo>
                    <a:cubicBezTo>
                      <a:pt x="2851" y="12056"/>
                      <a:pt x="2891" y="12083"/>
                      <a:pt x="2932" y="12083"/>
                    </a:cubicBezTo>
                    <a:cubicBezTo>
                      <a:pt x="2973" y="12083"/>
                      <a:pt x="3013" y="12056"/>
                      <a:pt x="3013" y="12000"/>
                    </a:cubicBezTo>
                    <a:cubicBezTo>
                      <a:pt x="3072" y="9724"/>
                      <a:pt x="2285" y="7448"/>
                      <a:pt x="1823" y="5256"/>
                    </a:cubicBezTo>
                    <a:cubicBezTo>
                      <a:pt x="1576" y="4144"/>
                      <a:pt x="1147" y="3116"/>
                      <a:pt x="926" y="2004"/>
                    </a:cubicBezTo>
                    <a:cubicBezTo>
                      <a:pt x="795" y="1328"/>
                      <a:pt x="711" y="515"/>
                      <a:pt x="197" y="27"/>
                    </a:cubicBezTo>
                    <a:cubicBezTo>
                      <a:pt x="178" y="8"/>
                      <a:pt x="156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373475" y="4378125"/>
                <a:ext cx="78675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7" h="2576" extrusionOk="0">
                    <a:moveTo>
                      <a:pt x="3050" y="0"/>
                    </a:moveTo>
                    <a:cubicBezTo>
                      <a:pt x="3019" y="0"/>
                      <a:pt x="2988" y="15"/>
                      <a:pt x="2978" y="45"/>
                    </a:cubicBezTo>
                    <a:cubicBezTo>
                      <a:pt x="2731" y="780"/>
                      <a:pt x="2464" y="1483"/>
                      <a:pt x="2191" y="2192"/>
                    </a:cubicBezTo>
                    <a:cubicBezTo>
                      <a:pt x="2147" y="2299"/>
                      <a:pt x="2089" y="2337"/>
                      <a:pt x="2023" y="2337"/>
                    </a:cubicBezTo>
                    <a:cubicBezTo>
                      <a:pt x="1924" y="2337"/>
                      <a:pt x="1805" y="2254"/>
                      <a:pt x="1677" y="2192"/>
                    </a:cubicBezTo>
                    <a:cubicBezTo>
                      <a:pt x="1456" y="2107"/>
                      <a:pt x="1268" y="1970"/>
                      <a:pt x="1053" y="1866"/>
                    </a:cubicBezTo>
                    <a:cubicBezTo>
                      <a:pt x="754" y="1671"/>
                      <a:pt x="455" y="1541"/>
                      <a:pt x="129" y="1405"/>
                    </a:cubicBezTo>
                    <a:cubicBezTo>
                      <a:pt x="124" y="1403"/>
                      <a:pt x="118" y="1402"/>
                      <a:pt x="113" y="1402"/>
                    </a:cubicBezTo>
                    <a:cubicBezTo>
                      <a:pt x="44" y="1402"/>
                      <a:pt x="1" y="1543"/>
                      <a:pt x="103" y="1567"/>
                    </a:cubicBezTo>
                    <a:cubicBezTo>
                      <a:pt x="806" y="1834"/>
                      <a:pt x="1404" y="2296"/>
                      <a:pt x="2139" y="2569"/>
                    </a:cubicBezTo>
                    <a:cubicBezTo>
                      <a:pt x="2144" y="2574"/>
                      <a:pt x="2150" y="2576"/>
                      <a:pt x="2156" y="2576"/>
                    </a:cubicBezTo>
                    <a:cubicBezTo>
                      <a:pt x="2183" y="2576"/>
                      <a:pt x="2217" y="2538"/>
                      <a:pt x="2217" y="2517"/>
                    </a:cubicBezTo>
                    <a:cubicBezTo>
                      <a:pt x="2542" y="1704"/>
                      <a:pt x="2841" y="917"/>
                      <a:pt x="3115" y="104"/>
                    </a:cubicBezTo>
                    <a:cubicBezTo>
                      <a:pt x="3146" y="36"/>
                      <a:pt x="3098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4380550" y="4451100"/>
                <a:ext cx="91775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71" h="2074" extrusionOk="0">
                    <a:moveTo>
                      <a:pt x="3586" y="1"/>
                    </a:moveTo>
                    <a:cubicBezTo>
                      <a:pt x="3482" y="1"/>
                      <a:pt x="3449" y="138"/>
                      <a:pt x="3560" y="164"/>
                    </a:cubicBezTo>
                    <a:cubicBezTo>
                      <a:pt x="3466" y="148"/>
                      <a:pt x="3489" y="70"/>
                      <a:pt x="3484" y="70"/>
                    </a:cubicBezTo>
                    <a:lnTo>
                      <a:pt x="3484" y="70"/>
                    </a:lnTo>
                    <a:cubicBezTo>
                      <a:pt x="3481" y="70"/>
                      <a:pt x="3462" y="111"/>
                      <a:pt x="3371" y="248"/>
                    </a:cubicBezTo>
                    <a:cubicBezTo>
                      <a:pt x="3235" y="463"/>
                      <a:pt x="3098" y="651"/>
                      <a:pt x="2962" y="840"/>
                    </a:cubicBezTo>
                    <a:cubicBezTo>
                      <a:pt x="2911" y="947"/>
                      <a:pt x="2402" y="1818"/>
                      <a:pt x="2271" y="1818"/>
                    </a:cubicBezTo>
                    <a:cubicBezTo>
                      <a:pt x="2266" y="1818"/>
                      <a:pt x="2263" y="1817"/>
                      <a:pt x="2259" y="1815"/>
                    </a:cubicBezTo>
                    <a:cubicBezTo>
                      <a:pt x="1583" y="1354"/>
                      <a:pt x="796" y="1029"/>
                      <a:pt x="146" y="541"/>
                    </a:cubicBezTo>
                    <a:cubicBezTo>
                      <a:pt x="129" y="524"/>
                      <a:pt x="113" y="517"/>
                      <a:pt x="97" y="517"/>
                    </a:cubicBezTo>
                    <a:cubicBezTo>
                      <a:pt x="39" y="517"/>
                      <a:pt x="1" y="616"/>
                      <a:pt x="68" y="677"/>
                    </a:cubicBezTo>
                    <a:cubicBezTo>
                      <a:pt x="770" y="1224"/>
                      <a:pt x="1609" y="1549"/>
                      <a:pt x="2344" y="2063"/>
                    </a:cubicBezTo>
                    <a:cubicBezTo>
                      <a:pt x="2351" y="2070"/>
                      <a:pt x="2361" y="2073"/>
                      <a:pt x="2372" y="2073"/>
                    </a:cubicBezTo>
                    <a:cubicBezTo>
                      <a:pt x="2398" y="2073"/>
                      <a:pt x="2429" y="2055"/>
                      <a:pt x="2448" y="2037"/>
                    </a:cubicBezTo>
                    <a:cubicBezTo>
                      <a:pt x="2610" y="1711"/>
                      <a:pt x="2799" y="1386"/>
                      <a:pt x="3020" y="1087"/>
                    </a:cubicBezTo>
                    <a:cubicBezTo>
                      <a:pt x="3209" y="788"/>
                      <a:pt x="3397" y="378"/>
                      <a:pt x="3645" y="164"/>
                    </a:cubicBezTo>
                    <a:cubicBezTo>
                      <a:pt x="3671" y="138"/>
                      <a:pt x="3671" y="112"/>
                      <a:pt x="3671" y="86"/>
                    </a:cubicBezTo>
                    <a:lnTo>
                      <a:pt x="3671" y="53"/>
                    </a:lnTo>
                    <a:cubicBezTo>
                      <a:pt x="3645" y="27"/>
                      <a:pt x="3645" y="1"/>
                      <a:pt x="36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4402750" y="4521650"/>
                <a:ext cx="80000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094" extrusionOk="0">
                    <a:moveTo>
                      <a:pt x="3082" y="1"/>
                    </a:moveTo>
                    <a:cubicBezTo>
                      <a:pt x="3063" y="1"/>
                      <a:pt x="3042" y="8"/>
                      <a:pt x="3023" y="28"/>
                    </a:cubicBezTo>
                    <a:cubicBezTo>
                      <a:pt x="2724" y="294"/>
                      <a:pt x="2431" y="483"/>
                      <a:pt x="2158" y="782"/>
                    </a:cubicBezTo>
                    <a:cubicBezTo>
                      <a:pt x="2055" y="892"/>
                      <a:pt x="1904" y="935"/>
                      <a:pt x="1730" y="935"/>
                    </a:cubicBezTo>
                    <a:cubicBezTo>
                      <a:pt x="1214" y="935"/>
                      <a:pt x="487" y="565"/>
                      <a:pt x="123" y="483"/>
                    </a:cubicBezTo>
                    <a:cubicBezTo>
                      <a:pt x="115" y="481"/>
                      <a:pt x="108" y="480"/>
                      <a:pt x="101" y="480"/>
                    </a:cubicBezTo>
                    <a:cubicBezTo>
                      <a:pt x="15" y="480"/>
                      <a:pt x="0" y="621"/>
                      <a:pt x="97" y="645"/>
                    </a:cubicBezTo>
                    <a:cubicBezTo>
                      <a:pt x="637" y="769"/>
                      <a:pt x="1219" y="1093"/>
                      <a:pt x="1805" y="1093"/>
                    </a:cubicBezTo>
                    <a:cubicBezTo>
                      <a:pt x="1869" y="1093"/>
                      <a:pt x="1932" y="1089"/>
                      <a:pt x="1996" y="1081"/>
                    </a:cubicBezTo>
                    <a:cubicBezTo>
                      <a:pt x="2158" y="1055"/>
                      <a:pt x="2321" y="840"/>
                      <a:pt x="2431" y="704"/>
                    </a:cubicBezTo>
                    <a:cubicBezTo>
                      <a:pt x="2646" y="483"/>
                      <a:pt x="2919" y="353"/>
                      <a:pt x="3160" y="132"/>
                    </a:cubicBezTo>
                    <a:cubicBezTo>
                      <a:pt x="3200" y="91"/>
                      <a:pt x="3147" y="1"/>
                      <a:pt x="30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4232475" y="4395575"/>
                <a:ext cx="230250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0" h="9513" extrusionOk="0">
                    <a:moveTo>
                      <a:pt x="1611" y="0"/>
                    </a:moveTo>
                    <a:cubicBezTo>
                      <a:pt x="1507" y="0"/>
                      <a:pt x="1404" y="26"/>
                      <a:pt x="1301" y="82"/>
                    </a:cubicBezTo>
                    <a:cubicBezTo>
                      <a:pt x="215" y="622"/>
                      <a:pt x="1627" y="2684"/>
                      <a:pt x="2166" y="3224"/>
                    </a:cubicBezTo>
                    <a:cubicBezTo>
                      <a:pt x="2088" y="3250"/>
                      <a:pt x="2000" y="3261"/>
                      <a:pt x="1905" y="3261"/>
                    </a:cubicBezTo>
                    <a:cubicBezTo>
                      <a:pt x="1513" y="3261"/>
                      <a:pt x="1009" y="3075"/>
                      <a:pt x="615" y="3075"/>
                    </a:cubicBezTo>
                    <a:cubicBezTo>
                      <a:pt x="317" y="3075"/>
                      <a:pt x="82" y="3180"/>
                      <a:pt x="1" y="3549"/>
                    </a:cubicBezTo>
                    <a:cubicBezTo>
                      <a:pt x="326" y="4960"/>
                      <a:pt x="1516" y="5500"/>
                      <a:pt x="2706" y="5936"/>
                    </a:cubicBezTo>
                    <a:cubicBezTo>
                      <a:pt x="1841" y="6371"/>
                      <a:pt x="540" y="6261"/>
                      <a:pt x="755" y="7236"/>
                    </a:cubicBezTo>
                    <a:cubicBezTo>
                      <a:pt x="1080" y="8101"/>
                      <a:pt x="2817" y="8322"/>
                      <a:pt x="3467" y="8537"/>
                    </a:cubicBezTo>
                    <a:cubicBezTo>
                      <a:pt x="5204" y="8973"/>
                      <a:pt x="7259" y="9402"/>
                      <a:pt x="9106" y="9402"/>
                    </a:cubicBezTo>
                    <a:lnTo>
                      <a:pt x="9210" y="9512"/>
                    </a:lnTo>
                    <a:cubicBezTo>
                      <a:pt x="9210" y="8426"/>
                      <a:pt x="8345" y="6801"/>
                      <a:pt x="8130" y="5610"/>
                    </a:cubicBezTo>
                    <a:cubicBezTo>
                      <a:pt x="8020" y="4960"/>
                      <a:pt x="8455" y="3224"/>
                      <a:pt x="7909" y="2794"/>
                    </a:cubicBezTo>
                    <a:cubicBezTo>
                      <a:pt x="7721" y="2626"/>
                      <a:pt x="7545" y="2555"/>
                      <a:pt x="7383" y="2555"/>
                    </a:cubicBezTo>
                    <a:cubicBezTo>
                      <a:pt x="6699" y="2555"/>
                      <a:pt x="6242" y="3806"/>
                      <a:pt x="6069" y="4420"/>
                    </a:cubicBezTo>
                    <a:cubicBezTo>
                      <a:pt x="5743" y="3445"/>
                      <a:pt x="6283" y="1708"/>
                      <a:pt x="5633" y="843"/>
                    </a:cubicBezTo>
                    <a:cubicBezTo>
                      <a:pt x="5374" y="468"/>
                      <a:pt x="5130" y="316"/>
                      <a:pt x="4912" y="316"/>
                    </a:cubicBezTo>
                    <a:cubicBezTo>
                      <a:pt x="4310" y="316"/>
                      <a:pt x="3903" y="1484"/>
                      <a:pt x="3903" y="2359"/>
                    </a:cubicBezTo>
                    <a:cubicBezTo>
                      <a:pt x="3414" y="1875"/>
                      <a:pt x="2497" y="0"/>
                      <a:pt x="16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4283000" y="4424125"/>
                <a:ext cx="192525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8617" extrusionOk="0">
                    <a:moveTo>
                      <a:pt x="101" y="0"/>
                    </a:moveTo>
                    <a:cubicBezTo>
                      <a:pt x="49" y="0"/>
                      <a:pt x="0" y="61"/>
                      <a:pt x="35" y="130"/>
                    </a:cubicBezTo>
                    <a:cubicBezTo>
                      <a:pt x="1583" y="3545"/>
                      <a:pt x="4132" y="6881"/>
                      <a:pt x="7547" y="8611"/>
                    </a:cubicBezTo>
                    <a:cubicBezTo>
                      <a:pt x="7555" y="8615"/>
                      <a:pt x="7563" y="8616"/>
                      <a:pt x="7571" y="8616"/>
                    </a:cubicBezTo>
                    <a:cubicBezTo>
                      <a:pt x="7641" y="8616"/>
                      <a:pt x="7700" y="8504"/>
                      <a:pt x="7625" y="8481"/>
                    </a:cubicBezTo>
                    <a:cubicBezTo>
                      <a:pt x="4210" y="6771"/>
                      <a:pt x="1719" y="3441"/>
                      <a:pt x="171" y="52"/>
                    </a:cubicBezTo>
                    <a:cubicBezTo>
                      <a:pt x="154" y="16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4263750" y="4440425"/>
                <a:ext cx="94900" cy="78500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3140" extrusionOk="0">
                    <a:moveTo>
                      <a:pt x="3702" y="1"/>
                    </a:moveTo>
                    <a:cubicBezTo>
                      <a:pt x="3670" y="1"/>
                      <a:pt x="3638" y="17"/>
                      <a:pt x="3627" y="51"/>
                    </a:cubicBezTo>
                    <a:cubicBezTo>
                      <a:pt x="3276" y="864"/>
                      <a:pt x="3029" y="1651"/>
                      <a:pt x="2919" y="2516"/>
                    </a:cubicBezTo>
                    <a:lnTo>
                      <a:pt x="2919" y="2867"/>
                    </a:lnTo>
                    <a:cubicBezTo>
                      <a:pt x="2830" y="2913"/>
                      <a:pt x="2741" y="2934"/>
                      <a:pt x="2652" y="2934"/>
                    </a:cubicBezTo>
                    <a:cubicBezTo>
                      <a:pt x="2578" y="2934"/>
                      <a:pt x="2505" y="2919"/>
                      <a:pt x="2431" y="2893"/>
                    </a:cubicBezTo>
                    <a:cubicBezTo>
                      <a:pt x="2164" y="2841"/>
                      <a:pt x="1917" y="2756"/>
                      <a:pt x="1676" y="2704"/>
                    </a:cubicBezTo>
                    <a:cubicBezTo>
                      <a:pt x="1163" y="2568"/>
                      <a:pt x="642" y="2405"/>
                      <a:pt x="128" y="2268"/>
                    </a:cubicBezTo>
                    <a:cubicBezTo>
                      <a:pt x="121" y="2267"/>
                      <a:pt x="114" y="2266"/>
                      <a:pt x="107" y="2266"/>
                    </a:cubicBezTo>
                    <a:cubicBezTo>
                      <a:pt x="20" y="2266"/>
                      <a:pt x="0" y="2407"/>
                      <a:pt x="102" y="2431"/>
                    </a:cubicBezTo>
                    <a:cubicBezTo>
                      <a:pt x="1052" y="2652"/>
                      <a:pt x="2002" y="3003"/>
                      <a:pt x="2977" y="3140"/>
                    </a:cubicBezTo>
                    <a:cubicBezTo>
                      <a:pt x="3029" y="3140"/>
                      <a:pt x="3055" y="3114"/>
                      <a:pt x="3055" y="3055"/>
                    </a:cubicBezTo>
                    <a:cubicBezTo>
                      <a:pt x="3081" y="2002"/>
                      <a:pt x="3380" y="1052"/>
                      <a:pt x="3764" y="103"/>
                    </a:cubicBezTo>
                    <a:cubicBezTo>
                      <a:pt x="3795" y="37"/>
                      <a:pt x="3749" y="1"/>
                      <a:pt x="37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4290900" y="4512450"/>
                <a:ext cx="116600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2213" extrusionOk="0">
                    <a:moveTo>
                      <a:pt x="4562" y="1"/>
                    </a:moveTo>
                    <a:cubicBezTo>
                      <a:pt x="4536" y="1"/>
                      <a:pt x="4510" y="12"/>
                      <a:pt x="4493" y="38"/>
                    </a:cubicBezTo>
                    <a:cubicBezTo>
                      <a:pt x="4167" y="474"/>
                      <a:pt x="3842" y="909"/>
                      <a:pt x="3621" y="1397"/>
                    </a:cubicBezTo>
                    <a:cubicBezTo>
                      <a:pt x="3543" y="1586"/>
                      <a:pt x="3517" y="1748"/>
                      <a:pt x="3458" y="1937"/>
                    </a:cubicBezTo>
                    <a:cubicBezTo>
                      <a:pt x="3447" y="2006"/>
                      <a:pt x="3398" y="2026"/>
                      <a:pt x="3336" y="2026"/>
                    </a:cubicBezTo>
                    <a:cubicBezTo>
                      <a:pt x="3252" y="2026"/>
                      <a:pt x="3145" y="1989"/>
                      <a:pt x="3081" y="1989"/>
                    </a:cubicBezTo>
                    <a:cubicBezTo>
                      <a:pt x="2639" y="1930"/>
                      <a:pt x="2185" y="1898"/>
                      <a:pt x="1731" y="1898"/>
                    </a:cubicBezTo>
                    <a:cubicBezTo>
                      <a:pt x="1184" y="1898"/>
                      <a:pt x="636" y="1944"/>
                      <a:pt x="103" y="2047"/>
                    </a:cubicBezTo>
                    <a:cubicBezTo>
                      <a:pt x="0" y="2072"/>
                      <a:pt x="15" y="2213"/>
                      <a:pt x="106" y="2213"/>
                    </a:cubicBezTo>
                    <a:cubicBezTo>
                      <a:pt x="113" y="2213"/>
                      <a:pt x="120" y="2212"/>
                      <a:pt x="129" y="2210"/>
                    </a:cubicBezTo>
                    <a:cubicBezTo>
                      <a:pt x="643" y="2108"/>
                      <a:pt x="1168" y="2065"/>
                      <a:pt x="1695" y="2065"/>
                    </a:cubicBezTo>
                    <a:cubicBezTo>
                      <a:pt x="2306" y="2065"/>
                      <a:pt x="2919" y="2123"/>
                      <a:pt x="3517" y="2210"/>
                    </a:cubicBezTo>
                    <a:cubicBezTo>
                      <a:pt x="3569" y="2210"/>
                      <a:pt x="3595" y="2184"/>
                      <a:pt x="3595" y="2126"/>
                    </a:cubicBezTo>
                    <a:cubicBezTo>
                      <a:pt x="3706" y="1339"/>
                      <a:pt x="4167" y="721"/>
                      <a:pt x="4629" y="122"/>
                    </a:cubicBezTo>
                    <a:cubicBezTo>
                      <a:pt x="4664" y="48"/>
                      <a:pt x="4614" y="1"/>
                      <a:pt x="45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4356375" y="4548850"/>
                <a:ext cx="645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159" extrusionOk="0">
                    <a:moveTo>
                      <a:pt x="2485" y="0"/>
                    </a:moveTo>
                    <a:cubicBezTo>
                      <a:pt x="2454" y="0"/>
                      <a:pt x="2423" y="15"/>
                      <a:pt x="2413" y="45"/>
                    </a:cubicBezTo>
                    <a:cubicBezTo>
                      <a:pt x="2155" y="690"/>
                      <a:pt x="2193" y="1328"/>
                      <a:pt x="2286" y="1989"/>
                    </a:cubicBezTo>
                    <a:lnTo>
                      <a:pt x="2286" y="1989"/>
                    </a:lnTo>
                    <a:cubicBezTo>
                      <a:pt x="1856" y="1948"/>
                      <a:pt x="1435" y="1940"/>
                      <a:pt x="1007" y="1940"/>
                    </a:cubicBezTo>
                    <a:cubicBezTo>
                      <a:pt x="705" y="1940"/>
                      <a:pt x="400" y="1944"/>
                      <a:pt x="85" y="1944"/>
                    </a:cubicBezTo>
                    <a:cubicBezTo>
                      <a:pt x="0" y="1944"/>
                      <a:pt x="0" y="2107"/>
                      <a:pt x="85" y="2107"/>
                    </a:cubicBezTo>
                    <a:cubicBezTo>
                      <a:pt x="400" y="2107"/>
                      <a:pt x="705" y="2103"/>
                      <a:pt x="1007" y="2103"/>
                    </a:cubicBezTo>
                    <a:cubicBezTo>
                      <a:pt x="1460" y="2103"/>
                      <a:pt x="1905" y="2112"/>
                      <a:pt x="2361" y="2159"/>
                    </a:cubicBezTo>
                    <a:cubicBezTo>
                      <a:pt x="2439" y="2159"/>
                      <a:pt x="2465" y="2107"/>
                      <a:pt x="2439" y="2055"/>
                    </a:cubicBezTo>
                    <a:cubicBezTo>
                      <a:pt x="2361" y="1378"/>
                      <a:pt x="2303" y="754"/>
                      <a:pt x="2550" y="104"/>
                    </a:cubicBezTo>
                    <a:cubicBezTo>
                      <a:pt x="2582" y="36"/>
                      <a:pt x="2533" y="0"/>
                      <a:pt x="24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4312300" y="4531100"/>
                <a:ext cx="89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68" extrusionOk="0">
                    <a:moveTo>
                      <a:pt x="164" y="1"/>
                    </a:moveTo>
                    <a:cubicBezTo>
                      <a:pt x="1" y="1"/>
                      <a:pt x="1" y="267"/>
                      <a:pt x="164" y="267"/>
                    </a:cubicBezTo>
                    <a:cubicBezTo>
                      <a:pt x="359" y="267"/>
                      <a:pt x="359" y="1"/>
                      <a:pt x="1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4321900" y="4545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4327275" y="45337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411325" y="44864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4413925" y="4501200"/>
                <a:ext cx="897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74" extrusionOk="0">
                    <a:moveTo>
                      <a:pt x="163" y="0"/>
                    </a:moveTo>
                    <a:cubicBezTo>
                      <a:pt x="1" y="0"/>
                      <a:pt x="1" y="273"/>
                      <a:pt x="163" y="273"/>
                    </a:cubicBezTo>
                    <a:cubicBezTo>
                      <a:pt x="358" y="273"/>
                      <a:pt x="358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424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2" y="267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4355725" y="44117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4362550" y="44226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4313775" y="4451100"/>
                <a:ext cx="8800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5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4265000" y="4419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396375" y="45555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367925" y="4579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431650" y="45852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1" y="0"/>
                      <a:pt x="1" y="274"/>
                      <a:pt x="163" y="274"/>
                    </a:cubicBezTo>
                    <a:cubicBezTo>
                      <a:pt x="352" y="274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85" name="Google Shape;385;p2"/>
            <p:cNvSpPr/>
            <p:nvPr/>
          </p:nvSpPr>
          <p:spPr>
            <a:xfrm>
              <a:off x="8886851" y="4172946"/>
              <a:ext cx="134315" cy="108741"/>
            </a:xfrm>
            <a:custGeom>
              <a:avLst/>
              <a:gdLst/>
              <a:ahLst/>
              <a:cxnLst/>
              <a:rect l="l" t="t" r="r" b="b"/>
              <a:pathLst>
                <a:path w="1917" h="1552" extrusionOk="0">
                  <a:moveTo>
                    <a:pt x="1803" y="0"/>
                  </a:moveTo>
                  <a:cubicBezTo>
                    <a:pt x="1777" y="0"/>
                    <a:pt x="1754" y="16"/>
                    <a:pt x="1745" y="52"/>
                  </a:cubicBezTo>
                  <a:cubicBezTo>
                    <a:pt x="1543" y="487"/>
                    <a:pt x="1335" y="922"/>
                    <a:pt x="1176" y="1351"/>
                  </a:cubicBezTo>
                  <a:lnTo>
                    <a:pt x="1176" y="1351"/>
                  </a:lnTo>
                  <a:cubicBezTo>
                    <a:pt x="852" y="1140"/>
                    <a:pt x="525" y="991"/>
                    <a:pt x="171" y="865"/>
                  </a:cubicBezTo>
                  <a:cubicBezTo>
                    <a:pt x="154" y="857"/>
                    <a:pt x="138" y="853"/>
                    <a:pt x="123" y="853"/>
                  </a:cubicBezTo>
                  <a:cubicBezTo>
                    <a:pt x="45" y="853"/>
                    <a:pt x="0" y="953"/>
                    <a:pt x="93" y="1002"/>
                  </a:cubicBezTo>
                  <a:cubicBezTo>
                    <a:pt x="470" y="1165"/>
                    <a:pt x="821" y="1327"/>
                    <a:pt x="1179" y="1542"/>
                  </a:cubicBezTo>
                  <a:cubicBezTo>
                    <a:pt x="1193" y="1549"/>
                    <a:pt x="1207" y="1552"/>
                    <a:pt x="1220" y="1552"/>
                  </a:cubicBezTo>
                  <a:cubicBezTo>
                    <a:pt x="1255" y="1552"/>
                    <a:pt x="1283" y="1528"/>
                    <a:pt x="1283" y="1490"/>
                  </a:cubicBezTo>
                  <a:cubicBezTo>
                    <a:pt x="1446" y="1028"/>
                    <a:pt x="1693" y="566"/>
                    <a:pt x="1881" y="130"/>
                  </a:cubicBezTo>
                  <a:cubicBezTo>
                    <a:pt x="1916" y="61"/>
                    <a:pt x="1855" y="0"/>
                    <a:pt x="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6" name="Google Shape;386;p2"/>
          <p:cNvSpPr txBox="1">
            <a:spLocks noGrp="1"/>
          </p:cNvSpPr>
          <p:nvPr>
            <p:ph type="ctrTitle"/>
          </p:nvPr>
        </p:nvSpPr>
        <p:spPr>
          <a:xfrm>
            <a:off x="960000" y="3267251"/>
            <a:ext cx="10272000" cy="10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87" name="Google Shape;387;p2"/>
          <p:cNvSpPr txBox="1">
            <a:spLocks noGrp="1"/>
          </p:cNvSpPr>
          <p:nvPr>
            <p:ph type="subTitle" idx="1"/>
          </p:nvPr>
        </p:nvSpPr>
        <p:spPr>
          <a:xfrm>
            <a:off x="960000" y="4157267"/>
            <a:ext cx="1027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88" name="Google Shape;388;p2"/>
          <p:cNvSpPr/>
          <p:nvPr/>
        </p:nvSpPr>
        <p:spPr>
          <a:xfrm>
            <a:off x="3209301" y="4863134"/>
            <a:ext cx="23433" cy="23433"/>
          </a:xfrm>
          <a:custGeom>
            <a:avLst/>
            <a:gdLst/>
            <a:ahLst/>
            <a:cxnLst/>
            <a:rect l="l" t="t" r="r" b="b"/>
            <a:pathLst>
              <a:path w="703" h="703" extrusionOk="0">
                <a:moveTo>
                  <a:pt x="351" y="0"/>
                </a:moveTo>
                <a:cubicBezTo>
                  <a:pt x="293" y="0"/>
                  <a:pt x="241" y="0"/>
                  <a:pt x="215" y="26"/>
                </a:cubicBezTo>
                <a:cubicBezTo>
                  <a:pt x="163" y="26"/>
                  <a:pt x="130" y="52"/>
                  <a:pt x="78" y="78"/>
                </a:cubicBezTo>
                <a:cubicBezTo>
                  <a:pt x="52" y="137"/>
                  <a:pt x="26" y="163"/>
                  <a:pt x="26" y="215"/>
                </a:cubicBezTo>
                <a:cubicBezTo>
                  <a:pt x="0" y="241"/>
                  <a:pt x="0" y="299"/>
                  <a:pt x="0" y="351"/>
                </a:cubicBezTo>
                <a:lnTo>
                  <a:pt x="0" y="436"/>
                </a:lnTo>
                <a:cubicBezTo>
                  <a:pt x="26" y="488"/>
                  <a:pt x="52" y="540"/>
                  <a:pt x="78" y="598"/>
                </a:cubicBezTo>
                <a:cubicBezTo>
                  <a:pt x="104" y="598"/>
                  <a:pt x="130" y="624"/>
                  <a:pt x="163" y="650"/>
                </a:cubicBezTo>
                <a:cubicBezTo>
                  <a:pt x="215" y="676"/>
                  <a:pt x="267" y="702"/>
                  <a:pt x="351" y="702"/>
                </a:cubicBezTo>
                <a:cubicBezTo>
                  <a:pt x="378" y="702"/>
                  <a:pt x="430" y="676"/>
                  <a:pt x="488" y="650"/>
                </a:cubicBezTo>
                <a:cubicBezTo>
                  <a:pt x="514" y="650"/>
                  <a:pt x="566" y="624"/>
                  <a:pt x="592" y="598"/>
                </a:cubicBezTo>
                <a:cubicBezTo>
                  <a:pt x="618" y="566"/>
                  <a:pt x="651" y="514"/>
                  <a:pt x="677" y="488"/>
                </a:cubicBezTo>
                <a:cubicBezTo>
                  <a:pt x="677" y="436"/>
                  <a:pt x="703" y="377"/>
                  <a:pt x="703" y="351"/>
                </a:cubicBezTo>
                <a:cubicBezTo>
                  <a:pt x="677" y="299"/>
                  <a:pt x="677" y="273"/>
                  <a:pt x="677" y="241"/>
                </a:cubicBezTo>
                <a:cubicBezTo>
                  <a:pt x="677" y="189"/>
                  <a:pt x="618" y="137"/>
                  <a:pt x="592" y="78"/>
                </a:cubicBezTo>
                <a:cubicBezTo>
                  <a:pt x="566" y="78"/>
                  <a:pt x="540" y="52"/>
                  <a:pt x="514" y="26"/>
                </a:cubicBezTo>
                <a:cubicBezTo>
                  <a:pt x="456" y="0"/>
                  <a:pt x="404" y="0"/>
                  <a:pt x="3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5971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11"/>
          <p:cNvSpPr/>
          <p:nvPr/>
        </p:nvSpPr>
        <p:spPr>
          <a:xfrm rot="-7192781">
            <a:off x="8570881" y="-652275"/>
            <a:ext cx="5419900" cy="2231009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9" name="Google Shape;1929;p11"/>
          <p:cNvSpPr/>
          <p:nvPr/>
        </p:nvSpPr>
        <p:spPr>
          <a:xfrm rot="9899926">
            <a:off x="-227679" y="-760226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0" name="Google Shape;1930;p11"/>
          <p:cNvSpPr txBox="1">
            <a:spLocks noGrp="1"/>
          </p:cNvSpPr>
          <p:nvPr>
            <p:ph type="title" hasCustomPrompt="1"/>
          </p:nvPr>
        </p:nvSpPr>
        <p:spPr>
          <a:xfrm>
            <a:off x="960000" y="2529651"/>
            <a:ext cx="10272000" cy="153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931" name="Google Shape;1931;p11"/>
          <p:cNvGrpSpPr/>
          <p:nvPr/>
        </p:nvGrpSpPr>
        <p:grpSpPr>
          <a:xfrm>
            <a:off x="10761261" y="4092841"/>
            <a:ext cx="2142640" cy="3029052"/>
            <a:chOff x="581498" y="885400"/>
            <a:chExt cx="494516" cy="699098"/>
          </a:xfrm>
        </p:grpSpPr>
        <p:sp>
          <p:nvSpPr>
            <p:cNvPr id="1932" name="Google Shape;1932;p11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11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11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11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11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11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1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11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11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11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11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43" name="Google Shape;1943;p11"/>
          <p:cNvSpPr/>
          <p:nvPr/>
        </p:nvSpPr>
        <p:spPr>
          <a:xfrm>
            <a:off x="-855533" y="4974901"/>
            <a:ext cx="2905132" cy="2315639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44" name="Google Shape;1944;p11"/>
          <p:cNvGrpSpPr/>
          <p:nvPr/>
        </p:nvGrpSpPr>
        <p:grpSpPr>
          <a:xfrm>
            <a:off x="1555521" y="5568018"/>
            <a:ext cx="1679648" cy="1129385"/>
            <a:chOff x="1229612" y="4497338"/>
            <a:chExt cx="1417663" cy="953229"/>
          </a:xfrm>
        </p:grpSpPr>
        <p:sp>
          <p:nvSpPr>
            <p:cNvPr id="1945" name="Google Shape;1945;p11"/>
            <p:cNvSpPr/>
            <p:nvPr/>
          </p:nvSpPr>
          <p:spPr>
            <a:xfrm>
              <a:off x="1537196" y="4729173"/>
              <a:ext cx="260528" cy="70520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11"/>
            <p:cNvSpPr/>
            <p:nvPr/>
          </p:nvSpPr>
          <p:spPr>
            <a:xfrm>
              <a:off x="1819657" y="4675486"/>
              <a:ext cx="215513" cy="67077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11"/>
            <p:cNvSpPr/>
            <p:nvPr/>
          </p:nvSpPr>
          <p:spPr>
            <a:xfrm>
              <a:off x="1806650" y="4891636"/>
              <a:ext cx="196640" cy="63379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11"/>
            <p:cNvSpPr/>
            <p:nvPr/>
          </p:nvSpPr>
          <p:spPr>
            <a:xfrm>
              <a:off x="1997040" y="4815506"/>
              <a:ext cx="196512" cy="63379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11"/>
            <p:cNvSpPr/>
            <p:nvPr/>
          </p:nvSpPr>
          <p:spPr>
            <a:xfrm>
              <a:off x="1923970" y="4557528"/>
              <a:ext cx="244461" cy="84037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11"/>
            <p:cNvSpPr/>
            <p:nvPr/>
          </p:nvSpPr>
          <p:spPr>
            <a:xfrm>
              <a:off x="2349511" y="4700353"/>
              <a:ext cx="177511" cy="81104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11"/>
            <p:cNvSpPr/>
            <p:nvPr/>
          </p:nvSpPr>
          <p:spPr>
            <a:xfrm>
              <a:off x="2206431" y="5011380"/>
              <a:ext cx="165269" cy="63379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11"/>
            <p:cNvSpPr/>
            <p:nvPr/>
          </p:nvSpPr>
          <p:spPr>
            <a:xfrm>
              <a:off x="2491826" y="4858991"/>
              <a:ext cx="155450" cy="71668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11"/>
            <p:cNvSpPr/>
            <p:nvPr/>
          </p:nvSpPr>
          <p:spPr>
            <a:xfrm>
              <a:off x="1708458" y="5150507"/>
              <a:ext cx="187458" cy="70903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11"/>
            <p:cNvSpPr/>
            <p:nvPr/>
          </p:nvSpPr>
          <p:spPr>
            <a:xfrm>
              <a:off x="1381874" y="4989956"/>
              <a:ext cx="202633" cy="73198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11"/>
            <p:cNvSpPr/>
            <p:nvPr/>
          </p:nvSpPr>
          <p:spPr>
            <a:xfrm>
              <a:off x="1974979" y="5122324"/>
              <a:ext cx="199573" cy="86970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11"/>
            <p:cNvSpPr/>
            <p:nvPr/>
          </p:nvSpPr>
          <p:spPr>
            <a:xfrm>
              <a:off x="2412634" y="5148976"/>
              <a:ext cx="161571" cy="69500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11"/>
            <p:cNvSpPr/>
            <p:nvPr/>
          </p:nvSpPr>
          <p:spPr>
            <a:xfrm>
              <a:off x="1493073" y="4497338"/>
              <a:ext cx="212452" cy="87225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11"/>
            <p:cNvSpPr/>
            <p:nvPr/>
          </p:nvSpPr>
          <p:spPr>
            <a:xfrm>
              <a:off x="2212425" y="5337964"/>
              <a:ext cx="156215" cy="77406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11"/>
            <p:cNvSpPr/>
            <p:nvPr/>
          </p:nvSpPr>
          <p:spPr>
            <a:xfrm>
              <a:off x="1229612" y="4807982"/>
              <a:ext cx="202633" cy="81104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11"/>
            <p:cNvSpPr/>
            <p:nvPr/>
          </p:nvSpPr>
          <p:spPr>
            <a:xfrm>
              <a:off x="1765588" y="5378899"/>
              <a:ext cx="177511" cy="71668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11"/>
            <p:cNvSpPr/>
            <p:nvPr/>
          </p:nvSpPr>
          <p:spPr>
            <a:xfrm>
              <a:off x="1378813" y="5183280"/>
              <a:ext cx="199573" cy="70520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62" name="Google Shape;1962;p11"/>
          <p:cNvSpPr txBox="1">
            <a:spLocks noGrp="1"/>
          </p:cNvSpPr>
          <p:nvPr>
            <p:ph type="body" idx="1"/>
          </p:nvPr>
        </p:nvSpPr>
        <p:spPr>
          <a:xfrm>
            <a:off x="960000" y="3949088"/>
            <a:ext cx="102720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963" name="Google Shape;1963;p11"/>
          <p:cNvGrpSpPr/>
          <p:nvPr/>
        </p:nvGrpSpPr>
        <p:grpSpPr>
          <a:xfrm>
            <a:off x="-210735" y="4703121"/>
            <a:ext cx="1999552" cy="2595356"/>
            <a:chOff x="6458086" y="3089685"/>
            <a:chExt cx="290250" cy="376750"/>
          </a:xfrm>
        </p:grpSpPr>
        <p:sp>
          <p:nvSpPr>
            <p:cNvPr id="1964" name="Google Shape;1964;p11"/>
            <p:cNvSpPr/>
            <p:nvPr/>
          </p:nvSpPr>
          <p:spPr>
            <a:xfrm>
              <a:off x="6462936" y="3089685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11"/>
            <p:cNvSpPr/>
            <p:nvPr/>
          </p:nvSpPr>
          <p:spPr>
            <a:xfrm>
              <a:off x="6458086" y="311438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11"/>
            <p:cNvSpPr/>
            <p:nvPr/>
          </p:nvSpPr>
          <p:spPr>
            <a:xfrm>
              <a:off x="6587861" y="3183310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11"/>
            <p:cNvSpPr/>
            <p:nvPr/>
          </p:nvSpPr>
          <p:spPr>
            <a:xfrm>
              <a:off x="6510111" y="3231635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11"/>
            <p:cNvSpPr/>
            <p:nvPr/>
          </p:nvSpPr>
          <p:spPr>
            <a:xfrm>
              <a:off x="6582936" y="31592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11"/>
            <p:cNvSpPr/>
            <p:nvPr/>
          </p:nvSpPr>
          <p:spPr>
            <a:xfrm>
              <a:off x="6592786" y="315061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11"/>
            <p:cNvSpPr/>
            <p:nvPr/>
          </p:nvSpPr>
          <p:spPr>
            <a:xfrm>
              <a:off x="6594711" y="316298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11"/>
            <p:cNvSpPr/>
            <p:nvPr/>
          </p:nvSpPr>
          <p:spPr>
            <a:xfrm>
              <a:off x="6669336" y="321596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11"/>
            <p:cNvSpPr/>
            <p:nvPr/>
          </p:nvSpPr>
          <p:spPr>
            <a:xfrm>
              <a:off x="6678611" y="3204785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11"/>
            <p:cNvSpPr/>
            <p:nvPr/>
          </p:nvSpPr>
          <p:spPr>
            <a:xfrm>
              <a:off x="6683086" y="32183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11"/>
            <p:cNvSpPr/>
            <p:nvPr/>
          </p:nvSpPr>
          <p:spPr>
            <a:xfrm>
              <a:off x="6539961" y="3268810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11"/>
            <p:cNvSpPr/>
            <p:nvPr/>
          </p:nvSpPr>
          <p:spPr>
            <a:xfrm>
              <a:off x="6547411" y="325761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11"/>
            <p:cNvSpPr/>
            <p:nvPr/>
          </p:nvSpPr>
          <p:spPr>
            <a:xfrm>
              <a:off x="6599061" y="32923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11"/>
            <p:cNvSpPr/>
            <p:nvPr/>
          </p:nvSpPr>
          <p:spPr>
            <a:xfrm>
              <a:off x="6603986" y="330476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11"/>
            <p:cNvSpPr/>
            <p:nvPr/>
          </p:nvSpPr>
          <p:spPr>
            <a:xfrm>
              <a:off x="6612786" y="3294335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11"/>
            <p:cNvSpPr/>
            <p:nvPr/>
          </p:nvSpPr>
          <p:spPr>
            <a:xfrm>
              <a:off x="6487111" y="331851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11"/>
            <p:cNvSpPr/>
            <p:nvPr/>
          </p:nvSpPr>
          <p:spPr>
            <a:xfrm>
              <a:off x="6489661" y="33302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11"/>
            <p:cNvSpPr/>
            <p:nvPr/>
          </p:nvSpPr>
          <p:spPr>
            <a:xfrm>
              <a:off x="6696661" y="30995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11"/>
            <p:cNvSpPr/>
            <p:nvPr/>
          </p:nvSpPr>
          <p:spPr>
            <a:xfrm>
              <a:off x="6705461" y="310701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83" name="Google Shape;1983;p11"/>
          <p:cNvGrpSpPr/>
          <p:nvPr/>
        </p:nvGrpSpPr>
        <p:grpSpPr>
          <a:xfrm>
            <a:off x="10808452" y="5362493"/>
            <a:ext cx="1614453" cy="2091095"/>
            <a:chOff x="5879975" y="3227400"/>
            <a:chExt cx="234350" cy="303550"/>
          </a:xfrm>
        </p:grpSpPr>
        <p:sp>
          <p:nvSpPr>
            <p:cNvPr id="1984" name="Google Shape;1984;p11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11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11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11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11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11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11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11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11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11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11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11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96" name="Google Shape;1996;p11"/>
          <p:cNvSpPr/>
          <p:nvPr/>
        </p:nvSpPr>
        <p:spPr>
          <a:xfrm rot="6975567">
            <a:off x="-678753" y="-65344"/>
            <a:ext cx="2098568" cy="1570659"/>
          </a:xfrm>
          <a:custGeom>
            <a:avLst/>
            <a:gdLst/>
            <a:ahLst/>
            <a:cxnLst/>
            <a:rect l="l" t="t" r="r" b="b"/>
            <a:pathLst>
              <a:path w="13905" h="10407" extrusionOk="0">
                <a:moveTo>
                  <a:pt x="7151" y="0"/>
                </a:moveTo>
                <a:cubicBezTo>
                  <a:pt x="6687" y="0"/>
                  <a:pt x="6182" y="232"/>
                  <a:pt x="5899" y="601"/>
                </a:cubicBezTo>
                <a:cubicBezTo>
                  <a:pt x="5397" y="1276"/>
                  <a:pt x="5349" y="2172"/>
                  <a:pt x="5302" y="2989"/>
                </a:cubicBezTo>
                <a:cubicBezTo>
                  <a:pt x="5272" y="3437"/>
                  <a:pt x="5248" y="3909"/>
                  <a:pt x="5003" y="4285"/>
                </a:cubicBezTo>
                <a:cubicBezTo>
                  <a:pt x="4826" y="4592"/>
                  <a:pt x="4486" y="4812"/>
                  <a:pt x="4144" y="4812"/>
                </a:cubicBezTo>
                <a:cubicBezTo>
                  <a:pt x="4047" y="4812"/>
                  <a:pt x="3950" y="4795"/>
                  <a:pt x="3857" y="4757"/>
                </a:cubicBezTo>
                <a:cubicBezTo>
                  <a:pt x="3236" y="4482"/>
                  <a:pt x="3332" y="3586"/>
                  <a:pt x="3182" y="2918"/>
                </a:cubicBezTo>
                <a:cubicBezTo>
                  <a:pt x="3063" y="2392"/>
                  <a:pt x="2687" y="1748"/>
                  <a:pt x="2138" y="1748"/>
                </a:cubicBezTo>
                <a:cubicBezTo>
                  <a:pt x="0" y="1772"/>
                  <a:pt x="526" y="6076"/>
                  <a:pt x="824" y="7067"/>
                </a:cubicBezTo>
                <a:cubicBezTo>
                  <a:pt x="1123" y="8064"/>
                  <a:pt x="1666" y="9007"/>
                  <a:pt x="2514" y="9604"/>
                </a:cubicBezTo>
                <a:cubicBezTo>
                  <a:pt x="3461" y="10252"/>
                  <a:pt x="4685" y="10407"/>
                  <a:pt x="5848" y="10407"/>
                </a:cubicBezTo>
                <a:cubicBezTo>
                  <a:pt x="5939" y="10407"/>
                  <a:pt x="6029" y="10406"/>
                  <a:pt x="6120" y="10404"/>
                </a:cubicBezTo>
                <a:cubicBezTo>
                  <a:pt x="7958" y="10380"/>
                  <a:pt x="9851" y="10052"/>
                  <a:pt x="11343" y="9037"/>
                </a:cubicBezTo>
                <a:cubicBezTo>
                  <a:pt x="12860" y="7992"/>
                  <a:pt x="13904" y="6100"/>
                  <a:pt x="13457" y="4333"/>
                </a:cubicBezTo>
                <a:cubicBezTo>
                  <a:pt x="13361" y="3861"/>
                  <a:pt x="13134" y="3413"/>
                  <a:pt x="12788" y="3115"/>
                </a:cubicBezTo>
                <a:cubicBezTo>
                  <a:pt x="12545" y="2922"/>
                  <a:pt x="12232" y="2801"/>
                  <a:pt x="11927" y="2801"/>
                </a:cubicBezTo>
                <a:cubicBezTo>
                  <a:pt x="11760" y="2801"/>
                  <a:pt x="11595" y="2838"/>
                  <a:pt x="11445" y="2918"/>
                </a:cubicBezTo>
                <a:cubicBezTo>
                  <a:pt x="10973" y="3186"/>
                  <a:pt x="10794" y="3736"/>
                  <a:pt x="10597" y="4231"/>
                </a:cubicBezTo>
                <a:cubicBezTo>
                  <a:pt x="10376" y="4733"/>
                  <a:pt x="10000" y="5252"/>
                  <a:pt x="9481" y="5252"/>
                </a:cubicBezTo>
                <a:cubicBezTo>
                  <a:pt x="9105" y="5228"/>
                  <a:pt x="8782" y="4954"/>
                  <a:pt x="8633" y="4607"/>
                </a:cubicBezTo>
                <a:cubicBezTo>
                  <a:pt x="8460" y="4285"/>
                  <a:pt x="8436" y="3909"/>
                  <a:pt x="8406" y="3539"/>
                </a:cubicBezTo>
                <a:cubicBezTo>
                  <a:pt x="8358" y="2816"/>
                  <a:pt x="8311" y="2118"/>
                  <a:pt x="8257" y="1425"/>
                </a:cubicBezTo>
                <a:cubicBezTo>
                  <a:pt x="8233" y="1073"/>
                  <a:pt x="8209" y="703"/>
                  <a:pt x="8012" y="428"/>
                </a:cubicBezTo>
                <a:cubicBezTo>
                  <a:pt x="7821" y="130"/>
                  <a:pt x="7497" y="0"/>
                  <a:pt x="715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7" name="Google Shape;1997;p11"/>
          <p:cNvSpPr/>
          <p:nvPr/>
        </p:nvSpPr>
        <p:spPr>
          <a:xfrm>
            <a:off x="955562" y="379139"/>
            <a:ext cx="116543" cy="113248"/>
          </a:xfrm>
          <a:custGeom>
            <a:avLst/>
            <a:gdLst/>
            <a:ahLst/>
            <a:cxnLst/>
            <a:rect l="l" t="t" r="r" b="b"/>
            <a:pathLst>
              <a:path w="849" h="825" extrusionOk="0">
                <a:moveTo>
                  <a:pt x="425" y="1"/>
                </a:moveTo>
                <a:cubicBezTo>
                  <a:pt x="377" y="1"/>
                  <a:pt x="323" y="1"/>
                  <a:pt x="275" y="25"/>
                </a:cubicBezTo>
                <a:cubicBezTo>
                  <a:pt x="228" y="48"/>
                  <a:pt x="174" y="78"/>
                  <a:pt x="126" y="126"/>
                </a:cubicBezTo>
                <a:cubicBezTo>
                  <a:pt x="102" y="150"/>
                  <a:pt x="78" y="198"/>
                  <a:pt x="54" y="251"/>
                </a:cubicBezTo>
                <a:cubicBezTo>
                  <a:pt x="25" y="299"/>
                  <a:pt x="1" y="347"/>
                  <a:pt x="25" y="401"/>
                </a:cubicBezTo>
                <a:lnTo>
                  <a:pt x="25" y="526"/>
                </a:lnTo>
                <a:cubicBezTo>
                  <a:pt x="54" y="574"/>
                  <a:pt x="78" y="645"/>
                  <a:pt x="126" y="699"/>
                </a:cubicBezTo>
                <a:cubicBezTo>
                  <a:pt x="174" y="723"/>
                  <a:pt x="204" y="747"/>
                  <a:pt x="228" y="771"/>
                </a:cubicBezTo>
                <a:cubicBezTo>
                  <a:pt x="275" y="795"/>
                  <a:pt x="353" y="825"/>
                  <a:pt x="425" y="825"/>
                </a:cubicBezTo>
                <a:cubicBezTo>
                  <a:pt x="472" y="825"/>
                  <a:pt x="526" y="795"/>
                  <a:pt x="574" y="771"/>
                </a:cubicBezTo>
                <a:cubicBezTo>
                  <a:pt x="622" y="771"/>
                  <a:pt x="675" y="747"/>
                  <a:pt x="723" y="699"/>
                </a:cubicBezTo>
                <a:cubicBezTo>
                  <a:pt x="747" y="645"/>
                  <a:pt x="801" y="622"/>
                  <a:pt x="801" y="574"/>
                </a:cubicBezTo>
                <a:cubicBezTo>
                  <a:pt x="825" y="526"/>
                  <a:pt x="848" y="472"/>
                  <a:pt x="848" y="401"/>
                </a:cubicBezTo>
                <a:cubicBezTo>
                  <a:pt x="825" y="377"/>
                  <a:pt x="825" y="323"/>
                  <a:pt x="825" y="299"/>
                </a:cubicBezTo>
                <a:cubicBezTo>
                  <a:pt x="801" y="228"/>
                  <a:pt x="771" y="174"/>
                  <a:pt x="723" y="126"/>
                </a:cubicBezTo>
                <a:cubicBezTo>
                  <a:pt x="699" y="102"/>
                  <a:pt x="675" y="78"/>
                  <a:pt x="622" y="48"/>
                </a:cubicBezTo>
                <a:cubicBezTo>
                  <a:pt x="574" y="25"/>
                  <a:pt x="502" y="1"/>
                  <a:pt x="4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8" name="Google Shape;1998;p11"/>
          <p:cNvSpPr/>
          <p:nvPr/>
        </p:nvSpPr>
        <p:spPr>
          <a:xfrm>
            <a:off x="1095715" y="106247"/>
            <a:ext cx="99247" cy="99384"/>
          </a:xfrm>
          <a:custGeom>
            <a:avLst/>
            <a:gdLst/>
            <a:ahLst/>
            <a:cxnLst/>
            <a:rect l="l" t="t" r="r" b="b"/>
            <a:pathLst>
              <a:path w="723" h="724" extrusionOk="0">
                <a:moveTo>
                  <a:pt x="377" y="1"/>
                </a:moveTo>
                <a:cubicBezTo>
                  <a:pt x="275" y="1"/>
                  <a:pt x="174" y="48"/>
                  <a:pt x="102" y="126"/>
                </a:cubicBezTo>
                <a:cubicBezTo>
                  <a:pt x="78" y="150"/>
                  <a:pt x="48" y="198"/>
                  <a:pt x="24" y="222"/>
                </a:cubicBezTo>
                <a:cubicBezTo>
                  <a:pt x="24" y="275"/>
                  <a:pt x="1" y="323"/>
                  <a:pt x="1" y="371"/>
                </a:cubicBezTo>
                <a:cubicBezTo>
                  <a:pt x="1" y="472"/>
                  <a:pt x="48" y="544"/>
                  <a:pt x="102" y="622"/>
                </a:cubicBezTo>
                <a:cubicBezTo>
                  <a:pt x="174" y="693"/>
                  <a:pt x="275" y="723"/>
                  <a:pt x="377" y="723"/>
                </a:cubicBezTo>
                <a:cubicBezTo>
                  <a:pt x="448" y="723"/>
                  <a:pt x="550" y="693"/>
                  <a:pt x="621" y="622"/>
                </a:cubicBezTo>
                <a:cubicBezTo>
                  <a:pt x="645" y="598"/>
                  <a:pt x="675" y="544"/>
                  <a:pt x="699" y="496"/>
                </a:cubicBezTo>
                <a:cubicBezTo>
                  <a:pt x="723" y="472"/>
                  <a:pt x="723" y="425"/>
                  <a:pt x="723" y="371"/>
                </a:cubicBezTo>
                <a:cubicBezTo>
                  <a:pt x="723" y="275"/>
                  <a:pt x="699" y="174"/>
                  <a:pt x="621" y="126"/>
                </a:cubicBezTo>
                <a:cubicBezTo>
                  <a:pt x="550" y="48"/>
                  <a:pt x="472" y="1"/>
                  <a:pt x="37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99" name="Google Shape;1999;p11"/>
          <p:cNvSpPr/>
          <p:nvPr/>
        </p:nvSpPr>
        <p:spPr>
          <a:xfrm>
            <a:off x="1475130" y="221829"/>
            <a:ext cx="88676" cy="89500"/>
          </a:xfrm>
          <a:custGeom>
            <a:avLst/>
            <a:gdLst/>
            <a:ahLst/>
            <a:cxnLst/>
            <a:rect l="l" t="t" r="r" b="b"/>
            <a:pathLst>
              <a:path w="646" h="652" extrusionOk="0">
                <a:moveTo>
                  <a:pt x="323" y="0"/>
                </a:moveTo>
                <a:cubicBezTo>
                  <a:pt x="269" y="0"/>
                  <a:pt x="245" y="30"/>
                  <a:pt x="198" y="30"/>
                </a:cubicBezTo>
                <a:cubicBezTo>
                  <a:pt x="150" y="54"/>
                  <a:pt x="120" y="78"/>
                  <a:pt x="96" y="102"/>
                </a:cubicBezTo>
                <a:cubicBezTo>
                  <a:pt x="72" y="126"/>
                  <a:pt x="48" y="180"/>
                  <a:pt x="25" y="203"/>
                </a:cubicBezTo>
                <a:cubicBezTo>
                  <a:pt x="1" y="251"/>
                  <a:pt x="1" y="275"/>
                  <a:pt x="1" y="329"/>
                </a:cubicBezTo>
                <a:cubicBezTo>
                  <a:pt x="1" y="353"/>
                  <a:pt x="1" y="377"/>
                  <a:pt x="25" y="424"/>
                </a:cubicBezTo>
                <a:cubicBezTo>
                  <a:pt x="25" y="478"/>
                  <a:pt x="48" y="526"/>
                  <a:pt x="96" y="550"/>
                </a:cubicBezTo>
                <a:cubicBezTo>
                  <a:pt x="120" y="574"/>
                  <a:pt x="150" y="597"/>
                  <a:pt x="174" y="597"/>
                </a:cubicBezTo>
                <a:cubicBezTo>
                  <a:pt x="222" y="627"/>
                  <a:pt x="269" y="651"/>
                  <a:pt x="323" y="651"/>
                </a:cubicBezTo>
                <a:cubicBezTo>
                  <a:pt x="371" y="651"/>
                  <a:pt x="395" y="651"/>
                  <a:pt x="448" y="627"/>
                </a:cubicBezTo>
                <a:cubicBezTo>
                  <a:pt x="496" y="597"/>
                  <a:pt x="520" y="597"/>
                  <a:pt x="544" y="550"/>
                </a:cubicBezTo>
                <a:cubicBezTo>
                  <a:pt x="568" y="526"/>
                  <a:pt x="598" y="502"/>
                  <a:pt x="622" y="448"/>
                </a:cubicBezTo>
                <a:cubicBezTo>
                  <a:pt x="645" y="424"/>
                  <a:pt x="645" y="377"/>
                  <a:pt x="645" y="329"/>
                </a:cubicBezTo>
                <a:cubicBezTo>
                  <a:pt x="645" y="299"/>
                  <a:pt x="645" y="275"/>
                  <a:pt x="622" y="251"/>
                </a:cubicBezTo>
                <a:cubicBezTo>
                  <a:pt x="622" y="203"/>
                  <a:pt x="598" y="150"/>
                  <a:pt x="544" y="102"/>
                </a:cubicBezTo>
                <a:cubicBezTo>
                  <a:pt x="520" y="78"/>
                  <a:pt x="496" y="78"/>
                  <a:pt x="496" y="54"/>
                </a:cubicBezTo>
                <a:cubicBezTo>
                  <a:pt x="448" y="30"/>
                  <a:pt x="371" y="0"/>
                  <a:pt x="3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0" name="Google Shape;2000;p11"/>
          <p:cNvSpPr/>
          <p:nvPr/>
        </p:nvSpPr>
        <p:spPr>
          <a:xfrm>
            <a:off x="1543215" y="-98561"/>
            <a:ext cx="68085" cy="71380"/>
          </a:xfrm>
          <a:custGeom>
            <a:avLst/>
            <a:gdLst/>
            <a:ahLst/>
            <a:cxnLst/>
            <a:rect l="l" t="t" r="r" b="b"/>
            <a:pathLst>
              <a:path w="496" h="520" extrusionOk="0">
                <a:moveTo>
                  <a:pt x="251" y="0"/>
                </a:moveTo>
                <a:cubicBezTo>
                  <a:pt x="221" y="0"/>
                  <a:pt x="173" y="24"/>
                  <a:pt x="149" y="24"/>
                </a:cubicBezTo>
                <a:cubicBezTo>
                  <a:pt x="126" y="48"/>
                  <a:pt x="102" y="48"/>
                  <a:pt x="72" y="72"/>
                </a:cubicBezTo>
                <a:cubicBezTo>
                  <a:pt x="48" y="96"/>
                  <a:pt x="24" y="126"/>
                  <a:pt x="24" y="173"/>
                </a:cubicBezTo>
                <a:cubicBezTo>
                  <a:pt x="0" y="197"/>
                  <a:pt x="0" y="221"/>
                  <a:pt x="0" y="275"/>
                </a:cubicBezTo>
                <a:lnTo>
                  <a:pt x="0" y="323"/>
                </a:lnTo>
                <a:cubicBezTo>
                  <a:pt x="24" y="370"/>
                  <a:pt x="24" y="424"/>
                  <a:pt x="72" y="448"/>
                </a:cubicBezTo>
                <a:cubicBezTo>
                  <a:pt x="72" y="448"/>
                  <a:pt x="102" y="472"/>
                  <a:pt x="126" y="496"/>
                </a:cubicBezTo>
                <a:cubicBezTo>
                  <a:pt x="149" y="496"/>
                  <a:pt x="197" y="520"/>
                  <a:pt x="251" y="520"/>
                </a:cubicBezTo>
                <a:cubicBezTo>
                  <a:pt x="275" y="520"/>
                  <a:pt x="323" y="520"/>
                  <a:pt x="346" y="496"/>
                </a:cubicBezTo>
                <a:cubicBezTo>
                  <a:pt x="370" y="496"/>
                  <a:pt x="400" y="472"/>
                  <a:pt x="424" y="448"/>
                </a:cubicBezTo>
                <a:cubicBezTo>
                  <a:pt x="448" y="424"/>
                  <a:pt x="472" y="394"/>
                  <a:pt x="472" y="370"/>
                </a:cubicBezTo>
                <a:cubicBezTo>
                  <a:pt x="496" y="323"/>
                  <a:pt x="496" y="299"/>
                  <a:pt x="496" y="275"/>
                </a:cubicBezTo>
                <a:lnTo>
                  <a:pt x="496" y="197"/>
                </a:lnTo>
                <a:cubicBezTo>
                  <a:pt x="496" y="150"/>
                  <a:pt x="472" y="126"/>
                  <a:pt x="424" y="72"/>
                </a:cubicBezTo>
                <a:cubicBezTo>
                  <a:pt x="424" y="72"/>
                  <a:pt x="400" y="48"/>
                  <a:pt x="370" y="48"/>
                </a:cubicBezTo>
                <a:cubicBezTo>
                  <a:pt x="346" y="24"/>
                  <a:pt x="299" y="0"/>
                  <a:pt x="2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1" name="Google Shape;2001;p11"/>
          <p:cNvSpPr/>
          <p:nvPr/>
        </p:nvSpPr>
        <p:spPr>
          <a:xfrm>
            <a:off x="1273617" y="548119"/>
            <a:ext cx="50927" cy="51339"/>
          </a:xfrm>
          <a:custGeom>
            <a:avLst/>
            <a:gdLst/>
            <a:ahLst/>
            <a:cxnLst/>
            <a:rect l="l" t="t" r="r" b="b"/>
            <a:pathLst>
              <a:path w="371" h="374" extrusionOk="0">
                <a:moveTo>
                  <a:pt x="197" y="1"/>
                </a:moveTo>
                <a:cubicBezTo>
                  <a:pt x="181" y="1"/>
                  <a:pt x="165" y="11"/>
                  <a:pt x="149" y="11"/>
                </a:cubicBezTo>
                <a:cubicBezTo>
                  <a:pt x="96" y="11"/>
                  <a:pt x="48" y="65"/>
                  <a:pt x="24" y="89"/>
                </a:cubicBezTo>
                <a:cubicBezTo>
                  <a:pt x="24" y="113"/>
                  <a:pt x="0" y="137"/>
                  <a:pt x="0" y="161"/>
                </a:cubicBezTo>
                <a:cubicBezTo>
                  <a:pt x="0" y="191"/>
                  <a:pt x="0" y="214"/>
                  <a:pt x="24" y="238"/>
                </a:cubicBezTo>
                <a:cubicBezTo>
                  <a:pt x="24" y="286"/>
                  <a:pt x="48" y="310"/>
                  <a:pt x="96" y="340"/>
                </a:cubicBezTo>
                <a:cubicBezTo>
                  <a:pt x="134" y="357"/>
                  <a:pt x="169" y="374"/>
                  <a:pt x="203" y="374"/>
                </a:cubicBezTo>
                <a:cubicBezTo>
                  <a:pt x="217" y="374"/>
                  <a:pt x="231" y="371"/>
                  <a:pt x="245" y="364"/>
                </a:cubicBezTo>
                <a:cubicBezTo>
                  <a:pt x="275" y="364"/>
                  <a:pt x="322" y="310"/>
                  <a:pt x="346" y="286"/>
                </a:cubicBezTo>
                <a:cubicBezTo>
                  <a:pt x="370" y="262"/>
                  <a:pt x="370" y="214"/>
                  <a:pt x="370" y="191"/>
                </a:cubicBezTo>
                <a:cubicBezTo>
                  <a:pt x="370" y="161"/>
                  <a:pt x="370" y="137"/>
                  <a:pt x="346" y="113"/>
                </a:cubicBezTo>
                <a:cubicBezTo>
                  <a:pt x="346" y="89"/>
                  <a:pt x="346" y="65"/>
                  <a:pt x="322" y="65"/>
                </a:cubicBezTo>
                <a:cubicBezTo>
                  <a:pt x="299" y="41"/>
                  <a:pt x="275" y="11"/>
                  <a:pt x="245" y="11"/>
                </a:cubicBezTo>
                <a:lnTo>
                  <a:pt x="221" y="11"/>
                </a:lnTo>
                <a:cubicBezTo>
                  <a:pt x="213" y="3"/>
                  <a:pt x="205" y="1"/>
                  <a:pt x="19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2" name="Google Shape;2002;p11"/>
          <p:cNvSpPr/>
          <p:nvPr/>
        </p:nvSpPr>
        <p:spPr>
          <a:xfrm>
            <a:off x="1338271" y="150585"/>
            <a:ext cx="68223" cy="69596"/>
          </a:xfrm>
          <a:custGeom>
            <a:avLst/>
            <a:gdLst/>
            <a:ahLst/>
            <a:cxnLst/>
            <a:rect l="l" t="t" r="r" b="b"/>
            <a:pathLst>
              <a:path w="497" h="507" extrusionOk="0">
                <a:moveTo>
                  <a:pt x="251" y="0"/>
                </a:moveTo>
                <a:cubicBezTo>
                  <a:pt x="222" y="0"/>
                  <a:pt x="174" y="24"/>
                  <a:pt x="150" y="24"/>
                </a:cubicBezTo>
                <a:cubicBezTo>
                  <a:pt x="126" y="48"/>
                  <a:pt x="102" y="48"/>
                  <a:pt x="72" y="72"/>
                </a:cubicBezTo>
                <a:cubicBezTo>
                  <a:pt x="48" y="102"/>
                  <a:pt x="25" y="125"/>
                  <a:pt x="25" y="173"/>
                </a:cubicBezTo>
                <a:cubicBezTo>
                  <a:pt x="1" y="197"/>
                  <a:pt x="1" y="221"/>
                  <a:pt x="1" y="251"/>
                </a:cubicBezTo>
                <a:lnTo>
                  <a:pt x="1" y="322"/>
                </a:lnTo>
                <a:cubicBezTo>
                  <a:pt x="25" y="370"/>
                  <a:pt x="48" y="400"/>
                  <a:pt x="72" y="448"/>
                </a:cubicBezTo>
                <a:cubicBezTo>
                  <a:pt x="102" y="448"/>
                  <a:pt x="102" y="472"/>
                  <a:pt x="126" y="472"/>
                </a:cubicBezTo>
                <a:cubicBezTo>
                  <a:pt x="174" y="496"/>
                  <a:pt x="198" y="496"/>
                  <a:pt x="251" y="496"/>
                </a:cubicBezTo>
                <a:cubicBezTo>
                  <a:pt x="259" y="504"/>
                  <a:pt x="270" y="506"/>
                  <a:pt x="282" y="506"/>
                </a:cubicBezTo>
                <a:cubicBezTo>
                  <a:pt x="305" y="506"/>
                  <a:pt x="331" y="496"/>
                  <a:pt x="347" y="496"/>
                </a:cubicBezTo>
                <a:cubicBezTo>
                  <a:pt x="371" y="472"/>
                  <a:pt x="401" y="472"/>
                  <a:pt x="425" y="448"/>
                </a:cubicBezTo>
                <a:cubicBezTo>
                  <a:pt x="448" y="424"/>
                  <a:pt x="472" y="400"/>
                  <a:pt x="472" y="346"/>
                </a:cubicBezTo>
                <a:cubicBezTo>
                  <a:pt x="496" y="322"/>
                  <a:pt x="496" y="299"/>
                  <a:pt x="496" y="251"/>
                </a:cubicBezTo>
                <a:lnTo>
                  <a:pt x="496" y="197"/>
                </a:lnTo>
                <a:cubicBezTo>
                  <a:pt x="472" y="149"/>
                  <a:pt x="448" y="125"/>
                  <a:pt x="425" y="72"/>
                </a:cubicBezTo>
                <a:cubicBezTo>
                  <a:pt x="401" y="72"/>
                  <a:pt x="401" y="48"/>
                  <a:pt x="371" y="48"/>
                </a:cubicBezTo>
                <a:cubicBezTo>
                  <a:pt x="347" y="24"/>
                  <a:pt x="299" y="0"/>
                  <a:pt x="2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3" name="Google Shape;2003;p11"/>
          <p:cNvSpPr/>
          <p:nvPr/>
        </p:nvSpPr>
        <p:spPr>
          <a:xfrm>
            <a:off x="881024" y="24297"/>
            <a:ext cx="74675" cy="73988"/>
          </a:xfrm>
          <a:custGeom>
            <a:avLst/>
            <a:gdLst/>
            <a:ahLst/>
            <a:cxnLst/>
            <a:rect l="l" t="t" r="r" b="b"/>
            <a:pathLst>
              <a:path w="544" h="539" extrusionOk="0">
                <a:moveTo>
                  <a:pt x="323" y="1"/>
                </a:moveTo>
                <a:cubicBezTo>
                  <a:pt x="269" y="1"/>
                  <a:pt x="245" y="1"/>
                  <a:pt x="221" y="25"/>
                </a:cubicBezTo>
                <a:cubicBezTo>
                  <a:pt x="174" y="25"/>
                  <a:pt x="150" y="48"/>
                  <a:pt x="120" y="72"/>
                </a:cubicBezTo>
                <a:cubicBezTo>
                  <a:pt x="96" y="72"/>
                  <a:pt x="72" y="96"/>
                  <a:pt x="48" y="150"/>
                </a:cubicBezTo>
                <a:cubicBezTo>
                  <a:pt x="24" y="174"/>
                  <a:pt x="24" y="198"/>
                  <a:pt x="24" y="246"/>
                </a:cubicBezTo>
                <a:cubicBezTo>
                  <a:pt x="0" y="275"/>
                  <a:pt x="24" y="299"/>
                  <a:pt x="24" y="347"/>
                </a:cubicBezTo>
                <a:cubicBezTo>
                  <a:pt x="24" y="371"/>
                  <a:pt x="48" y="395"/>
                  <a:pt x="48" y="395"/>
                </a:cubicBezTo>
                <a:cubicBezTo>
                  <a:pt x="72" y="448"/>
                  <a:pt x="96" y="472"/>
                  <a:pt x="150" y="496"/>
                </a:cubicBezTo>
                <a:cubicBezTo>
                  <a:pt x="174" y="520"/>
                  <a:pt x="197" y="520"/>
                  <a:pt x="221" y="520"/>
                </a:cubicBezTo>
                <a:cubicBezTo>
                  <a:pt x="233" y="532"/>
                  <a:pt x="253" y="538"/>
                  <a:pt x="275" y="538"/>
                </a:cubicBezTo>
                <a:cubicBezTo>
                  <a:pt x="297" y="538"/>
                  <a:pt x="323" y="532"/>
                  <a:pt x="347" y="520"/>
                </a:cubicBezTo>
                <a:cubicBezTo>
                  <a:pt x="371" y="520"/>
                  <a:pt x="395" y="520"/>
                  <a:pt x="418" y="496"/>
                </a:cubicBezTo>
                <a:cubicBezTo>
                  <a:pt x="448" y="472"/>
                  <a:pt x="496" y="448"/>
                  <a:pt x="520" y="395"/>
                </a:cubicBezTo>
                <a:cubicBezTo>
                  <a:pt x="520" y="395"/>
                  <a:pt x="520" y="371"/>
                  <a:pt x="544" y="347"/>
                </a:cubicBezTo>
                <a:lnTo>
                  <a:pt x="544" y="222"/>
                </a:lnTo>
                <a:lnTo>
                  <a:pt x="544" y="198"/>
                </a:lnTo>
                <a:cubicBezTo>
                  <a:pt x="520" y="174"/>
                  <a:pt x="520" y="150"/>
                  <a:pt x="496" y="96"/>
                </a:cubicBezTo>
                <a:cubicBezTo>
                  <a:pt x="472" y="72"/>
                  <a:pt x="448" y="48"/>
                  <a:pt x="418" y="48"/>
                </a:cubicBezTo>
                <a:cubicBezTo>
                  <a:pt x="395" y="25"/>
                  <a:pt x="347" y="25"/>
                  <a:pt x="3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4" name="Google Shape;2004;p11"/>
          <p:cNvSpPr/>
          <p:nvPr/>
        </p:nvSpPr>
        <p:spPr>
          <a:xfrm>
            <a:off x="594267" y="320937"/>
            <a:ext cx="54221" cy="51751"/>
          </a:xfrm>
          <a:custGeom>
            <a:avLst/>
            <a:gdLst/>
            <a:ahLst/>
            <a:cxnLst/>
            <a:rect l="l" t="t" r="r" b="b"/>
            <a:pathLst>
              <a:path w="395" h="377" extrusionOk="0">
                <a:moveTo>
                  <a:pt x="173" y="1"/>
                </a:moveTo>
                <a:cubicBezTo>
                  <a:pt x="149" y="1"/>
                  <a:pt x="119" y="1"/>
                  <a:pt x="119" y="25"/>
                </a:cubicBezTo>
                <a:cubicBezTo>
                  <a:pt x="96" y="25"/>
                  <a:pt x="96" y="25"/>
                  <a:pt x="72" y="55"/>
                </a:cubicBezTo>
                <a:cubicBezTo>
                  <a:pt x="72" y="55"/>
                  <a:pt x="48" y="55"/>
                  <a:pt x="48" y="78"/>
                </a:cubicBezTo>
                <a:cubicBezTo>
                  <a:pt x="24" y="78"/>
                  <a:pt x="24" y="102"/>
                  <a:pt x="24" y="126"/>
                </a:cubicBezTo>
                <a:cubicBezTo>
                  <a:pt x="0" y="150"/>
                  <a:pt x="0" y="174"/>
                  <a:pt x="0" y="204"/>
                </a:cubicBezTo>
                <a:lnTo>
                  <a:pt x="0" y="252"/>
                </a:lnTo>
                <a:cubicBezTo>
                  <a:pt x="24" y="252"/>
                  <a:pt x="24" y="275"/>
                  <a:pt x="24" y="275"/>
                </a:cubicBezTo>
                <a:cubicBezTo>
                  <a:pt x="48" y="299"/>
                  <a:pt x="48" y="299"/>
                  <a:pt x="48" y="323"/>
                </a:cubicBezTo>
                <a:cubicBezTo>
                  <a:pt x="72" y="323"/>
                  <a:pt x="72" y="353"/>
                  <a:pt x="96" y="353"/>
                </a:cubicBezTo>
                <a:cubicBezTo>
                  <a:pt x="96" y="353"/>
                  <a:pt x="119" y="377"/>
                  <a:pt x="149" y="377"/>
                </a:cubicBezTo>
                <a:lnTo>
                  <a:pt x="269" y="377"/>
                </a:lnTo>
                <a:lnTo>
                  <a:pt x="322" y="323"/>
                </a:lnTo>
                <a:lnTo>
                  <a:pt x="346" y="299"/>
                </a:lnTo>
                <a:cubicBezTo>
                  <a:pt x="370" y="275"/>
                  <a:pt x="370" y="275"/>
                  <a:pt x="370" y="252"/>
                </a:cubicBezTo>
                <a:cubicBezTo>
                  <a:pt x="394" y="228"/>
                  <a:pt x="394" y="204"/>
                  <a:pt x="394" y="204"/>
                </a:cubicBezTo>
                <a:lnTo>
                  <a:pt x="394" y="150"/>
                </a:lnTo>
                <a:cubicBezTo>
                  <a:pt x="370" y="126"/>
                  <a:pt x="370" y="102"/>
                  <a:pt x="346" y="78"/>
                </a:cubicBezTo>
                <a:lnTo>
                  <a:pt x="322" y="55"/>
                </a:lnTo>
                <a:lnTo>
                  <a:pt x="299" y="25"/>
                </a:lnTo>
                <a:cubicBezTo>
                  <a:pt x="269" y="25"/>
                  <a:pt x="245" y="1"/>
                  <a:pt x="24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5" name="Google Shape;2005;p11"/>
          <p:cNvSpPr/>
          <p:nvPr/>
        </p:nvSpPr>
        <p:spPr>
          <a:xfrm>
            <a:off x="1007175" y="-156762"/>
            <a:ext cx="115719" cy="116543"/>
          </a:xfrm>
          <a:custGeom>
            <a:avLst/>
            <a:gdLst/>
            <a:ahLst/>
            <a:cxnLst/>
            <a:rect l="l" t="t" r="r" b="b"/>
            <a:pathLst>
              <a:path w="843" h="849" extrusionOk="0">
                <a:moveTo>
                  <a:pt x="425" y="0"/>
                </a:moveTo>
                <a:cubicBezTo>
                  <a:pt x="371" y="0"/>
                  <a:pt x="323" y="0"/>
                  <a:pt x="246" y="24"/>
                </a:cubicBezTo>
                <a:cubicBezTo>
                  <a:pt x="198" y="48"/>
                  <a:pt x="174" y="72"/>
                  <a:pt x="126" y="126"/>
                </a:cubicBezTo>
                <a:cubicBezTo>
                  <a:pt x="72" y="150"/>
                  <a:pt x="49" y="197"/>
                  <a:pt x="25" y="251"/>
                </a:cubicBezTo>
                <a:cubicBezTo>
                  <a:pt x="1" y="299"/>
                  <a:pt x="1" y="371"/>
                  <a:pt x="1" y="424"/>
                </a:cubicBezTo>
                <a:cubicBezTo>
                  <a:pt x="1" y="448"/>
                  <a:pt x="1" y="496"/>
                  <a:pt x="25" y="520"/>
                </a:cubicBezTo>
                <a:cubicBezTo>
                  <a:pt x="25" y="597"/>
                  <a:pt x="72" y="669"/>
                  <a:pt x="126" y="723"/>
                </a:cubicBezTo>
                <a:cubicBezTo>
                  <a:pt x="198" y="794"/>
                  <a:pt x="299" y="848"/>
                  <a:pt x="425" y="848"/>
                </a:cubicBezTo>
                <a:cubicBezTo>
                  <a:pt x="472" y="848"/>
                  <a:pt x="544" y="848"/>
                  <a:pt x="598" y="818"/>
                </a:cubicBezTo>
                <a:cubicBezTo>
                  <a:pt x="646" y="794"/>
                  <a:pt x="693" y="771"/>
                  <a:pt x="723" y="723"/>
                </a:cubicBezTo>
                <a:cubicBezTo>
                  <a:pt x="771" y="669"/>
                  <a:pt x="795" y="645"/>
                  <a:pt x="819" y="574"/>
                </a:cubicBezTo>
                <a:cubicBezTo>
                  <a:pt x="843" y="520"/>
                  <a:pt x="843" y="472"/>
                  <a:pt x="843" y="424"/>
                </a:cubicBezTo>
                <a:lnTo>
                  <a:pt x="843" y="299"/>
                </a:lnTo>
                <a:cubicBezTo>
                  <a:pt x="819" y="221"/>
                  <a:pt x="771" y="174"/>
                  <a:pt x="723" y="126"/>
                </a:cubicBezTo>
                <a:cubicBezTo>
                  <a:pt x="646" y="48"/>
                  <a:pt x="544" y="0"/>
                  <a:pt x="42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6" name="Google Shape;2006;p11"/>
          <p:cNvSpPr/>
          <p:nvPr/>
        </p:nvSpPr>
        <p:spPr>
          <a:xfrm>
            <a:off x="1724274" y="256008"/>
            <a:ext cx="71380" cy="63968"/>
          </a:xfrm>
          <a:custGeom>
            <a:avLst/>
            <a:gdLst/>
            <a:ahLst/>
            <a:cxnLst/>
            <a:rect l="l" t="t" r="r" b="b"/>
            <a:pathLst>
              <a:path w="520" h="466" extrusionOk="0">
                <a:moveTo>
                  <a:pt x="271" y="0"/>
                </a:moveTo>
                <a:cubicBezTo>
                  <a:pt x="210" y="0"/>
                  <a:pt x="144" y="20"/>
                  <a:pt x="96" y="50"/>
                </a:cubicBezTo>
                <a:cubicBezTo>
                  <a:pt x="72" y="80"/>
                  <a:pt x="48" y="104"/>
                  <a:pt x="24" y="128"/>
                </a:cubicBezTo>
                <a:cubicBezTo>
                  <a:pt x="1" y="151"/>
                  <a:pt x="1" y="199"/>
                  <a:pt x="1" y="229"/>
                </a:cubicBezTo>
                <a:cubicBezTo>
                  <a:pt x="1" y="277"/>
                  <a:pt x="1" y="301"/>
                  <a:pt x="24" y="348"/>
                </a:cubicBezTo>
                <a:cubicBezTo>
                  <a:pt x="48" y="378"/>
                  <a:pt x="72" y="402"/>
                  <a:pt x="96" y="426"/>
                </a:cubicBezTo>
                <a:cubicBezTo>
                  <a:pt x="142" y="454"/>
                  <a:pt x="203" y="466"/>
                  <a:pt x="261" y="466"/>
                </a:cubicBezTo>
                <a:cubicBezTo>
                  <a:pt x="302" y="466"/>
                  <a:pt x="341" y="460"/>
                  <a:pt x="371" y="450"/>
                </a:cubicBezTo>
                <a:cubicBezTo>
                  <a:pt x="371" y="426"/>
                  <a:pt x="395" y="426"/>
                  <a:pt x="424" y="402"/>
                </a:cubicBezTo>
                <a:cubicBezTo>
                  <a:pt x="472" y="378"/>
                  <a:pt x="520" y="301"/>
                  <a:pt x="520" y="229"/>
                </a:cubicBezTo>
                <a:cubicBezTo>
                  <a:pt x="520" y="175"/>
                  <a:pt x="472" y="104"/>
                  <a:pt x="424" y="80"/>
                </a:cubicBezTo>
                <a:cubicBezTo>
                  <a:pt x="395" y="50"/>
                  <a:pt x="371" y="50"/>
                  <a:pt x="371" y="26"/>
                </a:cubicBezTo>
                <a:cubicBezTo>
                  <a:pt x="343" y="8"/>
                  <a:pt x="308" y="0"/>
                  <a:pt x="2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7" name="Google Shape;2007;p11"/>
          <p:cNvSpPr/>
          <p:nvPr/>
        </p:nvSpPr>
        <p:spPr>
          <a:xfrm>
            <a:off x="1631617" y="584085"/>
            <a:ext cx="140289" cy="134799"/>
          </a:xfrm>
          <a:custGeom>
            <a:avLst/>
            <a:gdLst/>
            <a:ahLst/>
            <a:cxnLst/>
            <a:rect l="l" t="t" r="r" b="b"/>
            <a:pathLst>
              <a:path w="1022" h="982" extrusionOk="0">
                <a:moveTo>
                  <a:pt x="473" y="0"/>
                </a:moveTo>
                <a:cubicBezTo>
                  <a:pt x="401" y="0"/>
                  <a:pt x="323" y="24"/>
                  <a:pt x="252" y="78"/>
                </a:cubicBezTo>
                <a:cubicBezTo>
                  <a:pt x="150" y="126"/>
                  <a:pt x="79" y="197"/>
                  <a:pt x="55" y="299"/>
                </a:cubicBezTo>
                <a:cubicBezTo>
                  <a:pt x="1" y="376"/>
                  <a:pt x="1" y="448"/>
                  <a:pt x="1" y="549"/>
                </a:cubicBezTo>
                <a:cubicBezTo>
                  <a:pt x="25" y="645"/>
                  <a:pt x="79" y="746"/>
                  <a:pt x="150" y="824"/>
                </a:cubicBezTo>
                <a:lnTo>
                  <a:pt x="150" y="848"/>
                </a:lnTo>
                <a:cubicBezTo>
                  <a:pt x="248" y="945"/>
                  <a:pt x="389" y="982"/>
                  <a:pt x="517" y="982"/>
                </a:cubicBezTo>
                <a:cubicBezTo>
                  <a:pt x="553" y="982"/>
                  <a:pt x="589" y="979"/>
                  <a:pt x="622" y="973"/>
                </a:cubicBezTo>
                <a:cubicBezTo>
                  <a:pt x="801" y="920"/>
                  <a:pt x="920" y="794"/>
                  <a:pt x="974" y="621"/>
                </a:cubicBezTo>
                <a:cubicBezTo>
                  <a:pt x="1022" y="448"/>
                  <a:pt x="974" y="275"/>
                  <a:pt x="849" y="149"/>
                </a:cubicBezTo>
                <a:cubicBezTo>
                  <a:pt x="801" y="78"/>
                  <a:pt x="723" y="48"/>
                  <a:pt x="622" y="24"/>
                </a:cubicBezTo>
                <a:cubicBezTo>
                  <a:pt x="586" y="12"/>
                  <a:pt x="543" y="6"/>
                  <a:pt x="499" y="6"/>
                </a:cubicBezTo>
                <a:cubicBezTo>
                  <a:pt x="456" y="6"/>
                  <a:pt x="413" y="12"/>
                  <a:pt x="377" y="24"/>
                </a:cubicBezTo>
                <a:cubicBezTo>
                  <a:pt x="401" y="0"/>
                  <a:pt x="449" y="0"/>
                  <a:pt x="5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8" name="Google Shape;2008;p11"/>
          <p:cNvSpPr/>
          <p:nvPr/>
        </p:nvSpPr>
        <p:spPr>
          <a:xfrm>
            <a:off x="1942259" y="177627"/>
            <a:ext cx="61635" cy="68909"/>
          </a:xfrm>
          <a:custGeom>
            <a:avLst/>
            <a:gdLst/>
            <a:ahLst/>
            <a:cxnLst/>
            <a:rect l="l" t="t" r="r" b="b"/>
            <a:pathLst>
              <a:path w="449" h="502" extrusionOk="0">
                <a:moveTo>
                  <a:pt x="227" y="0"/>
                </a:moveTo>
                <a:cubicBezTo>
                  <a:pt x="204" y="24"/>
                  <a:pt x="180" y="24"/>
                  <a:pt x="150" y="24"/>
                </a:cubicBezTo>
                <a:cubicBezTo>
                  <a:pt x="150" y="24"/>
                  <a:pt x="126" y="24"/>
                  <a:pt x="102" y="54"/>
                </a:cubicBezTo>
                <a:cubicBezTo>
                  <a:pt x="78" y="54"/>
                  <a:pt x="78" y="78"/>
                  <a:pt x="54" y="102"/>
                </a:cubicBezTo>
                <a:cubicBezTo>
                  <a:pt x="30" y="125"/>
                  <a:pt x="30" y="149"/>
                  <a:pt x="1" y="173"/>
                </a:cubicBezTo>
                <a:lnTo>
                  <a:pt x="1" y="227"/>
                </a:lnTo>
                <a:lnTo>
                  <a:pt x="1" y="322"/>
                </a:lnTo>
                <a:cubicBezTo>
                  <a:pt x="30" y="376"/>
                  <a:pt x="30" y="400"/>
                  <a:pt x="54" y="424"/>
                </a:cubicBezTo>
                <a:cubicBezTo>
                  <a:pt x="102" y="472"/>
                  <a:pt x="150" y="502"/>
                  <a:pt x="227" y="502"/>
                </a:cubicBezTo>
                <a:cubicBezTo>
                  <a:pt x="251" y="502"/>
                  <a:pt x="275" y="502"/>
                  <a:pt x="299" y="472"/>
                </a:cubicBezTo>
                <a:cubicBezTo>
                  <a:pt x="329" y="472"/>
                  <a:pt x="353" y="448"/>
                  <a:pt x="377" y="424"/>
                </a:cubicBezTo>
                <a:cubicBezTo>
                  <a:pt x="401" y="400"/>
                  <a:pt x="424" y="376"/>
                  <a:pt x="424" y="322"/>
                </a:cubicBezTo>
                <a:cubicBezTo>
                  <a:pt x="448" y="299"/>
                  <a:pt x="448" y="251"/>
                  <a:pt x="424" y="227"/>
                </a:cubicBezTo>
                <a:lnTo>
                  <a:pt x="424" y="173"/>
                </a:lnTo>
                <a:cubicBezTo>
                  <a:pt x="424" y="149"/>
                  <a:pt x="401" y="125"/>
                  <a:pt x="401" y="125"/>
                </a:cubicBezTo>
                <a:cubicBezTo>
                  <a:pt x="401" y="102"/>
                  <a:pt x="377" y="78"/>
                  <a:pt x="353" y="54"/>
                </a:cubicBezTo>
                <a:cubicBezTo>
                  <a:pt x="329" y="54"/>
                  <a:pt x="329" y="24"/>
                  <a:pt x="299" y="24"/>
                </a:cubicBezTo>
                <a:cubicBezTo>
                  <a:pt x="275" y="24"/>
                  <a:pt x="251" y="0"/>
                  <a:pt x="2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09" name="Google Shape;2009;p11"/>
          <p:cNvSpPr/>
          <p:nvPr/>
        </p:nvSpPr>
        <p:spPr>
          <a:xfrm>
            <a:off x="1962712" y="443931"/>
            <a:ext cx="106659" cy="82088"/>
          </a:xfrm>
          <a:custGeom>
            <a:avLst/>
            <a:gdLst/>
            <a:ahLst/>
            <a:cxnLst/>
            <a:rect l="l" t="t" r="r" b="b"/>
            <a:pathLst>
              <a:path w="777" h="598" extrusionOk="0">
                <a:moveTo>
                  <a:pt x="401" y="0"/>
                </a:moveTo>
                <a:cubicBezTo>
                  <a:pt x="1" y="0"/>
                  <a:pt x="1" y="597"/>
                  <a:pt x="401" y="597"/>
                </a:cubicBezTo>
                <a:cubicBezTo>
                  <a:pt x="777" y="597"/>
                  <a:pt x="777" y="0"/>
                  <a:pt x="4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0" name="Google Shape;2010;p11"/>
          <p:cNvSpPr/>
          <p:nvPr/>
        </p:nvSpPr>
        <p:spPr>
          <a:xfrm>
            <a:off x="996605" y="760476"/>
            <a:ext cx="89363" cy="86755"/>
          </a:xfrm>
          <a:custGeom>
            <a:avLst/>
            <a:gdLst/>
            <a:ahLst/>
            <a:cxnLst/>
            <a:rect l="l" t="t" r="r" b="b"/>
            <a:pathLst>
              <a:path w="651" h="632" extrusionOk="0">
                <a:moveTo>
                  <a:pt x="281" y="1"/>
                </a:moveTo>
                <a:cubicBezTo>
                  <a:pt x="249" y="1"/>
                  <a:pt x="220" y="18"/>
                  <a:pt x="203" y="35"/>
                </a:cubicBezTo>
                <a:cubicBezTo>
                  <a:pt x="149" y="35"/>
                  <a:pt x="126" y="58"/>
                  <a:pt x="102" y="82"/>
                </a:cubicBezTo>
                <a:cubicBezTo>
                  <a:pt x="54" y="106"/>
                  <a:pt x="54" y="160"/>
                  <a:pt x="24" y="184"/>
                </a:cubicBezTo>
                <a:cubicBezTo>
                  <a:pt x="0" y="232"/>
                  <a:pt x="0" y="285"/>
                  <a:pt x="0" y="309"/>
                </a:cubicBezTo>
                <a:lnTo>
                  <a:pt x="0" y="405"/>
                </a:lnTo>
                <a:cubicBezTo>
                  <a:pt x="24" y="458"/>
                  <a:pt x="54" y="506"/>
                  <a:pt x="102" y="530"/>
                </a:cubicBezTo>
                <a:cubicBezTo>
                  <a:pt x="126" y="554"/>
                  <a:pt x="126" y="584"/>
                  <a:pt x="149" y="584"/>
                </a:cubicBezTo>
                <a:cubicBezTo>
                  <a:pt x="203" y="632"/>
                  <a:pt x="251" y="632"/>
                  <a:pt x="323" y="632"/>
                </a:cubicBezTo>
                <a:cubicBezTo>
                  <a:pt x="352" y="632"/>
                  <a:pt x="400" y="632"/>
                  <a:pt x="448" y="608"/>
                </a:cubicBezTo>
                <a:cubicBezTo>
                  <a:pt x="472" y="608"/>
                  <a:pt x="526" y="584"/>
                  <a:pt x="549" y="530"/>
                </a:cubicBezTo>
                <a:cubicBezTo>
                  <a:pt x="573" y="506"/>
                  <a:pt x="597" y="482"/>
                  <a:pt x="597" y="435"/>
                </a:cubicBezTo>
                <a:cubicBezTo>
                  <a:pt x="621" y="405"/>
                  <a:pt x="651" y="357"/>
                  <a:pt x="621" y="309"/>
                </a:cubicBezTo>
                <a:lnTo>
                  <a:pt x="621" y="232"/>
                </a:lnTo>
                <a:cubicBezTo>
                  <a:pt x="597" y="184"/>
                  <a:pt x="573" y="136"/>
                  <a:pt x="549" y="82"/>
                </a:cubicBezTo>
                <a:cubicBezTo>
                  <a:pt x="526" y="82"/>
                  <a:pt x="502" y="58"/>
                  <a:pt x="472" y="35"/>
                </a:cubicBezTo>
                <a:cubicBezTo>
                  <a:pt x="424" y="11"/>
                  <a:pt x="376" y="11"/>
                  <a:pt x="323" y="11"/>
                </a:cubicBezTo>
                <a:cubicBezTo>
                  <a:pt x="309" y="4"/>
                  <a:pt x="295" y="1"/>
                  <a:pt x="28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1" name="Google Shape;2011;p11"/>
          <p:cNvSpPr/>
          <p:nvPr/>
        </p:nvSpPr>
        <p:spPr>
          <a:xfrm>
            <a:off x="1379315" y="840504"/>
            <a:ext cx="58340" cy="54221"/>
          </a:xfrm>
          <a:custGeom>
            <a:avLst/>
            <a:gdLst/>
            <a:ahLst/>
            <a:cxnLst/>
            <a:rect l="l" t="t" r="r" b="b"/>
            <a:pathLst>
              <a:path w="425" h="395" extrusionOk="0">
                <a:moveTo>
                  <a:pt x="221" y="1"/>
                </a:moveTo>
                <a:cubicBezTo>
                  <a:pt x="173" y="1"/>
                  <a:pt x="149" y="1"/>
                  <a:pt x="126" y="25"/>
                </a:cubicBezTo>
                <a:cubicBezTo>
                  <a:pt x="102" y="25"/>
                  <a:pt x="102" y="25"/>
                  <a:pt x="72" y="49"/>
                </a:cubicBezTo>
                <a:cubicBezTo>
                  <a:pt x="48" y="49"/>
                  <a:pt x="24" y="72"/>
                  <a:pt x="24" y="96"/>
                </a:cubicBezTo>
                <a:cubicBezTo>
                  <a:pt x="0" y="120"/>
                  <a:pt x="0" y="150"/>
                  <a:pt x="0" y="198"/>
                </a:cubicBezTo>
                <a:cubicBezTo>
                  <a:pt x="0" y="222"/>
                  <a:pt x="0" y="246"/>
                  <a:pt x="24" y="269"/>
                </a:cubicBezTo>
                <a:cubicBezTo>
                  <a:pt x="24" y="299"/>
                  <a:pt x="48" y="323"/>
                  <a:pt x="72" y="347"/>
                </a:cubicBezTo>
                <a:cubicBezTo>
                  <a:pt x="102" y="347"/>
                  <a:pt x="102" y="347"/>
                  <a:pt x="126" y="371"/>
                </a:cubicBezTo>
                <a:cubicBezTo>
                  <a:pt x="149" y="371"/>
                  <a:pt x="173" y="395"/>
                  <a:pt x="221" y="395"/>
                </a:cubicBezTo>
                <a:cubicBezTo>
                  <a:pt x="251" y="395"/>
                  <a:pt x="299" y="371"/>
                  <a:pt x="323" y="371"/>
                </a:cubicBezTo>
                <a:cubicBezTo>
                  <a:pt x="370" y="323"/>
                  <a:pt x="424" y="246"/>
                  <a:pt x="424" y="198"/>
                </a:cubicBezTo>
                <a:cubicBezTo>
                  <a:pt x="424" y="120"/>
                  <a:pt x="370" y="49"/>
                  <a:pt x="323" y="25"/>
                </a:cubicBezTo>
                <a:cubicBezTo>
                  <a:pt x="299" y="1"/>
                  <a:pt x="251" y="1"/>
                  <a:pt x="2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2" name="Google Shape;2012;p11"/>
          <p:cNvSpPr/>
          <p:nvPr/>
        </p:nvSpPr>
        <p:spPr>
          <a:xfrm>
            <a:off x="1864428" y="656152"/>
            <a:ext cx="156625" cy="156625"/>
          </a:xfrm>
          <a:custGeom>
            <a:avLst/>
            <a:gdLst/>
            <a:ahLst/>
            <a:cxnLst/>
            <a:rect l="l" t="t" r="r" b="b"/>
            <a:pathLst>
              <a:path w="1141" h="1141" extrusionOk="0">
                <a:moveTo>
                  <a:pt x="568" y="1"/>
                </a:moveTo>
                <a:cubicBezTo>
                  <a:pt x="496" y="1"/>
                  <a:pt x="418" y="24"/>
                  <a:pt x="347" y="48"/>
                </a:cubicBezTo>
                <a:cubicBezTo>
                  <a:pt x="299" y="72"/>
                  <a:pt x="221" y="120"/>
                  <a:pt x="174" y="174"/>
                </a:cubicBezTo>
                <a:cubicBezTo>
                  <a:pt x="120" y="221"/>
                  <a:pt x="72" y="299"/>
                  <a:pt x="48" y="347"/>
                </a:cubicBezTo>
                <a:cubicBezTo>
                  <a:pt x="24" y="418"/>
                  <a:pt x="0" y="496"/>
                  <a:pt x="0" y="568"/>
                </a:cubicBezTo>
                <a:cubicBezTo>
                  <a:pt x="24" y="621"/>
                  <a:pt x="24" y="669"/>
                  <a:pt x="24" y="717"/>
                </a:cubicBezTo>
                <a:cubicBezTo>
                  <a:pt x="48" y="818"/>
                  <a:pt x="96" y="896"/>
                  <a:pt x="174" y="968"/>
                </a:cubicBezTo>
                <a:cubicBezTo>
                  <a:pt x="221" y="992"/>
                  <a:pt x="245" y="1045"/>
                  <a:pt x="299" y="1069"/>
                </a:cubicBezTo>
                <a:cubicBezTo>
                  <a:pt x="371" y="1117"/>
                  <a:pt x="472" y="1141"/>
                  <a:pt x="568" y="1141"/>
                </a:cubicBezTo>
                <a:cubicBezTo>
                  <a:pt x="645" y="1141"/>
                  <a:pt x="717" y="1117"/>
                  <a:pt x="794" y="1093"/>
                </a:cubicBezTo>
                <a:cubicBezTo>
                  <a:pt x="866" y="1069"/>
                  <a:pt x="920" y="1015"/>
                  <a:pt x="968" y="968"/>
                </a:cubicBezTo>
                <a:cubicBezTo>
                  <a:pt x="1015" y="920"/>
                  <a:pt x="1069" y="866"/>
                  <a:pt x="1093" y="795"/>
                </a:cubicBezTo>
                <a:cubicBezTo>
                  <a:pt x="1117" y="717"/>
                  <a:pt x="1141" y="645"/>
                  <a:pt x="1141" y="568"/>
                </a:cubicBezTo>
                <a:cubicBezTo>
                  <a:pt x="1141" y="520"/>
                  <a:pt x="1117" y="472"/>
                  <a:pt x="1117" y="418"/>
                </a:cubicBezTo>
                <a:cubicBezTo>
                  <a:pt x="1093" y="323"/>
                  <a:pt x="1045" y="245"/>
                  <a:pt x="968" y="174"/>
                </a:cubicBezTo>
                <a:cubicBezTo>
                  <a:pt x="944" y="150"/>
                  <a:pt x="896" y="120"/>
                  <a:pt x="866" y="96"/>
                </a:cubicBezTo>
                <a:cubicBezTo>
                  <a:pt x="771" y="24"/>
                  <a:pt x="669" y="1"/>
                  <a:pt x="56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3" name="Google Shape;2013;p11"/>
          <p:cNvSpPr/>
          <p:nvPr/>
        </p:nvSpPr>
        <p:spPr>
          <a:xfrm>
            <a:off x="665509" y="570082"/>
            <a:ext cx="95952" cy="96089"/>
          </a:xfrm>
          <a:custGeom>
            <a:avLst/>
            <a:gdLst/>
            <a:ahLst/>
            <a:cxnLst/>
            <a:rect l="l" t="t" r="r" b="b"/>
            <a:pathLst>
              <a:path w="699" h="700" extrusionOk="0">
                <a:moveTo>
                  <a:pt x="347" y="1"/>
                </a:moveTo>
                <a:cubicBezTo>
                  <a:pt x="299" y="1"/>
                  <a:pt x="275" y="1"/>
                  <a:pt x="227" y="31"/>
                </a:cubicBezTo>
                <a:cubicBezTo>
                  <a:pt x="174" y="54"/>
                  <a:pt x="150" y="78"/>
                  <a:pt x="102" y="102"/>
                </a:cubicBezTo>
                <a:cubicBezTo>
                  <a:pt x="78" y="126"/>
                  <a:pt x="48" y="180"/>
                  <a:pt x="48" y="204"/>
                </a:cubicBezTo>
                <a:cubicBezTo>
                  <a:pt x="24" y="251"/>
                  <a:pt x="0" y="299"/>
                  <a:pt x="0" y="353"/>
                </a:cubicBezTo>
                <a:cubicBezTo>
                  <a:pt x="24" y="377"/>
                  <a:pt x="24" y="401"/>
                  <a:pt x="24" y="448"/>
                </a:cubicBezTo>
                <a:cubicBezTo>
                  <a:pt x="48" y="502"/>
                  <a:pt x="78" y="550"/>
                  <a:pt x="102" y="598"/>
                </a:cubicBezTo>
                <a:cubicBezTo>
                  <a:pt x="126" y="598"/>
                  <a:pt x="150" y="628"/>
                  <a:pt x="174" y="651"/>
                </a:cubicBezTo>
                <a:cubicBezTo>
                  <a:pt x="227" y="675"/>
                  <a:pt x="299" y="699"/>
                  <a:pt x="347" y="699"/>
                </a:cubicBezTo>
                <a:cubicBezTo>
                  <a:pt x="400" y="699"/>
                  <a:pt x="448" y="675"/>
                  <a:pt x="496" y="675"/>
                </a:cubicBezTo>
                <a:cubicBezTo>
                  <a:pt x="526" y="651"/>
                  <a:pt x="574" y="628"/>
                  <a:pt x="597" y="598"/>
                </a:cubicBezTo>
                <a:cubicBezTo>
                  <a:pt x="621" y="550"/>
                  <a:pt x="645" y="526"/>
                  <a:pt x="675" y="478"/>
                </a:cubicBezTo>
                <a:cubicBezTo>
                  <a:pt x="699" y="448"/>
                  <a:pt x="699" y="401"/>
                  <a:pt x="699" y="353"/>
                </a:cubicBezTo>
                <a:lnTo>
                  <a:pt x="699" y="251"/>
                </a:lnTo>
                <a:cubicBezTo>
                  <a:pt x="675" y="204"/>
                  <a:pt x="645" y="150"/>
                  <a:pt x="597" y="102"/>
                </a:cubicBezTo>
                <a:cubicBezTo>
                  <a:pt x="574" y="78"/>
                  <a:pt x="550" y="78"/>
                  <a:pt x="526" y="54"/>
                </a:cubicBezTo>
                <a:cubicBezTo>
                  <a:pt x="472" y="31"/>
                  <a:pt x="424" y="1"/>
                  <a:pt x="3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4" name="Google Shape;2014;p11"/>
          <p:cNvSpPr/>
          <p:nvPr/>
        </p:nvSpPr>
        <p:spPr>
          <a:xfrm>
            <a:off x="1245752" y="-259167"/>
            <a:ext cx="92657" cy="88539"/>
          </a:xfrm>
          <a:custGeom>
            <a:avLst/>
            <a:gdLst/>
            <a:ahLst/>
            <a:cxnLst/>
            <a:rect l="l" t="t" r="r" b="b"/>
            <a:pathLst>
              <a:path w="675" h="645" extrusionOk="0">
                <a:moveTo>
                  <a:pt x="328" y="0"/>
                </a:moveTo>
                <a:cubicBezTo>
                  <a:pt x="299" y="0"/>
                  <a:pt x="251" y="0"/>
                  <a:pt x="203" y="24"/>
                </a:cubicBezTo>
                <a:cubicBezTo>
                  <a:pt x="179" y="24"/>
                  <a:pt x="125" y="48"/>
                  <a:pt x="102" y="72"/>
                </a:cubicBezTo>
                <a:cubicBezTo>
                  <a:pt x="78" y="126"/>
                  <a:pt x="54" y="149"/>
                  <a:pt x="54" y="197"/>
                </a:cubicBezTo>
                <a:cubicBezTo>
                  <a:pt x="30" y="221"/>
                  <a:pt x="0" y="275"/>
                  <a:pt x="30" y="323"/>
                </a:cubicBezTo>
                <a:lnTo>
                  <a:pt x="30" y="400"/>
                </a:lnTo>
                <a:cubicBezTo>
                  <a:pt x="54" y="448"/>
                  <a:pt x="78" y="496"/>
                  <a:pt x="102" y="549"/>
                </a:cubicBezTo>
                <a:cubicBezTo>
                  <a:pt x="125" y="549"/>
                  <a:pt x="149" y="573"/>
                  <a:pt x="179" y="597"/>
                </a:cubicBezTo>
                <a:cubicBezTo>
                  <a:pt x="227" y="621"/>
                  <a:pt x="275" y="645"/>
                  <a:pt x="328" y="645"/>
                </a:cubicBezTo>
                <a:cubicBezTo>
                  <a:pt x="376" y="645"/>
                  <a:pt x="424" y="621"/>
                  <a:pt x="448" y="597"/>
                </a:cubicBezTo>
                <a:cubicBezTo>
                  <a:pt x="502" y="597"/>
                  <a:pt x="525" y="573"/>
                  <a:pt x="573" y="549"/>
                </a:cubicBezTo>
                <a:cubicBezTo>
                  <a:pt x="597" y="520"/>
                  <a:pt x="627" y="472"/>
                  <a:pt x="627" y="448"/>
                </a:cubicBezTo>
                <a:cubicBezTo>
                  <a:pt x="651" y="400"/>
                  <a:pt x="675" y="346"/>
                  <a:pt x="651" y="323"/>
                </a:cubicBezTo>
                <a:lnTo>
                  <a:pt x="651" y="221"/>
                </a:lnTo>
                <a:cubicBezTo>
                  <a:pt x="627" y="173"/>
                  <a:pt x="597" y="126"/>
                  <a:pt x="573" y="72"/>
                </a:cubicBezTo>
                <a:cubicBezTo>
                  <a:pt x="549" y="72"/>
                  <a:pt x="525" y="48"/>
                  <a:pt x="502" y="24"/>
                </a:cubicBezTo>
                <a:cubicBezTo>
                  <a:pt x="448" y="0"/>
                  <a:pt x="400" y="0"/>
                  <a:pt x="3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5" name="Google Shape;2015;p11"/>
          <p:cNvSpPr/>
          <p:nvPr/>
        </p:nvSpPr>
        <p:spPr>
          <a:xfrm>
            <a:off x="1843974" y="-64929"/>
            <a:ext cx="115581" cy="116405"/>
          </a:xfrm>
          <a:custGeom>
            <a:avLst/>
            <a:gdLst/>
            <a:ahLst/>
            <a:cxnLst/>
            <a:rect l="l" t="t" r="r" b="b"/>
            <a:pathLst>
              <a:path w="842" h="848" extrusionOk="0">
                <a:moveTo>
                  <a:pt x="418" y="0"/>
                </a:moveTo>
                <a:cubicBezTo>
                  <a:pt x="370" y="0"/>
                  <a:pt x="323" y="0"/>
                  <a:pt x="269" y="54"/>
                </a:cubicBezTo>
                <a:cubicBezTo>
                  <a:pt x="221" y="54"/>
                  <a:pt x="173" y="78"/>
                  <a:pt x="120" y="125"/>
                </a:cubicBezTo>
                <a:cubicBezTo>
                  <a:pt x="96" y="149"/>
                  <a:pt x="72" y="203"/>
                  <a:pt x="48" y="251"/>
                </a:cubicBezTo>
                <a:cubicBezTo>
                  <a:pt x="24" y="299"/>
                  <a:pt x="0" y="352"/>
                  <a:pt x="24" y="424"/>
                </a:cubicBezTo>
                <a:lnTo>
                  <a:pt x="24" y="525"/>
                </a:lnTo>
                <a:cubicBezTo>
                  <a:pt x="48" y="597"/>
                  <a:pt x="72" y="675"/>
                  <a:pt x="120" y="722"/>
                </a:cubicBezTo>
                <a:cubicBezTo>
                  <a:pt x="173" y="722"/>
                  <a:pt x="197" y="746"/>
                  <a:pt x="221" y="776"/>
                </a:cubicBezTo>
                <a:cubicBezTo>
                  <a:pt x="269" y="824"/>
                  <a:pt x="346" y="824"/>
                  <a:pt x="418" y="848"/>
                </a:cubicBezTo>
                <a:cubicBezTo>
                  <a:pt x="496" y="848"/>
                  <a:pt x="543" y="824"/>
                  <a:pt x="597" y="800"/>
                </a:cubicBezTo>
                <a:cubicBezTo>
                  <a:pt x="645" y="776"/>
                  <a:pt x="693" y="746"/>
                  <a:pt x="717" y="722"/>
                </a:cubicBezTo>
                <a:cubicBezTo>
                  <a:pt x="770" y="675"/>
                  <a:pt x="794" y="627"/>
                  <a:pt x="818" y="573"/>
                </a:cubicBezTo>
                <a:cubicBezTo>
                  <a:pt x="842" y="525"/>
                  <a:pt x="842" y="478"/>
                  <a:pt x="842" y="424"/>
                </a:cubicBezTo>
                <a:cubicBezTo>
                  <a:pt x="842" y="376"/>
                  <a:pt x="842" y="352"/>
                  <a:pt x="818" y="299"/>
                </a:cubicBezTo>
                <a:cubicBezTo>
                  <a:pt x="818" y="251"/>
                  <a:pt x="770" y="179"/>
                  <a:pt x="717" y="125"/>
                </a:cubicBezTo>
                <a:cubicBezTo>
                  <a:pt x="693" y="102"/>
                  <a:pt x="669" y="78"/>
                  <a:pt x="645" y="54"/>
                </a:cubicBezTo>
                <a:cubicBezTo>
                  <a:pt x="567" y="30"/>
                  <a:pt x="496" y="0"/>
                  <a:pt x="41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6" name="Google Shape;2016;p11"/>
          <p:cNvSpPr/>
          <p:nvPr/>
        </p:nvSpPr>
        <p:spPr>
          <a:xfrm>
            <a:off x="2143908" y="297190"/>
            <a:ext cx="64792" cy="55045"/>
          </a:xfrm>
          <a:custGeom>
            <a:avLst/>
            <a:gdLst/>
            <a:ahLst/>
            <a:cxnLst/>
            <a:rect l="l" t="t" r="r" b="b"/>
            <a:pathLst>
              <a:path w="472" h="401" extrusionOk="0">
                <a:moveTo>
                  <a:pt x="227" y="1"/>
                </a:moveTo>
                <a:cubicBezTo>
                  <a:pt x="173" y="1"/>
                  <a:pt x="125" y="25"/>
                  <a:pt x="78" y="78"/>
                </a:cubicBezTo>
                <a:cubicBezTo>
                  <a:pt x="78" y="78"/>
                  <a:pt x="54" y="102"/>
                  <a:pt x="54" y="126"/>
                </a:cubicBezTo>
                <a:cubicBezTo>
                  <a:pt x="0" y="174"/>
                  <a:pt x="0" y="251"/>
                  <a:pt x="54" y="299"/>
                </a:cubicBezTo>
                <a:lnTo>
                  <a:pt x="78" y="323"/>
                </a:lnTo>
                <a:cubicBezTo>
                  <a:pt x="102" y="377"/>
                  <a:pt x="173" y="401"/>
                  <a:pt x="227" y="401"/>
                </a:cubicBezTo>
                <a:cubicBezTo>
                  <a:pt x="275" y="401"/>
                  <a:pt x="299" y="401"/>
                  <a:pt x="352" y="377"/>
                </a:cubicBezTo>
                <a:lnTo>
                  <a:pt x="400" y="377"/>
                </a:lnTo>
                <a:cubicBezTo>
                  <a:pt x="400" y="347"/>
                  <a:pt x="424" y="323"/>
                  <a:pt x="448" y="323"/>
                </a:cubicBezTo>
                <a:cubicBezTo>
                  <a:pt x="472" y="275"/>
                  <a:pt x="472" y="251"/>
                  <a:pt x="472" y="198"/>
                </a:cubicBezTo>
                <a:cubicBezTo>
                  <a:pt x="472" y="174"/>
                  <a:pt x="472" y="150"/>
                  <a:pt x="448" y="102"/>
                </a:cubicBezTo>
                <a:cubicBezTo>
                  <a:pt x="424" y="78"/>
                  <a:pt x="376" y="25"/>
                  <a:pt x="352" y="25"/>
                </a:cubicBezTo>
                <a:cubicBezTo>
                  <a:pt x="299" y="25"/>
                  <a:pt x="275" y="1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7" name="Google Shape;2017;p11"/>
          <p:cNvSpPr/>
          <p:nvPr/>
        </p:nvSpPr>
        <p:spPr>
          <a:xfrm>
            <a:off x="1194823" y="352098"/>
            <a:ext cx="68223" cy="64929"/>
          </a:xfrm>
          <a:custGeom>
            <a:avLst/>
            <a:gdLst/>
            <a:ahLst/>
            <a:cxnLst/>
            <a:rect l="l" t="t" r="r" b="b"/>
            <a:pathLst>
              <a:path w="497" h="473" extrusionOk="0">
                <a:moveTo>
                  <a:pt x="252" y="1"/>
                </a:moveTo>
                <a:cubicBezTo>
                  <a:pt x="222" y="1"/>
                  <a:pt x="174" y="1"/>
                  <a:pt x="150" y="25"/>
                </a:cubicBezTo>
                <a:cubicBezTo>
                  <a:pt x="126" y="25"/>
                  <a:pt x="102" y="48"/>
                  <a:pt x="73" y="72"/>
                </a:cubicBezTo>
                <a:cubicBezTo>
                  <a:pt x="49" y="96"/>
                  <a:pt x="49" y="126"/>
                  <a:pt x="25" y="150"/>
                </a:cubicBezTo>
                <a:cubicBezTo>
                  <a:pt x="25" y="174"/>
                  <a:pt x="1" y="198"/>
                  <a:pt x="25" y="222"/>
                </a:cubicBezTo>
                <a:lnTo>
                  <a:pt x="25" y="299"/>
                </a:lnTo>
                <a:cubicBezTo>
                  <a:pt x="25" y="323"/>
                  <a:pt x="49" y="371"/>
                  <a:pt x="73" y="395"/>
                </a:cubicBezTo>
                <a:cubicBezTo>
                  <a:pt x="102" y="395"/>
                  <a:pt x="126" y="425"/>
                  <a:pt x="126" y="425"/>
                </a:cubicBezTo>
                <a:cubicBezTo>
                  <a:pt x="174" y="448"/>
                  <a:pt x="198" y="472"/>
                  <a:pt x="252" y="472"/>
                </a:cubicBezTo>
                <a:cubicBezTo>
                  <a:pt x="252" y="472"/>
                  <a:pt x="276" y="472"/>
                  <a:pt x="276" y="448"/>
                </a:cubicBezTo>
                <a:cubicBezTo>
                  <a:pt x="323" y="448"/>
                  <a:pt x="347" y="448"/>
                  <a:pt x="371" y="425"/>
                </a:cubicBezTo>
                <a:cubicBezTo>
                  <a:pt x="371" y="425"/>
                  <a:pt x="401" y="395"/>
                  <a:pt x="425" y="395"/>
                </a:cubicBezTo>
                <a:lnTo>
                  <a:pt x="425" y="371"/>
                </a:lnTo>
                <a:cubicBezTo>
                  <a:pt x="449" y="371"/>
                  <a:pt x="473" y="347"/>
                  <a:pt x="473" y="323"/>
                </a:cubicBezTo>
                <a:cubicBezTo>
                  <a:pt x="496" y="299"/>
                  <a:pt x="496" y="245"/>
                  <a:pt x="496" y="222"/>
                </a:cubicBezTo>
                <a:lnTo>
                  <a:pt x="496" y="174"/>
                </a:lnTo>
                <a:cubicBezTo>
                  <a:pt x="473" y="150"/>
                  <a:pt x="449" y="96"/>
                  <a:pt x="425" y="72"/>
                </a:cubicBezTo>
                <a:cubicBezTo>
                  <a:pt x="401" y="48"/>
                  <a:pt x="371" y="48"/>
                  <a:pt x="371" y="25"/>
                </a:cubicBezTo>
                <a:cubicBezTo>
                  <a:pt x="347" y="25"/>
                  <a:pt x="323" y="25"/>
                  <a:pt x="3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8" name="Google Shape;2018;p11"/>
          <p:cNvSpPr/>
          <p:nvPr/>
        </p:nvSpPr>
        <p:spPr>
          <a:xfrm>
            <a:off x="10630884" y="318566"/>
            <a:ext cx="1202227" cy="1046133"/>
          </a:xfrm>
          <a:custGeom>
            <a:avLst/>
            <a:gdLst/>
            <a:ahLst/>
            <a:cxnLst/>
            <a:rect l="l" t="t" r="r" b="b"/>
            <a:pathLst>
              <a:path w="10621" h="9242" extrusionOk="0">
                <a:moveTo>
                  <a:pt x="4829" y="0"/>
                </a:moveTo>
                <a:cubicBezTo>
                  <a:pt x="4380" y="0"/>
                  <a:pt x="3946" y="59"/>
                  <a:pt x="3558" y="188"/>
                </a:cubicBezTo>
                <a:cubicBezTo>
                  <a:pt x="2239" y="636"/>
                  <a:pt x="1218" y="1758"/>
                  <a:pt x="824" y="3102"/>
                </a:cubicBezTo>
                <a:cubicBezTo>
                  <a:pt x="0" y="6009"/>
                  <a:pt x="1845" y="8176"/>
                  <a:pt x="3934" y="8970"/>
                </a:cubicBezTo>
                <a:cubicBezTo>
                  <a:pt x="4419" y="9154"/>
                  <a:pt x="4931" y="9241"/>
                  <a:pt x="5445" y="9241"/>
                </a:cubicBezTo>
                <a:cubicBezTo>
                  <a:pt x="7147" y="9241"/>
                  <a:pt x="8864" y="8287"/>
                  <a:pt x="9630" y="6755"/>
                </a:cubicBezTo>
                <a:cubicBezTo>
                  <a:pt x="10621" y="4767"/>
                  <a:pt x="9875" y="2081"/>
                  <a:pt x="7988" y="887"/>
                </a:cubicBezTo>
                <a:cubicBezTo>
                  <a:pt x="7139" y="356"/>
                  <a:pt x="5936" y="0"/>
                  <a:pt x="482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9" name="Google Shape;2019;p11"/>
          <p:cNvSpPr/>
          <p:nvPr/>
        </p:nvSpPr>
        <p:spPr>
          <a:xfrm rot="7885463">
            <a:off x="10294405" y="1151189"/>
            <a:ext cx="1373575" cy="857553"/>
          </a:xfrm>
          <a:custGeom>
            <a:avLst/>
            <a:gdLst/>
            <a:ahLst/>
            <a:cxnLst/>
            <a:rect l="l" t="t" r="r" b="b"/>
            <a:pathLst>
              <a:path w="11619" h="7254" extrusionOk="0">
                <a:moveTo>
                  <a:pt x="5831" y="0"/>
                </a:moveTo>
                <a:cubicBezTo>
                  <a:pt x="4796" y="0"/>
                  <a:pt x="3778" y="272"/>
                  <a:pt x="2866" y="843"/>
                </a:cubicBezTo>
                <a:cubicBezTo>
                  <a:pt x="1523" y="1666"/>
                  <a:pt x="526" y="3057"/>
                  <a:pt x="150" y="4574"/>
                </a:cubicBezTo>
                <a:cubicBezTo>
                  <a:pt x="54" y="4950"/>
                  <a:pt x="1" y="5344"/>
                  <a:pt x="1" y="5720"/>
                </a:cubicBezTo>
                <a:cubicBezTo>
                  <a:pt x="1" y="5845"/>
                  <a:pt x="78" y="5965"/>
                  <a:pt x="204" y="5995"/>
                </a:cubicBezTo>
                <a:cubicBezTo>
                  <a:pt x="216" y="5997"/>
                  <a:pt x="229" y="5998"/>
                  <a:pt x="242" y="5998"/>
                </a:cubicBezTo>
                <a:cubicBezTo>
                  <a:pt x="362" y="5998"/>
                  <a:pt x="502" y="5905"/>
                  <a:pt x="502" y="5792"/>
                </a:cubicBezTo>
                <a:cubicBezTo>
                  <a:pt x="526" y="4275"/>
                  <a:pt x="1248" y="2831"/>
                  <a:pt x="2365" y="1816"/>
                </a:cubicBezTo>
                <a:cubicBezTo>
                  <a:pt x="2938" y="1314"/>
                  <a:pt x="3583" y="944"/>
                  <a:pt x="4305" y="717"/>
                </a:cubicBezTo>
                <a:cubicBezTo>
                  <a:pt x="4794" y="568"/>
                  <a:pt x="5294" y="495"/>
                  <a:pt x="5798" y="495"/>
                </a:cubicBezTo>
                <a:cubicBezTo>
                  <a:pt x="6038" y="495"/>
                  <a:pt x="6279" y="511"/>
                  <a:pt x="6520" y="544"/>
                </a:cubicBezTo>
                <a:cubicBezTo>
                  <a:pt x="8012" y="741"/>
                  <a:pt x="9433" y="1541"/>
                  <a:pt x="10299" y="2783"/>
                </a:cubicBezTo>
                <a:cubicBezTo>
                  <a:pt x="10776" y="3457"/>
                  <a:pt x="11099" y="4299"/>
                  <a:pt x="10973" y="5123"/>
                </a:cubicBezTo>
                <a:cubicBezTo>
                  <a:pt x="10926" y="5422"/>
                  <a:pt x="10848" y="5696"/>
                  <a:pt x="10699" y="5965"/>
                </a:cubicBezTo>
                <a:cubicBezTo>
                  <a:pt x="10651" y="6114"/>
                  <a:pt x="10573" y="6239"/>
                  <a:pt x="10502" y="6365"/>
                </a:cubicBezTo>
                <a:cubicBezTo>
                  <a:pt x="10400" y="6490"/>
                  <a:pt x="10329" y="6562"/>
                  <a:pt x="10227" y="6639"/>
                </a:cubicBezTo>
                <a:cubicBezTo>
                  <a:pt x="10203" y="6663"/>
                  <a:pt x="10179" y="6687"/>
                  <a:pt x="10150" y="6687"/>
                </a:cubicBezTo>
                <a:cubicBezTo>
                  <a:pt x="10150" y="6687"/>
                  <a:pt x="10150" y="6687"/>
                  <a:pt x="10150" y="6687"/>
                </a:cubicBezTo>
                <a:lnTo>
                  <a:pt x="10150" y="6687"/>
                </a:lnTo>
                <a:cubicBezTo>
                  <a:pt x="10138" y="6699"/>
                  <a:pt x="10138" y="6705"/>
                  <a:pt x="10141" y="6705"/>
                </a:cubicBezTo>
                <a:cubicBezTo>
                  <a:pt x="10142" y="6705"/>
                  <a:pt x="10143" y="6705"/>
                  <a:pt x="10144" y="6703"/>
                </a:cubicBezTo>
                <a:lnTo>
                  <a:pt x="10144" y="6703"/>
                </a:lnTo>
                <a:cubicBezTo>
                  <a:pt x="10137" y="6711"/>
                  <a:pt x="10126" y="6711"/>
                  <a:pt x="10126" y="6711"/>
                </a:cubicBezTo>
                <a:cubicBezTo>
                  <a:pt x="10102" y="6741"/>
                  <a:pt x="10078" y="6741"/>
                  <a:pt x="10030" y="6765"/>
                </a:cubicBezTo>
                <a:cubicBezTo>
                  <a:pt x="10046" y="6757"/>
                  <a:pt x="10048" y="6754"/>
                  <a:pt x="10043" y="6754"/>
                </a:cubicBezTo>
                <a:cubicBezTo>
                  <a:pt x="10032" y="6754"/>
                  <a:pt x="9992" y="6765"/>
                  <a:pt x="9976" y="6765"/>
                </a:cubicBezTo>
                <a:lnTo>
                  <a:pt x="9953" y="6765"/>
                </a:lnTo>
                <a:cubicBezTo>
                  <a:pt x="9953" y="6765"/>
                  <a:pt x="9921" y="6754"/>
                  <a:pt x="9914" y="6754"/>
                </a:cubicBezTo>
                <a:cubicBezTo>
                  <a:pt x="9910" y="6754"/>
                  <a:pt x="9913" y="6757"/>
                  <a:pt x="9929" y="6765"/>
                </a:cubicBezTo>
                <a:cubicBezTo>
                  <a:pt x="9881" y="6741"/>
                  <a:pt x="9851" y="6741"/>
                  <a:pt x="9827" y="6711"/>
                </a:cubicBezTo>
                <a:cubicBezTo>
                  <a:pt x="9803" y="6711"/>
                  <a:pt x="9779" y="6687"/>
                  <a:pt x="9779" y="6687"/>
                </a:cubicBezTo>
                <a:cubicBezTo>
                  <a:pt x="9771" y="6683"/>
                  <a:pt x="9766" y="6681"/>
                  <a:pt x="9762" y="6680"/>
                </a:cubicBezTo>
                <a:lnTo>
                  <a:pt x="9762" y="6680"/>
                </a:lnTo>
                <a:cubicBezTo>
                  <a:pt x="9762" y="6677"/>
                  <a:pt x="9760" y="6672"/>
                  <a:pt x="9756" y="6663"/>
                </a:cubicBezTo>
                <a:lnTo>
                  <a:pt x="9732" y="6639"/>
                </a:lnTo>
                <a:cubicBezTo>
                  <a:pt x="9732" y="6615"/>
                  <a:pt x="9732" y="6639"/>
                  <a:pt x="9702" y="6592"/>
                </a:cubicBezTo>
                <a:cubicBezTo>
                  <a:pt x="9678" y="6538"/>
                  <a:pt x="9678" y="6490"/>
                  <a:pt x="9678" y="6413"/>
                </a:cubicBezTo>
                <a:cubicBezTo>
                  <a:pt x="9654" y="6293"/>
                  <a:pt x="9678" y="6144"/>
                  <a:pt x="9702" y="5995"/>
                </a:cubicBezTo>
                <a:cubicBezTo>
                  <a:pt x="9732" y="5619"/>
                  <a:pt x="9756" y="5296"/>
                  <a:pt x="9678" y="4950"/>
                </a:cubicBezTo>
                <a:cubicBezTo>
                  <a:pt x="9606" y="4574"/>
                  <a:pt x="9481" y="4204"/>
                  <a:pt x="9284" y="3851"/>
                </a:cubicBezTo>
                <a:cubicBezTo>
                  <a:pt x="8573" y="2527"/>
                  <a:pt x="7186" y="1630"/>
                  <a:pt x="5678" y="1630"/>
                </a:cubicBezTo>
                <a:cubicBezTo>
                  <a:pt x="5603" y="1630"/>
                  <a:pt x="5527" y="1632"/>
                  <a:pt x="5451" y="1637"/>
                </a:cubicBezTo>
                <a:cubicBezTo>
                  <a:pt x="3911" y="1714"/>
                  <a:pt x="2419" y="2735"/>
                  <a:pt x="1822" y="4174"/>
                </a:cubicBezTo>
                <a:cubicBezTo>
                  <a:pt x="1642" y="4622"/>
                  <a:pt x="1571" y="5147"/>
                  <a:pt x="1822" y="5571"/>
                </a:cubicBezTo>
                <a:cubicBezTo>
                  <a:pt x="1988" y="5832"/>
                  <a:pt x="2284" y="5995"/>
                  <a:pt x="2591" y="5995"/>
                </a:cubicBezTo>
                <a:cubicBezTo>
                  <a:pt x="2691" y="5995"/>
                  <a:pt x="2792" y="5978"/>
                  <a:pt x="2890" y="5941"/>
                </a:cubicBezTo>
                <a:cubicBezTo>
                  <a:pt x="3236" y="5816"/>
                  <a:pt x="3463" y="5469"/>
                  <a:pt x="3660" y="5171"/>
                </a:cubicBezTo>
                <a:cubicBezTo>
                  <a:pt x="3857" y="4848"/>
                  <a:pt x="4108" y="4574"/>
                  <a:pt x="4407" y="4323"/>
                </a:cubicBezTo>
                <a:cubicBezTo>
                  <a:pt x="4843" y="3982"/>
                  <a:pt x="5394" y="3759"/>
                  <a:pt x="5951" y="3759"/>
                </a:cubicBezTo>
                <a:cubicBezTo>
                  <a:pt x="6125" y="3759"/>
                  <a:pt x="6300" y="3781"/>
                  <a:pt x="6472" y="3828"/>
                </a:cubicBezTo>
                <a:cubicBezTo>
                  <a:pt x="7141" y="4001"/>
                  <a:pt x="7762" y="4574"/>
                  <a:pt x="7887" y="5248"/>
                </a:cubicBezTo>
                <a:cubicBezTo>
                  <a:pt x="7965" y="5547"/>
                  <a:pt x="7941" y="5893"/>
                  <a:pt x="7714" y="6114"/>
                </a:cubicBezTo>
                <a:cubicBezTo>
                  <a:pt x="7661" y="6154"/>
                  <a:pt x="7605" y="6177"/>
                  <a:pt x="7539" y="6177"/>
                </a:cubicBezTo>
                <a:cubicBezTo>
                  <a:pt x="7515" y="6177"/>
                  <a:pt x="7490" y="6174"/>
                  <a:pt x="7463" y="6168"/>
                </a:cubicBezTo>
                <a:cubicBezTo>
                  <a:pt x="7344" y="6114"/>
                  <a:pt x="7266" y="5965"/>
                  <a:pt x="7195" y="5845"/>
                </a:cubicBezTo>
                <a:cubicBezTo>
                  <a:pt x="7093" y="5642"/>
                  <a:pt x="7015" y="5469"/>
                  <a:pt x="6896" y="5296"/>
                </a:cubicBezTo>
                <a:cubicBezTo>
                  <a:pt x="6747" y="5123"/>
                  <a:pt x="6568" y="4974"/>
                  <a:pt x="6371" y="4872"/>
                </a:cubicBezTo>
                <a:cubicBezTo>
                  <a:pt x="6182" y="4752"/>
                  <a:pt x="5956" y="4688"/>
                  <a:pt x="5728" y="4688"/>
                </a:cubicBezTo>
                <a:cubicBezTo>
                  <a:pt x="5538" y="4688"/>
                  <a:pt x="5348" y="4732"/>
                  <a:pt x="5177" y="4825"/>
                </a:cubicBezTo>
                <a:cubicBezTo>
                  <a:pt x="4830" y="5045"/>
                  <a:pt x="4580" y="5398"/>
                  <a:pt x="4627" y="5816"/>
                </a:cubicBezTo>
                <a:cubicBezTo>
                  <a:pt x="4641" y="5964"/>
                  <a:pt x="4749" y="6029"/>
                  <a:pt x="4861" y="6029"/>
                </a:cubicBezTo>
                <a:cubicBezTo>
                  <a:pt x="4998" y="6029"/>
                  <a:pt x="5142" y="5932"/>
                  <a:pt x="5129" y="5768"/>
                </a:cubicBezTo>
                <a:cubicBezTo>
                  <a:pt x="5075" y="5445"/>
                  <a:pt x="5427" y="5195"/>
                  <a:pt x="5726" y="5171"/>
                </a:cubicBezTo>
                <a:cubicBezTo>
                  <a:pt x="6096" y="5171"/>
                  <a:pt x="6418" y="5469"/>
                  <a:pt x="6621" y="5792"/>
                </a:cubicBezTo>
                <a:cubicBezTo>
                  <a:pt x="6818" y="6144"/>
                  <a:pt x="6968" y="6562"/>
                  <a:pt x="7415" y="6663"/>
                </a:cubicBezTo>
                <a:cubicBezTo>
                  <a:pt x="7459" y="6672"/>
                  <a:pt x="7502" y="6677"/>
                  <a:pt x="7544" y="6677"/>
                </a:cubicBezTo>
                <a:cubicBezTo>
                  <a:pt x="7864" y="6677"/>
                  <a:pt x="8134" y="6429"/>
                  <a:pt x="8287" y="6144"/>
                </a:cubicBezTo>
                <a:cubicBezTo>
                  <a:pt x="8633" y="5445"/>
                  <a:pt x="8287" y="4574"/>
                  <a:pt x="7791" y="4054"/>
                </a:cubicBezTo>
                <a:cubicBezTo>
                  <a:pt x="7293" y="3535"/>
                  <a:pt x="6605" y="3260"/>
                  <a:pt x="5896" y="3260"/>
                </a:cubicBezTo>
                <a:cubicBezTo>
                  <a:pt x="5790" y="3260"/>
                  <a:pt x="5683" y="3266"/>
                  <a:pt x="5577" y="3278"/>
                </a:cubicBezTo>
                <a:cubicBezTo>
                  <a:pt x="4753" y="3404"/>
                  <a:pt x="4007" y="3875"/>
                  <a:pt x="3487" y="4550"/>
                </a:cubicBezTo>
                <a:cubicBezTo>
                  <a:pt x="3284" y="4825"/>
                  <a:pt x="3135" y="5171"/>
                  <a:pt x="2866" y="5398"/>
                </a:cubicBezTo>
                <a:cubicBezTo>
                  <a:pt x="2763" y="5457"/>
                  <a:pt x="2676" y="5499"/>
                  <a:pt x="2565" y="5499"/>
                </a:cubicBezTo>
                <a:cubicBezTo>
                  <a:pt x="2542" y="5499"/>
                  <a:pt x="2517" y="5497"/>
                  <a:pt x="2490" y="5493"/>
                </a:cubicBezTo>
                <a:cubicBezTo>
                  <a:pt x="2341" y="5469"/>
                  <a:pt x="2239" y="5320"/>
                  <a:pt x="2192" y="5171"/>
                </a:cubicBezTo>
                <a:cubicBezTo>
                  <a:pt x="2042" y="4801"/>
                  <a:pt x="2293" y="4323"/>
                  <a:pt x="2466" y="4001"/>
                </a:cubicBezTo>
                <a:cubicBezTo>
                  <a:pt x="2639" y="3678"/>
                  <a:pt x="2890" y="3380"/>
                  <a:pt x="3135" y="3129"/>
                </a:cubicBezTo>
                <a:cubicBezTo>
                  <a:pt x="3708" y="2634"/>
                  <a:pt x="4407" y="2287"/>
                  <a:pt x="5153" y="2162"/>
                </a:cubicBezTo>
                <a:cubicBezTo>
                  <a:pt x="5319" y="2137"/>
                  <a:pt x="5485" y="2125"/>
                  <a:pt x="5650" y="2125"/>
                </a:cubicBezTo>
                <a:cubicBezTo>
                  <a:pt x="6972" y="2125"/>
                  <a:pt x="8239" y="2908"/>
                  <a:pt x="8860" y="4102"/>
                </a:cubicBezTo>
                <a:cubicBezTo>
                  <a:pt x="9033" y="4448"/>
                  <a:pt x="9159" y="4801"/>
                  <a:pt x="9230" y="5171"/>
                </a:cubicBezTo>
                <a:cubicBezTo>
                  <a:pt x="9284" y="5493"/>
                  <a:pt x="9206" y="5792"/>
                  <a:pt x="9182" y="6114"/>
                </a:cubicBezTo>
                <a:cubicBezTo>
                  <a:pt x="9159" y="6466"/>
                  <a:pt x="9182" y="6813"/>
                  <a:pt x="9457" y="7063"/>
                </a:cubicBezTo>
                <a:cubicBezTo>
                  <a:pt x="9598" y="7188"/>
                  <a:pt x="9791" y="7253"/>
                  <a:pt x="9982" y="7253"/>
                </a:cubicBezTo>
                <a:cubicBezTo>
                  <a:pt x="10092" y="7253"/>
                  <a:pt x="10201" y="7232"/>
                  <a:pt x="10299" y="7189"/>
                </a:cubicBezTo>
                <a:cubicBezTo>
                  <a:pt x="10573" y="7063"/>
                  <a:pt x="10800" y="6813"/>
                  <a:pt x="10950" y="6562"/>
                </a:cubicBezTo>
                <a:cubicBezTo>
                  <a:pt x="11147" y="6263"/>
                  <a:pt x="11272" y="5965"/>
                  <a:pt x="11373" y="5642"/>
                </a:cubicBezTo>
                <a:cubicBezTo>
                  <a:pt x="11618" y="4825"/>
                  <a:pt x="11493" y="3977"/>
                  <a:pt x="11123" y="3207"/>
                </a:cubicBezTo>
                <a:cubicBezTo>
                  <a:pt x="10424" y="1738"/>
                  <a:pt x="9009" y="669"/>
                  <a:pt x="7463" y="222"/>
                </a:cubicBezTo>
                <a:cubicBezTo>
                  <a:pt x="6924" y="76"/>
                  <a:pt x="6375" y="0"/>
                  <a:pt x="583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0" name="Google Shape;2020;p11"/>
          <p:cNvSpPr/>
          <p:nvPr/>
        </p:nvSpPr>
        <p:spPr>
          <a:xfrm rot="-2860879">
            <a:off x="8623141" y="-68007"/>
            <a:ext cx="1593104" cy="1575984"/>
          </a:xfrm>
          <a:custGeom>
            <a:avLst/>
            <a:gdLst/>
            <a:ahLst/>
            <a:cxnLst/>
            <a:rect l="l" t="t" r="r" b="b"/>
            <a:pathLst>
              <a:path w="9771" h="9666" extrusionOk="0">
                <a:moveTo>
                  <a:pt x="3905" y="1070"/>
                </a:moveTo>
                <a:cubicBezTo>
                  <a:pt x="3948" y="1070"/>
                  <a:pt x="3990" y="1074"/>
                  <a:pt x="4032" y="1085"/>
                </a:cubicBezTo>
                <a:cubicBezTo>
                  <a:pt x="4203" y="1126"/>
                  <a:pt x="4317" y="1294"/>
                  <a:pt x="4298" y="1484"/>
                </a:cubicBezTo>
                <a:cubicBezTo>
                  <a:pt x="4280" y="1669"/>
                  <a:pt x="4167" y="1859"/>
                  <a:pt x="4013" y="2008"/>
                </a:cubicBezTo>
                <a:cubicBezTo>
                  <a:pt x="3674" y="2348"/>
                  <a:pt x="3149" y="2519"/>
                  <a:pt x="2656" y="2556"/>
                </a:cubicBezTo>
                <a:cubicBezTo>
                  <a:pt x="2635" y="2556"/>
                  <a:pt x="2613" y="2557"/>
                  <a:pt x="2592" y="2557"/>
                </a:cubicBezTo>
                <a:lnTo>
                  <a:pt x="2592" y="2557"/>
                </a:lnTo>
                <a:cubicBezTo>
                  <a:pt x="2651" y="2274"/>
                  <a:pt x="2762" y="1997"/>
                  <a:pt x="2923" y="1746"/>
                </a:cubicBezTo>
                <a:cubicBezTo>
                  <a:pt x="3054" y="1538"/>
                  <a:pt x="3222" y="1352"/>
                  <a:pt x="3430" y="1217"/>
                </a:cubicBezTo>
                <a:cubicBezTo>
                  <a:pt x="3567" y="1145"/>
                  <a:pt x="3738" y="1070"/>
                  <a:pt x="3905" y="1070"/>
                </a:cubicBezTo>
                <a:close/>
                <a:moveTo>
                  <a:pt x="6560" y="3931"/>
                </a:moveTo>
                <a:cubicBezTo>
                  <a:pt x="6728" y="3931"/>
                  <a:pt x="6882" y="4044"/>
                  <a:pt x="6900" y="4216"/>
                </a:cubicBezTo>
                <a:cubicBezTo>
                  <a:pt x="6918" y="4406"/>
                  <a:pt x="6823" y="4609"/>
                  <a:pt x="6710" y="4763"/>
                </a:cubicBezTo>
                <a:cubicBezTo>
                  <a:pt x="6432" y="5117"/>
                  <a:pt x="5964" y="5342"/>
                  <a:pt x="5538" y="5439"/>
                </a:cubicBezTo>
                <a:lnTo>
                  <a:pt x="5538" y="5439"/>
                </a:lnTo>
                <a:cubicBezTo>
                  <a:pt x="5553" y="5221"/>
                  <a:pt x="5598" y="5005"/>
                  <a:pt x="5674" y="4799"/>
                </a:cubicBezTo>
                <a:cubicBezTo>
                  <a:pt x="5751" y="4573"/>
                  <a:pt x="5864" y="4347"/>
                  <a:pt x="6031" y="4198"/>
                </a:cubicBezTo>
                <a:cubicBezTo>
                  <a:pt x="6162" y="4067"/>
                  <a:pt x="6370" y="3931"/>
                  <a:pt x="6560" y="3931"/>
                </a:cubicBezTo>
                <a:close/>
                <a:moveTo>
                  <a:pt x="8983" y="6480"/>
                </a:moveTo>
                <a:cubicBezTo>
                  <a:pt x="9076" y="6480"/>
                  <a:pt x="9165" y="6511"/>
                  <a:pt x="9234" y="6591"/>
                </a:cubicBezTo>
                <a:cubicBezTo>
                  <a:pt x="9406" y="6758"/>
                  <a:pt x="9388" y="7043"/>
                  <a:pt x="9275" y="7233"/>
                </a:cubicBezTo>
                <a:cubicBezTo>
                  <a:pt x="9103" y="7478"/>
                  <a:pt x="8840" y="7627"/>
                  <a:pt x="8555" y="7740"/>
                </a:cubicBezTo>
                <a:cubicBezTo>
                  <a:pt x="8438" y="7780"/>
                  <a:pt x="8316" y="7809"/>
                  <a:pt x="8192" y="7827"/>
                </a:cubicBezTo>
                <a:lnTo>
                  <a:pt x="8192" y="7827"/>
                </a:lnTo>
                <a:cubicBezTo>
                  <a:pt x="8177" y="7717"/>
                  <a:pt x="8173" y="7606"/>
                  <a:pt x="8180" y="7496"/>
                </a:cubicBezTo>
                <a:cubicBezTo>
                  <a:pt x="8198" y="7079"/>
                  <a:pt x="8406" y="6686"/>
                  <a:pt x="8804" y="6514"/>
                </a:cubicBezTo>
                <a:cubicBezTo>
                  <a:pt x="8863" y="6493"/>
                  <a:pt x="8924" y="6480"/>
                  <a:pt x="8983" y="6480"/>
                </a:cubicBezTo>
                <a:close/>
                <a:moveTo>
                  <a:pt x="175" y="1"/>
                </a:moveTo>
                <a:cubicBezTo>
                  <a:pt x="108" y="1"/>
                  <a:pt x="45" y="40"/>
                  <a:pt x="37" y="126"/>
                </a:cubicBezTo>
                <a:cubicBezTo>
                  <a:pt x="1" y="728"/>
                  <a:pt x="168" y="1330"/>
                  <a:pt x="526" y="1823"/>
                </a:cubicBezTo>
                <a:cubicBezTo>
                  <a:pt x="865" y="2311"/>
                  <a:pt x="1376" y="2651"/>
                  <a:pt x="1960" y="2782"/>
                </a:cubicBezTo>
                <a:cubicBezTo>
                  <a:pt x="2059" y="2805"/>
                  <a:pt x="2161" y="2822"/>
                  <a:pt x="2263" y="2832"/>
                </a:cubicBezTo>
                <a:lnTo>
                  <a:pt x="2263" y="2832"/>
                </a:lnTo>
                <a:cubicBezTo>
                  <a:pt x="2176" y="3789"/>
                  <a:pt x="2547" y="4786"/>
                  <a:pt x="3376" y="5329"/>
                </a:cubicBezTo>
                <a:cubicBezTo>
                  <a:pt x="3837" y="5639"/>
                  <a:pt x="4397" y="5798"/>
                  <a:pt x="4957" y="5798"/>
                </a:cubicBezTo>
                <a:cubicBezTo>
                  <a:pt x="5054" y="5798"/>
                  <a:pt x="5151" y="5793"/>
                  <a:pt x="5247" y="5784"/>
                </a:cubicBezTo>
                <a:lnTo>
                  <a:pt x="5247" y="5784"/>
                </a:lnTo>
                <a:cubicBezTo>
                  <a:pt x="5284" y="6292"/>
                  <a:pt x="5454" y="6779"/>
                  <a:pt x="5769" y="7193"/>
                </a:cubicBezTo>
                <a:cubicBezTo>
                  <a:pt x="6254" y="7807"/>
                  <a:pt x="7035" y="8152"/>
                  <a:pt x="7816" y="8152"/>
                </a:cubicBezTo>
                <a:cubicBezTo>
                  <a:pt x="7864" y="8152"/>
                  <a:pt x="7911" y="8151"/>
                  <a:pt x="7958" y="8148"/>
                </a:cubicBezTo>
                <a:lnTo>
                  <a:pt x="7958" y="8148"/>
                </a:lnTo>
                <a:cubicBezTo>
                  <a:pt x="7963" y="8163"/>
                  <a:pt x="7967" y="8178"/>
                  <a:pt x="7972" y="8192"/>
                </a:cubicBezTo>
                <a:cubicBezTo>
                  <a:pt x="8126" y="8681"/>
                  <a:pt x="8442" y="9115"/>
                  <a:pt x="8876" y="9400"/>
                </a:cubicBezTo>
                <a:cubicBezTo>
                  <a:pt x="9085" y="9531"/>
                  <a:pt x="9311" y="9626"/>
                  <a:pt x="9555" y="9663"/>
                </a:cubicBezTo>
                <a:cubicBezTo>
                  <a:pt x="9566" y="9665"/>
                  <a:pt x="9576" y="9666"/>
                  <a:pt x="9586" y="9666"/>
                </a:cubicBezTo>
                <a:cubicBezTo>
                  <a:pt x="9748" y="9666"/>
                  <a:pt x="9771" y="9399"/>
                  <a:pt x="9596" y="9382"/>
                </a:cubicBezTo>
                <a:cubicBezTo>
                  <a:pt x="8954" y="9266"/>
                  <a:pt x="8444" y="8733"/>
                  <a:pt x="8255" y="8115"/>
                </a:cubicBezTo>
                <a:lnTo>
                  <a:pt x="8255" y="8115"/>
                </a:lnTo>
                <a:cubicBezTo>
                  <a:pt x="8475" y="8077"/>
                  <a:pt x="8691" y="8010"/>
                  <a:pt x="8895" y="7912"/>
                </a:cubicBezTo>
                <a:cubicBezTo>
                  <a:pt x="9198" y="7758"/>
                  <a:pt x="9519" y="7514"/>
                  <a:pt x="9614" y="7174"/>
                </a:cubicBezTo>
                <a:cubicBezTo>
                  <a:pt x="9709" y="6871"/>
                  <a:pt x="9632" y="6532"/>
                  <a:pt x="9406" y="6329"/>
                </a:cubicBezTo>
                <a:cubicBezTo>
                  <a:pt x="9280" y="6230"/>
                  <a:pt x="9142" y="6189"/>
                  <a:pt x="9002" y="6189"/>
                </a:cubicBezTo>
                <a:cubicBezTo>
                  <a:pt x="8660" y="6189"/>
                  <a:pt x="8312" y="6437"/>
                  <a:pt x="8126" y="6704"/>
                </a:cubicBezTo>
                <a:cubicBezTo>
                  <a:pt x="7906" y="7038"/>
                  <a:pt x="7845" y="7461"/>
                  <a:pt x="7896" y="7852"/>
                </a:cubicBezTo>
                <a:lnTo>
                  <a:pt x="7896" y="7852"/>
                </a:lnTo>
                <a:cubicBezTo>
                  <a:pt x="7878" y="7853"/>
                  <a:pt x="7859" y="7853"/>
                  <a:pt x="7841" y="7853"/>
                </a:cubicBezTo>
                <a:cubicBezTo>
                  <a:pt x="7814" y="7854"/>
                  <a:pt x="7787" y="7854"/>
                  <a:pt x="7761" y="7854"/>
                </a:cubicBezTo>
                <a:cubicBezTo>
                  <a:pt x="7297" y="7854"/>
                  <a:pt x="6819" y="7706"/>
                  <a:pt x="6447" y="7437"/>
                </a:cubicBezTo>
                <a:cubicBezTo>
                  <a:pt x="5886" y="7043"/>
                  <a:pt x="5575" y="6400"/>
                  <a:pt x="5537" y="5740"/>
                </a:cubicBezTo>
                <a:lnTo>
                  <a:pt x="5537" y="5740"/>
                </a:lnTo>
                <a:cubicBezTo>
                  <a:pt x="5895" y="5667"/>
                  <a:pt x="6240" y="5525"/>
                  <a:pt x="6542" y="5311"/>
                </a:cubicBezTo>
                <a:cubicBezTo>
                  <a:pt x="6768" y="5157"/>
                  <a:pt x="6954" y="4949"/>
                  <a:pt x="7085" y="4704"/>
                </a:cubicBezTo>
                <a:cubicBezTo>
                  <a:pt x="7180" y="4496"/>
                  <a:pt x="7239" y="4216"/>
                  <a:pt x="7126" y="3990"/>
                </a:cubicBezTo>
                <a:cubicBezTo>
                  <a:pt x="7025" y="3772"/>
                  <a:pt x="6821" y="3644"/>
                  <a:pt x="6576" y="3644"/>
                </a:cubicBezTo>
                <a:cubicBezTo>
                  <a:pt x="6546" y="3644"/>
                  <a:pt x="6515" y="3646"/>
                  <a:pt x="6483" y="3650"/>
                </a:cubicBezTo>
                <a:cubicBezTo>
                  <a:pt x="6221" y="3669"/>
                  <a:pt x="5977" y="3840"/>
                  <a:pt x="5787" y="4026"/>
                </a:cubicBezTo>
                <a:cubicBezTo>
                  <a:pt x="5597" y="4216"/>
                  <a:pt x="5466" y="4460"/>
                  <a:pt x="5389" y="4723"/>
                </a:cubicBezTo>
                <a:cubicBezTo>
                  <a:pt x="5307" y="4964"/>
                  <a:pt x="5251" y="5231"/>
                  <a:pt x="5241" y="5491"/>
                </a:cubicBezTo>
                <a:lnTo>
                  <a:pt x="5241" y="5491"/>
                </a:lnTo>
                <a:cubicBezTo>
                  <a:pt x="5147" y="5502"/>
                  <a:pt x="5053" y="5507"/>
                  <a:pt x="4959" y="5507"/>
                </a:cubicBezTo>
                <a:cubicBezTo>
                  <a:pt x="4662" y="5507"/>
                  <a:pt x="4366" y="5456"/>
                  <a:pt x="4090" y="5365"/>
                </a:cubicBezTo>
                <a:cubicBezTo>
                  <a:pt x="3620" y="5198"/>
                  <a:pt x="3222" y="4913"/>
                  <a:pt x="2941" y="4496"/>
                </a:cubicBezTo>
                <a:cubicBezTo>
                  <a:pt x="2674" y="4103"/>
                  <a:pt x="2543" y="3614"/>
                  <a:pt x="2543" y="3121"/>
                </a:cubicBezTo>
                <a:cubicBezTo>
                  <a:pt x="2540" y="3030"/>
                  <a:pt x="2542" y="2938"/>
                  <a:pt x="2549" y="2846"/>
                </a:cubicBezTo>
                <a:lnTo>
                  <a:pt x="2549" y="2846"/>
                </a:lnTo>
                <a:cubicBezTo>
                  <a:pt x="2936" y="2844"/>
                  <a:pt x="3321" y="2758"/>
                  <a:pt x="3656" y="2596"/>
                </a:cubicBezTo>
                <a:cubicBezTo>
                  <a:pt x="3918" y="2461"/>
                  <a:pt x="4145" y="2311"/>
                  <a:pt x="4335" y="2085"/>
                </a:cubicBezTo>
                <a:cubicBezTo>
                  <a:pt x="4507" y="1895"/>
                  <a:pt x="4620" y="1633"/>
                  <a:pt x="4597" y="1352"/>
                </a:cubicBezTo>
                <a:cubicBezTo>
                  <a:pt x="4561" y="1085"/>
                  <a:pt x="4353" y="859"/>
                  <a:pt x="4090" y="805"/>
                </a:cubicBezTo>
                <a:cubicBezTo>
                  <a:pt x="4021" y="786"/>
                  <a:pt x="3951" y="778"/>
                  <a:pt x="3883" y="778"/>
                </a:cubicBezTo>
                <a:cubicBezTo>
                  <a:pt x="3671" y="778"/>
                  <a:pt x="3465" y="860"/>
                  <a:pt x="3281" y="972"/>
                </a:cubicBezTo>
                <a:cubicBezTo>
                  <a:pt x="2810" y="1257"/>
                  <a:pt x="2489" y="1805"/>
                  <a:pt x="2358" y="2311"/>
                </a:cubicBezTo>
                <a:cubicBezTo>
                  <a:pt x="2337" y="2388"/>
                  <a:pt x="2319" y="2465"/>
                  <a:pt x="2304" y="2543"/>
                </a:cubicBezTo>
                <a:lnTo>
                  <a:pt x="2304" y="2543"/>
                </a:lnTo>
                <a:cubicBezTo>
                  <a:pt x="1929" y="2501"/>
                  <a:pt x="1558" y="2371"/>
                  <a:pt x="1245" y="2144"/>
                </a:cubicBezTo>
                <a:cubicBezTo>
                  <a:pt x="829" y="1841"/>
                  <a:pt x="526" y="1389"/>
                  <a:pt x="394" y="900"/>
                </a:cubicBezTo>
                <a:cubicBezTo>
                  <a:pt x="340" y="651"/>
                  <a:pt x="299" y="407"/>
                  <a:pt x="340" y="163"/>
                </a:cubicBezTo>
                <a:cubicBezTo>
                  <a:pt x="340" y="59"/>
                  <a:pt x="255" y="1"/>
                  <a:pt x="1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928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1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024" name="Google Shape;2024;p13"/>
          <p:cNvSpPr txBox="1">
            <a:spLocks noGrp="1"/>
          </p:cNvSpPr>
          <p:nvPr>
            <p:ph type="subTitle" idx="1"/>
          </p:nvPr>
        </p:nvSpPr>
        <p:spPr>
          <a:xfrm>
            <a:off x="2758751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25" name="Google Shape;2025;p13"/>
          <p:cNvSpPr txBox="1">
            <a:spLocks noGrp="1"/>
          </p:cNvSpPr>
          <p:nvPr>
            <p:ph type="title" idx="2"/>
          </p:nvPr>
        </p:nvSpPr>
        <p:spPr>
          <a:xfrm>
            <a:off x="2758751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6" name="Google Shape;2026;p13"/>
          <p:cNvSpPr txBox="1">
            <a:spLocks noGrp="1"/>
          </p:cNvSpPr>
          <p:nvPr>
            <p:ph type="title" idx="3" hasCustomPrompt="1"/>
          </p:nvPr>
        </p:nvSpPr>
        <p:spPr>
          <a:xfrm>
            <a:off x="2758800" y="1972081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27" name="Google Shape;2027;p13"/>
          <p:cNvSpPr txBox="1">
            <a:spLocks noGrp="1"/>
          </p:cNvSpPr>
          <p:nvPr>
            <p:ph type="subTitle" idx="4"/>
          </p:nvPr>
        </p:nvSpPr>
        <p:spPr>
          <a:xfrm>
            <a:off x="6345244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28" name="Google Shape;2028;p13"/>
          <p:cNvSpPr txBox="1">
            <a:spLocks noGrp="1"/>
          </p:cNvSpPr>
          <p:nvPr>
            <p:ph type="title" idx="5"/>
          </p:nvPr>
        </p:nvSpPr>
        <p:spPr>
          <a:xfrm>
            <a:off x="6345248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9" name="Google Shape;2029;p13"/>
          <p:cNvSpPr txBox="1">
            <a:spLocks noGrp="1"/>
          </p:cNvSpPr>
          <p:nvPr>
            <p:ph type="title" idx="6" hasCustomPrompt="1"/>
          </p:nvPr>
        </p:nvSpPr>
        <p:spPr>
          <a:xfrm>
            <a:off x="6345261" y="1971997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30" name="Google Shape;2030;p13"/>
          <p:cNvSpPr txBox="1">
            <a:spLocks noGrp="1"/>
          </p:cNvSpPr>
          <p:nvPr>
            <p:ph type="subTitle" idx="7"/>
          </p:nvPr>
        </p:nvSpPr>
        <p:spPr>
          <a:xfrm>
            <a:off x="2758751" y="54094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31" name="Google Shape;2031;p13"/>
          <p:cNvSpPr txBox="1">
            <a:spLocks noGrp="1"/>
          </p:cNvSpPr>
          <p:nvPr>
            <p:ph type="title" idx="8"/>
          </p:nvPr>
        </p:nvSpPr>
        <p:spPr>
          <a:xfrm>
            <a:off x="2758751" y="51070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2" name="Google Shape;2032;p13"/>
          <p:cNvSpPr txBox="1">
            <a:spLocks noGrp="1"/>
          </p:cNvSpPr>
          <p:nvPr>
            <p:ph type="title" idx="9" hasCustomPrompt="1"/>
          </p:nvPr>
        </p:nvSpPr>
        <p:spPr>
          <a:xfrm>
            <a:off x="2758767" y="4256985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33" name="Google Shape;2033;p13"/>
          <p:cNvSpPr txBox="1">
            <a:spLocks noGrp="1"/>
          </p:cNvSpPr>
          <p:nvPr>
            <p:ph type="subTitle" idx="13"/>
          </p:nvPr>
        </p:nvSpPr>
        <p:spPr>
          <a:xfrm>
            <a:off x="6345244" y="54094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034" name="Google Shape;2034;p13"/>
          <p:cNvSpPr txBox="1">
            <a:spLocks noGrp="1"/>
          </p:cNvSpPr>
          <p:nvPr>
            <p:ph type="title" idx="14"/>
          </p:nvPr>
        </p:nvSpPr>
        <p:spPr>
          <a:xfrm>
            <a:off x="6345248" y="51070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5" name="Google Shape;2035;p13"/>
          <p:cNvSpPr txBox="1">
            <a:spLocks noGrp="1"/>
          </p:cNvSpPr>
          <p:nvPr>
            <p:ph type="title" idx="15" hasCustomPrompt="1"/>
          </p:nvPr>
        </p:nvSpPr>
        <p:spPr>
          <a:xfrm>
            <a:off x="6345261" y="4256985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36" name="Google Shape;2036;p13"/>
          <p:cNvSpPr/>
          <p:nvPr/>
        </p:nvSpPr>
        <p:spPr>
          <a:xfrm rot="2700000">
            <a:off x="-2020493" y="4498429"/>
            <a:ext cx="4383681" cy="2347289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7" name="Google Shape;2037;p13"/>
          <p:cNvSpPr/>
          <p:nvPr/>
        </p:nvSpPr>
        <p:spPr>
          <a:xfrm>
            <a:off x="159000" y="3670202"/>
            <a:ext cx="845225" cy="778905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38" name="Google Shape;2038;p13"/>
          <p:cNvGrpSpPr/>
          <p:nvPr/>
        </p:nvGrpSpPr>
        <p:grpSpPr>
          <a:xfrm>
            <a:off x="9514602" y="-2215355"/>
            <a:ext cx="5004593" cy="5361388"/>
            <a:chOff x="7135951" y="-1661517"/>
            <a:chExt cx="3753445" cy="4021041"/>
          </a:xfrm>
        </p:grpSpPr>
        <p:sp>
          <p:nvSpPr>
            <p:cNvPr id="2039" name="Google Shape;2039;p13"/>
            <p:cNvSpPr/>
            <p:nvPr/>
          </p:nvSpPr>
          <p:spPr>
            <a:xfrm rot="-3796382">
              <a:off x="7538163" y="-1092223"/>
              <a:ext cx="2949020" cy="2717468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040" name="Google Shape;2040;p13"/>
            <p:cNvGrpSpPr/>
            <p:nvPr/>
          </p:nvGrpSpPr>
          <p:grpSpPr>
            <a:xfrm>
              <a:off x="8090250" y="1355275"/>
              <a:ext cx="1404941" cy="1004250"/>
              <a:chOff x="8090250" y="1355275"/>
              <a:chExt cx="1404941" cy="1004250"/>
            </a:xfrm>
          </p:grpSpPr>
          <p:sp>
            <p:nvSpPr>
              <p:cNvPr id="2041" name="Google Shape;2041;p1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2" name="Google Shape;2042;p1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3" name="Google Shape;2043;p1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4" name="Google Shape;2044;p1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5" name="Google Shape;2045;p1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6" name="Google Shape;2046;p1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7" name="Google Shape;2047;p1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8" name="Google Shape;2048;p1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9" name="Google Shape;2049;p1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0" name="Google Shape;2050;p1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1" name="Google Shape;2051;p1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2" name="Google Shape;2052;p1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3" name="Google Shape;2053;p1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4" name="Google Shape;2054;p1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5" name="Google Shape;2055;p1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6" name="Google Shape;2056;p1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7" name="Google Shape;2057;p1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8" name="Google Shape;2058;p1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9" name="Google Shape;2059;p1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0" name="Google Shape;2060;p1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1" name="Google Shape;2061;p1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062" name="Google Shape;2062;p13"/>
          <p:cNvGrpSpPr/>
          <p:nvPr/>
        </p:nvGrpSpPr>
        <p:grpSpPr>
          <a:xfrm>
            <a:off x="432867" y="5431001"/>
            <a:ext cx="1475359" cy="697167"/>
            <a:chOff x="1259825" y="1188950"/>
            <a:chExt cx="1106519" cy="522875"/>
          </a:xfrm>
        </p:grpSpPr>
        <p:sp>
          <p:nvSpPr>
            <p:cNvPr id="2063" name="Google Shape;2063;p13"/>
            <p:cNvSpPr/>
            <p:nvPr/>
          </p:nvSpPr>
          <p:spPr>
            <a:xfrm>
              <a:off x="1259825" y="1488606"/>
              <a:ext cx="1106519" cy="22321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13"/>
            <p:cNvSpPr/>
            <p:nvPr/>
          </p:nvSpPr>
          <p:spPr>
            <a:xfrm>
              <a:off x="1259904" y="1340954"/>
              <a:ext cx="1106440" cy="222744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13"/>
            <p:cNvSpPr/>
            <p:nvPr/>
          </p:nvSpPr>
          <p:spPr>
            <a:xfrm>
              <a:off x="1259825" y="1188950"/>
              <a:ext cx="1106519" cy="223140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66" name="Google Shape;2066;p13"/>
          <p:cNvSpPr/>
          <p:nvPr/>
        </p:nvSpPr>
        <p:spPr>
          <a:xfrm>
            <a:off x="-1787083" y="-1220400"/>
            <a:ext cx="3232667" cy="2812568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7" name="Google Shape;2067;p13"/>
          <p:cNvSpPr/>
          <p:nvPr/>
        </p:nvSpPr>
        <p:spPr>
          <a:xfrm>
            <a:off x="10820401" y="5057067"/>
            <a:ext cx="3232667" cy="2812568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68" name="Google Shape;2068;p13"/>
          <p:cNvGrpSpPr/>
          <p:nvPr/>
        </p:nvGrpSpPr>
        <p:grpSpPr>
          <a:xfrm>
            <a:off x="10582771" y="5252067"/>
            <a:ext cx="1298464" cy="1399836"/>
            <a:chOff x="301225" y="1363100"/>
            <a:chExt cx="229600" cy="247525"/>
          </a:xfrm>
        </p:grpSpPr>
        <p:sp>
          <p:nvSpPr>
            <p:cNvPr id="2069" name="Google Shape;2069;p13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13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13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13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13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13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13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13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7" name="Google Shape;2077;p13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13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79" name="Google Shape;2079;p13"/>
          <p:cNvGrpSpPr/>
          <p:nvPr/>
        </p:nvGrpSpPr>
        <p:grpSpPr>
          <a:xfrm>
            <a:off x="385072" y="585371"/>
            <a:ext cx="935191" cy="697157"/>
            <a:chOff x="2634075" y="475000"/>
            <a:chExt cx="193200" cy="144025"/>
          </a:xfrm>
        </p:grpSpPr>
        <p:sp>
          <p:nvSpPr>
            <p:cNvPr id="2080" name="Google Shape;2080;p13"/>
            <p:cNvSpPr/>
            <p:nvPr/>
          </p:nvSpPr>
          <p:spPr>
            <a:xfrm>
              <a:off x="2681125" y="480875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13"/>
            <p:cNvSpPr/>
            <p:nvPr/>
          </p:nvSpPr>
          <p:spPr>
            <a:xfrm>
              <a:off x="2723100" y="488975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13"/>
            <p:cNvSpPr/>
            <p:nvPr/>
          </p:nvSpPr>
          <p:spPr>
            <a:xfrm>
              <a:off x="2709975" y="518325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13"/>
            <p:cNvSpPr/>
            <p:nvPr/>
          </p:nvSpPr>
          <p:spPr>
            <a:xfrm>
              <a:off x="2740050" y="518600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13"/>
            <p:cNvSpPr/>
            <p:nvPr/>
          </p:nvSpPr>
          <p:spPr>
            <a:xfrm>
              <a:off x="2744350" y="478750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13"/>
            <p:cNvSpPr/>
            <p:nvPr/>
          </p:nvSpPr>
          <p:spPr>
            <a:xfrm>
              <a:off x="2795250" y="521700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13"/>
            <p:cNvSpPr/>
            <p:nvPr/>
          </p:nvSpPr>
          <p:spPr>
            <a:xfrm>
              <a:off x="2758500" y="556975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13"/>
            <p:cNvSpPr/>
            <p:nvPr/>
          </p:nvSpPr>
          <p:spPr>
            <a:xfrm>
              <a:off x="2806550" y="551750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13"/>
            <p:cNvSpPr/>
            <p:nvPr/>
          </p:nvSpPr>
          <p:spPr>
            <a:xfrm>
              <a:off x="2682150" y="548500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13"/>
            <p:cNvSpPr/>
            <p:nvPr/>
          </p:nvSpPr>
          <p:spPr>
            <a:xfrm>
              <a:off x="2645850" y="508450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13"/>
            <p:cNvSpPr/>
            <p:nvPr/>
          </p:nvSpPr>
          <p:spPr>
            <a:xfrm>
              <a:off x="2720725" y="559350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13"/>
            <p:cNvSpPr/>
            <p:nvPr/>
          </p:nvSpPr>
          <p:spPr>
            <a:xfrm>
              <a:off x="2779650" y="587325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13"/>
            <p:cNvSpPr/>
            <p:nvPr/>
          </p:nvSpPr>
          <p:spPr>
            <a:xfrm>
              <a:off x="2741525" y="602475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13"/>
            <p:cNvSpPr/>
            <p:nvPr/>
          </p:nvSpPr>
          <p:spPr>
            <a:xfrm>
              <a:off x="2634550" y="475000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13"/>
            <p:cNvSpPr/>
            <p:nvPr/>
          </p:nvSpPr>
          <p:spPr>
            <a:xfrm>
              <a:off x="2677400" y="583350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5" name="Google Shape;2095;p13"/>
            <p:cNvSpPr/>
            <p:nvPr/>
          </p:nvSpPr>
          <p:spPr>
            <a:xfrm>
              <a:off x="2634075" y="534850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1374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4"/>
          <p:cNvSpPr txBox="1">
            <a:spLocks noGrp="1"/>
          </p:cNvSpPr>
          <p:nvPr>
            <p:ph type="title"/>
          </p:nvPr>
        </p:nvSpPr>
        <p:spPr>
          <a:xfrm>
            <a:off x="1689200" y="1969333"/>
            <a:ext cx="8813600" cy="26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98" name="Google Shape;2098;p14"/>
          <p:cNvSpPr txBox="1">
            <a:spLocks noGrp="1"/>
          </p:cNvSpPr>
          <p:nvPr>
            <p:ph type="title" idx="2"/>
          </p:nvPr>
        </p:nvSpPr>
        <p:spPr>
          <a:xfrm>
            <a:off x="4214133" y="4395667"/>
            <a:ext cx="3763600" cy="5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 b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9" name="Google Shape;2099;p14"/>
          <p:cNvSpPr/>
          <p:nvPr/>
        </p:nvSpPr>
        <p:spPr>
          <a:xfrm rot="9234458">
            <a:off x="-489893" y="-393257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00" name="Google Shape;2100;p14"/>
          <p:cNvGrpSpPr/>
          <p:nvPr/>
        </p:nvGrpSpPr>
        <p:grpSpPr>
          <a:xfrm rot="8820624">
            <a:off x="10496170" y="-289642"/>
            <a:ext cx="2736428" cy="1816073"/>
            <a:chOff x="508625" y="1276225"/>
            <a:chExt cx="388750" cy="258000"/>
          </a:xfrm>
        </p:grpSpPr>
        <p:sp>
          <p:nvSpPr>
            <p:cNvPr id="2101" name="Google Shape;2101;p14"/>
            <p:cNvSpPr/>
            <p:nvPr/>
          </p:nvSpPr>
          <p:spPr>
            <a:xfrm>
              <a:off x="508625" y="1276225"/>
              <a:ext cx="323725" cy="258000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732450" y="1423900"/>
              <a:ext cx="38700" cy="1047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774400" y="1415925"/>
              <a:ext cx="32050" cy="9975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772475" y="14480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800750" y="14367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789900" y="1398400"/>
              <a:ext cx="36325" cy="12500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853125" y="1419600"/>
              <a:ext cx="26375" cy="12075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831850" y="1465825"/>
              <a:ext cx="24575" cy="9400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874275" y="1443175"/>
              <a:ext cx="23100" cy="10650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757900" y="1486475"/>
              <a:ext cx="27850" cy="105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709375" y="1462625"/>
              <a:ext cx="30100" cy="1087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797475" y="1482300"/>
              <a:ext cx="29650" cy="12925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862500" y="1486275"/>
              <a:ext cx="24000" cy="10300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725900" y="1389450"/>
              <a:ext cx="31575" cy="12975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832775" y="1514325"/>
              <a:ext cx="23200" cy="11525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686750" y="1435600"/>
              <a:ext cx="30125" cy="1205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766375" y="1520425"/>
              <a:ext cx="26375" cy="10650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708925" y="1491350"/>
              <a:ext cx="29650" cy="1047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19" name="Google Shape;2119;p14"/>
          <p:cNvSpPr/>
          <p:nvPr/>
        </p:nvSpPr>
        <p:spPr>
          <a:xfrm>
            <a:off x="10773970" y="5222136"/>
            <a:ext cx="2179415" cy="2008267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20" name="Google Shape;2120;p14"/>
          <p:cNvGrpSpPr/>
          <p:nvPr/>
        </p:nvGrpSpPr>
        <p:grpSpPr>
          <a:xfrm>
            <a:off x="10611129" y="4706648"/>
            <a:ext cx="1187553" cy="1280264"/>
            <a:chOff x="7769968" y="3326773"/>
            <a:chExt cx="1079332" cy="1163594"/>
          </a:xfrm>
        </p:grpSpPr>
        <p:sp>
          <p:nvSpPr>
            <p:cNvPr id="2121" name="Google Shape;2121;p14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6" name="Google Shape;2126;p14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7" name="Google Shape;2127;p14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8" name="Google Shape;2128;p14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9" name="Google Shape;2129;p14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0" name="Google Shape;2130;p14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31" name="Google Shape;2131;p14"/>
          <p:cNvSpPr/>
          <p:nvPr/>
        </p:nvSpPr>
        <p:spPr>
          <a:xfrm>
            <a:off x="-2499092" y="5340692"/>
            <a:ext cx="4302779" cy="1771133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32" name="Google Shape;2132;p14"/>
          <p:cNvGrpSpPr/>
          <p:nvPr/>
        </p:nvGrpSpPr>
        <p:grpSpPr>
          <a:xfrm>
            <a:off x="823701" y="5842563"/>
            <a:ext cx="1623961" cy="767403"/>
            <a:chOff x="617775" y="4327922"/>
            <a:chExt cx="1217971" cy="575552"/>
          </a:xfrm>
        </p:grpSpPr>
        <p:sp>
          <p:nvSpPr>
            <p:cNvPr id="2133" name="Google Shape;2133;p14"/>
            <p:cNvSpPr/>
            <p:nvPr/>
          </p:nvSpPr>
          <p:spPr>
            <a:xfrm>
              <a:off x="617775" y="4657765"/>
              <a:ext cx="1217971" cy="24570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4" name="Google Shape;2134;p14"/>
            <p:cNvSpPr/>
            <p:nvPr/>
          </p:nvSpPr>
          <p:spPr>
            <a:xfrm>
              <a:off x="617862" y="4495239"/>
              <a:ext cx="1217884" cy="245186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5" name="Google Shape;2135;p14"/>
            <p:cNvSpPr/>
            <p:nvPr/>
          </p:nvSpPr>
          <p:spPr>
            <a:xfrm>
              <a:off x="617775" y="4327922"/>
              <a:ext cx="1217971" cy="245622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8032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p15"/>
          <p:cNvSpPr txBox="1">
            <a:spLocks noGrp="1"/>
          </p:cNvSpPr>
          <p:nvPr>
            <p:ph type="subTitle" idx="1"/>
          </p:nvPr>
        </p:nvSpPr>
        <p:spPr>
          <a:xfrm>
            <a:off x="2406167" y="5006404"/>
            <a:ext cx="3690000" cy="11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138" name="Google Shape;2138;p15"/>
          <p:cNvSpPr txBox="1">
            <a:spLocks noGrp="1"/>
          </p:cNvSpPr>
          <p:nvPr>
            <p:ph type="title"/>
          </p:nvPr>
        </p:nvSpPr>
        <p:spPr>
          <a:xfrm>
            <a:off x="2406167" y="3337067"/>
            <a:ext cx="3690000" cy="17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2139" name="Google Shape;2139;p15"/>
          <p:cNvGrpSpPr/>
          <p:nvPr/>
        </p:nvGrpSpPr>
        <p:grpSpPr>
          <a:xfrm>
            <a:off x="596908" y="2579710"/>
            <a:ext cx="1378453" cy="3558285"/>
            <a:chOff x="2014958" y="1510123"/>
            <a:chExt cx="797101" cy="2057605"/>
          </a:xfrm>
        </p:grpSpPr>
        <p:sp>
          <p:nvSpPr>
            <p:cNvPr id="2140" name="Google Shape;2140;p15"/>
            <p:cNvSpPr/>
            <p:nvPr/>
          </p:nvSpPr>
          <p:spPr>
            <a:xfrm>
              <a:off x="2118623" y="3300466"/>
              <a:ext cx="672333" cy="267263"/>
            </a:xfrm>
            <a:custGeom>
              <a:avLst/>
              <a:gdLst/>
              <a:ahLst/>
              <a:cxnLst/>
              <a:rect l="l" t="t" r="r" b="b"/>
              <a:pathLst>
                <a:path w="37435" h="14881" extrusionOk="0">
                  <a:moveTo>
                    <a:pt x="34842" y="1"/>
                  </a:moveTo>
                  <a:cubicBezTo>
                    <a:pt x="34428" y="139"/>
                    <a:pt x="33978" y="416"/>
                    <a:pt x="33702" y="865"/>
                  </a:cubicBezTo>
                  <a:cubicBezTo>
                    <a:pt x="33702" y="1003"/>
                    <a:pt x="33702" y="1141"/>
                    <a:pt x="33563" y="1418"/>
                  </a:cubicBezTo>
                  <a:cubicBezTo>
                    <a:pt x="33425" y="1729"/>
                    <a:pt x="33425" y="2006"/>
                    <a:pt x="33563" y="2282"/>
                  </a:cubicBezTo>
                  <a:lnTo>
                    <a:pt x="33563" y="4010"/>
                  </a:lnTo>
                  <a:cubicBezTo>
                    <a:pt x="33563" y="4460"/>
                    <a:pt x="33425" y="4874"/>
                    <a:pt x="33252" y="5324"/>
                  </a:cubicBezTo>
                  <a:cubicBezTo>
                    <a:pt x="32976" y="5600"/>
                    <a:pt x="32838" y="6050"/>
                    <a:pt x="32561" y="6326"/>
                  </a:cubicBezTo>
                  <a:cubicBezTo>
                    <a:pt x="32250" y="6741"/>
                    <a:pt x="31835" y="7190"/>
                    <a:pt x="31386" y="7467"/>
                  </a:cubicBezTo>
                  <a:cubicBezTo>
                    <a:pt x="30522" y="8193"/>
                    <a:pt x="29658" y="8642"/>
                    <a:pt x="28655" y="9057"/>
                  </a:cubicBezTo>
                  <a:cubicBezTo>
                    <a:pt x="26650" y="9921"/>
                    <a:pt x="24473" y="10509"/>
                    <a:pt x="22330" y="10785"/>
                  </a:cubicBezTo>
                  <a:cubicBezTo>
                    <a:pt x="20878" y="10923"/>
                    <a:pt x="19426" y="11062"/>
                    <a:pt x="18009" y="11062"/>
                  </a:cubicBezTo>
                  <a:lnTo>
                    <a:pt x="18009" y="10785"/>
                  </a:lnTo>
                  <a:cubicBezTo>
                    <a:pt x="18147" y="10370"/>
                    <a:pt x="18147" y="9783"/>
                    <a:pt x="17871" y="9333"/>
                  </a:cubicBezTo>
                  <a:cubicBezTo>
                    <a:pt x="17698" y="8919"/>
                    <a:pt x="17145" y="8469"/>
                    <a:pt x="16696" y="8469"/>
                  </a:cubicBezTo>
                  <a:cubicBezTo>
                    <a:pt x="15831" y="8331"/>
                    <a:pt x="15106" y="8054"/>
                    <a:pt x="14241" y="7778"/>
                  </a:cubicBezTo>
                  <a:lnTo>
                    <a:pt x="14103" y="7778"/>
                  </a:lnTo>
                  <a:cubicBezTo>
                    <a:pt x="13239" y="6914"/>
                    <a:pt x="12098" y="6326"/>
                    <a:pt x="11096" y="5600"/>
                  </a:cubicBezTo>
                  <a:cubicBezTo>
                    <a:pt x="10785" y="5324"/>
                    <a:pt x="10508" y="5324"/>
                    <a:pt x="10094" y="5324"/>
                  </a:cubicBezTo>
                  <a:cubicBezTo>
                    <a:pt x="9644" y="4460"/>
                    <a:pt x="8780" y="3734"/>
                    <a:pt x="8054" y="3146"/>
                  </a:cubicBezTo>
                  <a:lnTo>
                    <a:pt x="8054" y="2282"/>
                  </a:lnTo>
                  <a:cubicBezTo>
                    <a:pt x="7810" y="1397"/>
                    <a:pt x="6892" y="835"/>
                    <a:pt x="6085" y="835"/>
                  </a:cubicBezTo>
                  <a:cubicBezTo>
                    <a:pt x="5979" y="835"/>
                    <a:pt x="5874" y="845"/>
                    <a:pt x="5773" y="865"/>
                  </a:cubicBezTo>
                  <a:cubicBezTo>
                    <a:pt x="3734" y="1418"/>
                    <a:pt x="1452" y="2420"/>
                    <a:pt x="415" y="4321"/>
                  </a:cubicBezTo>
                  <a:cubicBezTo>
                    <a:pt x="277" y="4736"/>
                    <a:pt x="139" y="5186"/>
                    <a:pt x="139" y="5600"/>
                  </a:cubicBezTo>
                  <a:cubicBezTo>
                    <a:pt x="1" y="6188"/>
                    <a:pt x="1" y="6603"/>
                    <a:pt x="139" y="7190"/>
                  </a:cubicBezTo>
                  <a:cubicBezTo>
                    <a:pt x="277" y="8054"/>
                    <a:pt x="727" y="8919"/>
                    <a:pt x="1280" y="9644"/>
                  </a:cubicBezTo>
                  <a:cubicBezTo>
                    <a:pt x="2593" y="11373"/>
                    <a:pt x="4598" y="12375"/>
                    <a:pt x="6637" y="13101"/>
                  </a:cubicBezTo>
                  <a:cubicBezTo>
                    <a:pt x="9057" y="13965"/>
                    <a:pt x="11822" y="14380"/>
                    <a:pt x="14414" y="14691"/>
                  </a:cubicBezTo>
                  <a:cubicBezTo>
                    <a:pt x="15554" y="14812"/>
                    <a:pt x="16720" y="14881"/>
                    <a:pt x="17890" y="14881"/>
                  </a:cubicBezTo>
                  <a:cubicBezTo>
                    <a:pt x="19381" y="14881"/>
                    <a:pt x="20877" y="14770"/>
                    <a:pt x="22330" y="14518"/>
                  </a:cubicBezTo>
                  <a:cubicBezTo>
                    <a:pt x="24611" y="14242"/>
                    <a:pt x="26927" y="13827"/>
                    <a:pt x="29104" y="12963"/>
                  </a:cubicBezTo>
                  <a:cubicBezTo>
                    <a:pt x="31109" y="12237"/>
                    <a:pt x="32976" y="11234"/>
                    <a:pt x="34566" y="9783"/>
                  </a:cubicBezTo>
                  <a:cubicBezTo>
                    <a:pt x="35292" y="9195"/>
                    <a:pt x="35845" y="8331"/>
                    <a:pt x="36294" y="7605"/>
                  </a:cubicBezTo>
                  <a:cubicBezTo>
                    <a:pt x="36882" y="6603"/>
                    <a:pt x="37296" y="5462"/>
                    <a:pt x="37296" y="4149"/>
                  </a:cubicBezTo>
                  <a:cubicBezTo>
                    <a:pt x="37435" y="3284"/>
                    <a:pt x="37435" y="2282"/>
                    <a:pt x="37296" y="1418"/>
                  </a:cubicBezTo>
                  <a:cubicBezTo>
                    <a:pt x="37158" y="865"/>
                    <a:pt x="36709" y="416"/>
                    <a:pt x="36432" y="277"/>
                  </a:cubicBezTo>
                  <a:cubicBezTo>
                    <a:pt x="36156" y="1"/>
                    <a:pt x="35706" y="1"/>
                    <a:pt x="35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2191253" y="2622566"/>
              <a:ext cx="46588" cy="62106"/>
            </a:xfrm>
            <a:custGeom>
              <a:avLst/>
              <a:gdLst/>
              <a:ahLst/>
              <a:cxnLst/>
              <a:rect l="l" t="t" r="r" b="b"/>
              <a:pathLst>
                <a:path w="2594" h="3458" extrusionOk="0">
                  <a:moveTo>
                    <a:pt x="2420" y="1"/>
                  </a:moveTo>
                  <a:cubicBezTo>
                    <a:pt x="2282" y="139"/>
                    <a:pt x="2144" y="277"/>
                    <a:pt x="1867" y="588"/>
                  </a:cubicBezTo>
                  <a:cubicBezTo>
                    <a:pt x="1602" y="824"/>
                    <a:pt x="1363" y="1059"/>
                    <a:pt x="1126" y="1402"/>
                  </a:cubicBezTo>
                  <a:lnTo>
                    <a:pt x="1126" y="1402"/>
                  </a:lnTo>
                  <a:cubicBezTo>
                    <a:pt x="1504" y="977"/>
                    <a:pt x="1949" y="638"/>
                    <a:pt x="2282" y="277"/>
                  </a:cubicBezTo>
                  <a:cubicBezTo>
                    <a:pt x="2420" y="139"/>
                    <a:pt x="2420" y="139"/>
                    <a:pt x="2593" y="139"/>
                  </a:cubicBezTo>
                  <a:cubicBezTo>
                    <a:pt x="2593" y="1"/>
                    <a:pt x="2593" y="1"/>
                    <a:pt x="2420" y="1"/>
                  </a:cubicBezTo>
                  <a:close/>
                  <a:moveTo>
                    <a:pt x="1126" y="1402"/>
                  </a:moveTo>
                  <a:cubicBezTo>
                    <a:pt x="1034" y="1505"/>
                    <a:pt x="946" y="1614"/>
                    <a:pt x="865" y="1729"/>
                  </a:cubicBezTo>
                  <a:cubicBezTo>
                    <a:pt x="846" y="1765"/>
                    <a:pt x="826" y="1802"/>
                    <a:pt x="807" y="1838"/>
                  </a:cubicBezTo>
                  <a:lnTo>
                    <a:pt x="807" y="1838"/>
                  </a:lnTo>
                  <a:cubicBezTo>
                    <a:pt x="871" y="1755"/>
                    <a:pt x="937" y="1672"/>
                    <a:pt x="1003" y="1591"/>
                  </a:cubicBezTo>
                  <a:cubicBezTo>
                    <a:pt x="1044" y="1524"/>
                    <a:pt x="1085" y="1461"/>
                    <a:pt x="1126" y="1402"/>
                  </a:cubicBezTo>
                  <a:close/>
                  <a:moveTo>
                    <a:pt x="807" y="1838"/>
                  </a:moveTo>
                  <a:lnTo>
                    <a:pt x="807" y="1838"/>
                  </a:lnTo>
                  <a:cubicBezTo>
                    <a:pt x="437" y="2320"/>
                    <a:pt x="119" y="2838"/>
                    <a:pt x="1" y="3457"/>
                  </a:cubicBezTo>
                  <a:cubicBezTo>
                    <a:pt x="260" y="2906"/>
                    <a:pt x="519" y="2385"/>
                    <a:pt x="807" y="1838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2700312" y="262008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2700312" y="2607048"/>
              <a:ext cx="23599" cy="85077"/>
            </a:xfrm>
            <a:custGeom>
              <a:avLst/>
              <a:gdLst/>
              <a:ahLst/>
              <a:cxnLst/>
              <a:rect l="l" t="t" r="r" b="b"/>
              <a:pathLst>
                <a:path w="1314" h="4737" extrusionOk="0">
                  <a:moveTo>
                    <a:pt x="0" y="1"/>
                  </a:moveTo>
                  <a:lnTo>
                    <a:pt x="0" y="865"/>
                  </a:lnTo>
                  <a:cubicBezTo>
                    <a:pt x="173" y="2144"/>
                    <a:pt x="450" y="3457"/>
                    <a:pt x="864" y="4736"/>
                  </a:cubicBezTo>
                  <a:cubicBezTo>
                    <a:pt x="1037" y="4598"/>
                    <a:pt x="1175" y="4460"/>
                    <a:pt x="1314" y="4460"/>
                  </a:cubicBezTo>
                  <a:lnTo>
                    <a:pt x="1175" y="4321"/>
                  </a:lnTo>
                  <a:cubicBezTo>
                    <a:pt x="864" y="3008"/>
                    <a:pt x="588" y="1729"/>
                    <a:pt x="450" y="415"/>
                  </a:cubicBezTo>
                  <a:lnTo>
                    <a:pt x="450" y="277"/>
                  </a:lnTo>
                  <a:cubicBezTo>
                    <a:pt x="311" y="139"/>
                    <a:pt x="173" y="139"/>
                    <a:pt x="0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2672366" y="2596506"/>
              <a:ext cx="27964" cy="98708"/>
            </a:xfrm>
            <a:custGeom>
              <a:avLst/>
              <a:gdLst/>
              <a:ahLst/>
              <a:cxnLst/>
              <a:rect l="l" t="t" r="r" b="b"/>
              <a:pathLst>
                <a:path w="1557" h="5496" extrusionOk="0">
                  <a:moveTo>
                    <a:pt x="277" y="0"/>
                  </a:moveTo>
                  <a:cubicBezTo>
                    <a:pt x="139" y="449"/>
                    <a:pt x="139" y="864"/>
                    <a:pt x="1" y="1314"/>
                  </a:cubicBezTo>
                  <a:cubicBezTo>
                    <a:pt x="139" y="1314"/>
                    <a:pt x="277" y="1452"/>
                    <a:pt x="277" y="1590"/>
                  </a:cubicBezTo>
                  <a:cubicBezTo>
                    <a:pt x="416" y="2592"/>
                    <a:pt x="554" y="3768"/>
                    <a:pt x="1003" y="4632"/>
                  </a:cubicBezTo>
                  <a:lnTo>
                    <a:pt x="1003" y="4908"/>
                  </a:lnTo>
                  <a:lnTo>
                    <a:pt x="1141" y="4908"/>
                  </a:lnTo>
                  <a:lnTo>
                    <a:pt x="1141" y="5047"/>
                  </a:lnTo>
                  <a:cubicBezTo>
                    <a:pt x="1280" y="5185"/>
                    <a:pt x="1418" y="5323"/>
                    <a:pt x="1556" y="5496"/>
                  </a:cubicBezTo>
                  <a:cubicBezTo>
                    <a:pt x="1141" y="3768"/>
                    <a:pt x="692" y="2039"/>
                    <a:pt x="554" y="311"/>
                  </a:cubicBezTo>
                  <a:lnTo>
                    <a:pt x="554" y="138"/>
                  </a:lnTo>
                  <a:lnTo>
                    <a:pt x="416" y="138"/>
                  </a:lnTo>
                  <a:cubicBezTo>
                    <a:pt x="277" y="138"/>
                    <a:pt x="277" y="138"/>
                    <a:pt x="277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2462539" y="2562974"/>
              <a:ext cx="8100" cy="80102"/>
            </a:xfrm>
            <a:custGeom>
              <a:avLst/>
              <a:gdLst/>
              <a:ahLst/>
              <a:cxnLst/>
              <a:rect l="l" t="t" r="r" b="b"/>
              <a:pathLst>
                <a:path w="451" h="4460" extrusionOk="0">
                  <a:moveTo>
                    <a:pt x="1" y="1"/>
                  </a:moveTo>
                  <a:cubicBezTo>
                    <a:pt x="139" y="1452"/>
                    <a:pt x="277" y="2869"/>
                    <a:pt x="450" y="4459"/>
                  </a:cubicBezTo>
                  <a:cubicBezTo>
                    <a:pt x="277" y="2869"/>
                    <a:pt x="139" y="1452"/>
                    <a:pt x="139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2726372" y="2630019"/>
              <a:ext cx="15553" cy="44092"/>
            </a:xfrm>
            <a:custGeom>
              <a:avLst/>
              <a:gdLst/>
              <a:ahLst/>
              <a:cxnLst/>
              <a:rect l="l" t="t" r="r" b="b"/>
              <a:pathLst>
                <a:path w="866" h="2455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865"/>
                    <a:pt x="277" y="1591"/>
                    <a:pt x="450" y="2455"/>
                  </a:cubicBezTo>
                  <a:cubicBezTo>
                    <a:pt x="589" y="2316"/>
                    <a:pt x="727" y="2178"/>
                    <a:pt x="727" y="2040"/>
                  </a:cubicBezTo>
                  <a:cubicBezTo>
                    <a:pt x="727" y="2040"/>
                    <a:pt x="865" y="2040"/>
                    <a:pt x="865" y="1902"/>
                  </a:cubicBezTo>
                  <a:cubicBezTo>
                    <a:pt x="865" y="1729"/>
                    <a:pt x="865" y="1591"/>
                    <a:pt x="727" y="1314"/>
                  </a:cubicBezTo>
                  <a:cubicBezTo>
                    <a:pt x="727" y="1176"/>
                    <a:pt x="589" y="865"/>
                    <a:pt x="450" y="588"/>
                  </a:cubicBezTo>
                  <a:cubicBezTo>
                    <a:pt x="277" y="450"/>
                    <a:pt x="139" y="173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2198707" y="2705128"/>
              <a:ext cx="2496" cy="2514"/>
            </a:xfrm>
            <a:custGeom>
              <a:avLst/>
              <a:gdLst/>
              <a:ahLst/>
              <a:cxnLst/>
              <a:rect l="l" t="t" r="r" b="b"/>
              <a:pathLst>
                <a:path w="139" h="140" extrusionOk="0">
                  <a:moveTo>
                    <a:pt x="1" y="1"/>
                  </a:moveTo>
                  <a:lnTo>
                    <a:pt x="1" y="139"/>
                  </a:lnTo>
                  <a:lnTo>
                    <a:pt x="139" y="139"/>
                  </a:lnTo>
                  <a:cubicBezTo>
                    <a:pt x="139" y="139"/>
                    <a:pt x="1" y="139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2219199" y="2658576"/>
              <a:ext cx="31053" cy="52156"/>
            </a:xfrm>
            <a:custGeom>
              <a:avLst/>
              <a:gdLst/>
              <a:ahLst/>
              <a:cxnLst/>
              <a:rect l="l" t="t" r="r" b="b"/>
              <a:pathLst>
                <a:path w="1729" h="2904" extrusionOk="0">
                  <a:moveTo>
                    <a:pt x="311" y="1"/>
                  </a:moveTo>
                  <a:cubicBezTo>
                    <a:pt x="311" y="139"/>
                    <a:pt x="173" y="312"/>
                    <a:pt x="0" y="450"/>
                  </a:cubicBezTo>
                  <a:cubicBezTo>
                    <a:pt x="588" y="1176"/>
                    <a:pt x="864" y="2040"/>
                    <a:pt x="1175" y="2904"/>
                  </a:cubicBezTo>
                  <a:cubicBezTo>
                    <a:pt x="1314" y="2593"/>
                    <a:pt x="1590" y="2455"/>
                    <a:pt x="1728" y="2316"/>
                  </a:cubicBezTo>
                  <a:lnTo>
                    <a:pt x="864" y="1003"/>
                  </a:lnTo>
                  <a:cubicBezTo>
                    <a:pt x="726" y="726"/>
                    <a:pt x="450" y="312"/>
                    <a:pt x="31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2661823" y="2648644"/>
              <a:ext cx="7453" cy="15535"/>
            </a:xfrm>
            <a:custGeom>
              <a:avLst/>
              <a:gdLst/>
              <a:ahLst/>
              <a:cxnLst/>
              <a:rect l="l" t="t" r="r" b="b"/>
              <a:pathLst>
                <a:path w="415" h="865" extrusionOk="0">
                  <a:moveTo>
                    <a:pt x="138" y="0"/>
                  </a:moveTo>
                  <a:cubicBezTo>
                    <a:pt x="138" y="139"/>
                    <a:pt x="138" y="415"/>
                    <a:pt x="0" y="554"/>
                  </a:cubicBezTo>
                  <a:lnTo>
                    <a:pt x="0" y="692"/>
                  </a:lnTo>
                  <a:cubicBezTo>
                    <a:pt x="138" y="692"/>
                    <a:pt x="277" y="865"/>
                    <a:pt x="415" y="865"/>
                  </a:cubicBezTo>
                  <a:cubicBezTo>
                    <a:pt x="277" y="554"/>
                    <a:pt x="277" y="277"/>
                    <a:pt x="138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2351421" y="2586556"/>
              <a:ext cx="20510" cy="43481"/>
            </a:xfrm>
            <a:custGeom>
              <a:avLst/>
              <a:gdLst/>
              <a:ahLst/>
              <a:cxnLst/>
              <a:rect l="l" t="t" r="r" b="b"/>
              <a:pathLst>
                <a:path w="1142" h="2421" extrusionOk="0">
                  <a:moveTo>
                    <a:pt x="865" y="1"/>
                  </a:moveTo>
                  <a:lnTo>
                    <a:pt x="588" y="139"/>
                  </a:lnTo>
                  <a:lnTo>
                    <a:pt x="1" y="139"/>
                  </a:lnTo>
                  <a:cubicBezTo>
                    <a:pt x="415" y="1003"/>
                    <a:pt x="726" y="1729"/>
                    <a:pt x="1141" y="2421"/>
                  </a:cubicBezTo>
                  <a:cubicBezTo>
                    <a:pt x="1141" y="2006"/>
                    <a:pt x="1003" y="1556"/>
                    <a:pt x="1003" y="1142"/>
                  </a:cubicBezTo>
                  <a:lnTo>
                    <a:pt x="1003" y="416"/>
                  </a:lnTo>
                  <a:lnTo>
                    <a:pt x="1003" y="278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2203682" y="2682175"/>
              <a:ext cx="18642" cy="22971"/>
            </a:xfrm>
            <a:custGeom>
              <a:avLst/>
              <a:gdLst/>
              <a:ahLst/>
              <a:cxnLst/>
              <a:rect l="l" t="t" r="r" b="b"/>
              <a:pathLst>
                <a:path w="1038" h="1279" extrusionOk="0">
                  <a:moveTo>
                    <a:pt x="311" y="0"/>
                  </a:moveTo>
                  <a:cubicBezTo>
                    <a:pt x="311" y="0"/>
                    <a:pt x="173" y="138"/>
                    <a:pt x="173" y="277"/>
                  </a:cubicBezTo>
                  <a:lnTo>
                    <a:pt x="0" y="415"/>
                  </a:lnTo>
                  <a:lnTo>
                    <a:pt x="173" y="415"/>
                  </a:lnTo>
                  <a:cubicBezTo>
                    <a:pt x="311" y="726"/>
                    <a:pt x="588" y="1002"/>
                    <a:pt x="864" y="1141"/>
                  </a:cubicBezTo>
                  <a:cubicBezTo>
                    <a:pt x="864" y="1279"/>
                    <a:pt x="1037" y="1279"/>
                    <a:pt x="1037" y="1279"/>
                  </a:cubicBezTo>
                  <a:cubicBezTo>
                    <a:pt x="726" y="864"/>
                    <a:pt x="588" y="415"/>
                    <a:pt x="311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2237824" y="2638083"/>
              <a:ext cx="27946" cy="54042"/>
            </a:xfrm>
            <a:custGeom>
              <a:avLst/>
              <a:gdLst/>
              <a:ahLst/>
              <a:cxnLst/>
              <a:rect l="l" t="t" r="r" b="b"/>
              <a:pathLst>
                <a:path w="1556" h="3009" extrusionOk="0">
                  <a:moveTo>
                    <a:pt x="277" y="1"/>
                  </a:moveTo>
                  <a:cubicBezTo>
                    <a:pt x="277" y="139"/>
                    <a:pt x="138" y="277"/>
                    <a:pt x="0" y="416"/>
                  </a:cubicBezTo>
                  <a:lnTo>
                    <a:pt x="0" y="588"/>
                  </a:lnTo>
                  <a:lnTo>
                    <a:pt x="138" y="727"/>
                  </a:lnTo>
                  <a:cubicBezTo>
                    <a:pt x="415" y="1453"/>
                    <a:pt x="864" y="2144"/>
                    <a:pt x="1279" y="2732"/>
                  </a:cubicBezTo>
                  <a:cubicBezTo>
                    <a:pt x="1279" y="2732"/>
                    <a:pt x="1279" y="2870"/>
                    <a:pt x="1417" y="2870"/>
                  </a:cubicBezTo>
                  <a:lnTo>
                    <a:pt x="1417" y="3008"/>
                  </a:lnTo>
                  <a:cubicBezTo>
                    <a:pt x="1417" y="2870"/>
                    <a:pt x="1556" y="2870"/>
                    <a:pt x="1556" y="2870"/>
                  </a:cubicBezTo>
                  <a:cubicBezTo>
                    <a:pt x="1417" y="2593"/>
                    <a:pt x="1417" y="2455"/>
                    <a:pt x="1279" y="2144"/>
                  </a:cubicBezTo>
                  <a:cubicBezTo>
                    <a:pt x="1003" y="1453"/>
                    <a:pt x="553" y="727"/>
                    <a:pt x="277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2470621" y="264864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2659327" y="2692107"/>
              <a:ext cx="33549" cy="36638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003" y="0"/>
                  </a:moveTo>
                  <a:cubicBezTo>
                    <a:pt x="727" y="726"/>
                    <a:pt x="416" y="1314"/>
                    <a:pt x="1" y="2039"/>
                  </a:cubicBezTo>
                  <a:cubicBezTo>
                    <a:pt x="727" y="1728"/>
                    <a:pt x="1280" y="1314"/>
                    <a:pt x="1867" y="1037"/>
                  </a:cubicBezTo>
                  <a:cubicBezTo>
                    <a:pt x="1729" y="1037"/>
                    <a:pt x="1729" y="1037"/>
                    <a:pt x="1729" y="864"/>
                  </a:cubicBezTo>
                  <a:cubicBezTo>
                    <a:pt x="1591" y="726"/>
                    <a:pt x="1418" y="449"/>
                    <a:pt x="1142" y="311"/>
                  </a:cubicBezTo>
                  <a:cubicBezTo>
                    <a:pt x="1142" y="173"/>
                    <a:pt x="1003" y="173"/>
                    <a:pt x="1003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2387431" y="277280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2648784" y="2676571"/>
              <a:ext cx="15535" cy="36656"/>
            </a:xfrm>
            <a:custGeom>
              <a:avLst/>
              <a:gdLst/>
              <a:ahLst/>
              <a:cxnLst/>
              <a:rect l="l" t="t" r="r" b="b"/>
              <a:pathLst>
                <a:path w="865" h="2041" extrusionOk="0">
                  <a:moveTo>
                    <a:pt x="588" y="1"/>
                  </a:moveTo>
                  <a:lnTo>
                    <a:pt x="139" y="1729"/>
                  </a:lnTo>
                  <a:cubicBezTo>
                    <a:pt x="139" y="1737"/>
                    <a:pt x="139" y="1745"/>
                    <a:pt x="139" y="1752"/>
                  </a:cubicBezTo>
                  <a:lnTo>
                    <a:pt x="139" y="1752"/>
                  </a:lnTo>
                  <a:cubicBezTo>
                    <a:pt x="378" y="1261"/>
                    <a:pt x="633" y="775"/>
                    <a:pt x="864" y="312"/>
                  </a:cubicBezTo>
                  <a:lnTo>
                    <a:pt x="864" y="174"/>
                  </a:lnTo>
                  <a:cubicBezTo>
                    <a:pt x="864" y="174"/>
                    <a:pt x="726" y="174"/>
                    <a:pt x="588" y="1"/>
                  </a:cubicBezTo>
                  <a:close/>
                  <a:moveTo>
                    <a:pt x="139" y="1752"/>
                  </a:moveTo>
                  <a:lnTo>
                    <a:pt x="139" y="1752"/>
                  </a:lnTo>
                  <a:cubicBezTo>
                    <a:pt x="92" y="1848"/>
                    <a:pt x="46" y="1944"/>
                    <a:pt x="0" y="2040"/>
                  </a:cubicBezTo>
                  <a:cubicBezTo>
                    <a:pt x="132" y="1908"/>
                    <a:pt x="138" y="1902"/>
                    <a:pt x="139" y="1752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2470621" y="2656097"/>
              <a:ext cx="7453" cy="121697"/>
            </a:xfrm>
            <a:custGeom>
              <a:avLst/>
              <a:gdLst/>
              <a:ahLst/>
              <a:cxnLst/>
              <a:rect l="l" t="t" r="r" b="b"/>
              <a:pathLst>
                <a:path w="415" h="6776" extrusionOk="0">
                  <a:moveTo>
                    <a:pt x="277" y="4770"/>
                  </a:moveTo>
                  <a:lnTo>
                    <a:pt x="277" y="5185"/>
                  </a:lnTo>
                  <a:lnTo>
                    <a:pt x="277" y="5634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277" y="5634"/>
                  </a:lnTo>
                  <a:lnTo>
                    <a:pt x="277" y="5185"/>
                  </a:lnTo>
                  <a:lnTo>
                    <a:pt x="277" y="4770"/>
                  </a:lnTo>
                  <a:cubicBezTo>
                    <a:pt x="277" y="4183"/>
                    <a:pt x="138" y="3595"/>
                    <a:pt x="138" y="3042"/>
                  </a:cubicBezTo>
                  <a:cubicBezTo>
                    <a:pt x="138" y="2005"/>
                    <a:pt x="0" y="1003"/>
                    <a:pt x="0" y="0"/>
                  </a:cubicBezTo>
                  <a:lnTo>
                    <a:pt x="0" y="0"/>
                  </a:lnTo>
                  <a:cubicBezTo>
                    <a:pt x="0" y="1003"/>
                    <a:pt x="138" y="2005"/>
                    <a:pt x="138" y="3042"/>
                  </a:cubicBezTo>
                  <a:cubicBezTo>
                    <a:pt x="138" y="3595"/>
                    <a:pt x="277" y="4183"/>
                    <a:pt x="277" y="477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2247756" y="2707624"/>
              <a:ext cx="21121" cy="26078"/>
            </a:xfrm>
            <a:custGeom>
              <a:avLst/>
              <a:gdLst/>
              <a:ahLst/>
              <a:cxnLst/>
              <a:rect l="l" t="t" r="r" b="b"/>
              <a:pathLst>
                <a:path w="1176" h="1452" extrusionOk="0">
                  <a:moveTo>
                    <a:pt x="1175" y="0"/>
                  </a:moveTo>
                  <a:lnTo>
                    <a:pt x="1175" y="0"/>
                  </a:lnTo>
                  <a:cubicBezTo>
                    <a:pt x="864" y="173"/>
                    <a:pt x="588" y="450"/>
                    <a:pt x="450" y="588"/>
                  </a:cubicBezTo>
                  <a:cubicBezTo>
                    <a:pt x="311" y="726"/>
                    <a:pt x="138" y="864"/>
                    <a:pt x="0" y="1037"/>
                  </a:cubicBezTo>
                  <a:cubicBezTo>
                    <a:pt x="311" y="1175"/>
                    <a:pt x="588" y="1314"/>
                    <a:pt x="864" y="1452"/>
                  </a:cubicBezTo>
                  <a:cubicBezTo>
                    <a:pt x="864" y="1037"/>
                    <a:pt x="1003" y="450"/>
                    <a:pt x="1175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2276312" y="2720663"/>
              <a:ext cx="20492" cy="31053"/>
            </a:xfrm>
            <a:custGeom>
              <a:avLst/>
              <a:gdLst/>
              <a:ahLst/>
              <a:cxnLst/>
              <a:rect l="l" t="t" r="r" b="b"/>
              <a:pathLst>
                <a:path w="1141" h="1729" extrusionOk="0">
                  <a:moveTo>
                    <a:pt x="277" y="0"/>
                  </a:moveTo>
                  <a:cubicBezTo>
                    <a:pt x="138" y="449"/>
                    <a:pt x="138" y="726"/>
                    <a:pt x="0" y="1175"/>
                  </a:cubicBezTo>
                  <a:cubicBezTo>
                    <a:pt x="450" y="1314"/>
                    <a:pt x="726" y="1590"/>
                    <a:pt x="1141" y="1728"/>
                  </a:cubicBezTo>
                  <a:lnTo>
                    <a:pt x="726" y="864"/>
                  </a:lnTo>
                  <a:lnTo>
                    <a:pt x="588" y="588"/>
                  </a:lnTo>
                  <a:cubicBezTo>
                    <a:pt x="450" y="311"/>
                    <a:pt x="450" y="138"/>
                    <a:pt x="277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2759903" y="2128432"/>
              <a:ext cx="13057" cy="106162"/>
            </a:xfrm>
            <a:custGeom>
              <a:avLst/>
              <a:gdLst/>
              <a:ahLst/>
              <a:cxnLst/>
              <a:rect l="l" t="t" r="r" b="b"/>
              <a:pathLst>
                <a:path w="727" h="5911" extrusionOk="0">
                  <a:moveTo>
                    <a:pt x="312" y="0"/>
                  </a:moveTo>
                  <a:cubicBezTo>
                    <a:pt x="312" y="1452"/>
                    <a:pt x="139" y="2869"/>
                    <a:pt x="0" y="4321"/>
                  </a:cubicBezTo>
                  <a:lnTo>
                    <a:pt x="0" y="5634"/>
                  </a:lnTo>
                  <a:cubicBezTo>
                    <a:pt x="139" y="5772"/>
                    <a:pt x="312" y="5772"/>
                    <a:pt x="588" y="5911"/>
                  </a:cubicBezTo>
                  <a:cubicBezTo>
                    <a:pt x="588" y="4044"/>
                    <a:pt x="726" y="2178"/>
                    <a:pt x="726" y="277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2759903" y="220354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2781006" y="2133389"/>
              <a:ext cx="15535" cy="108658"/>
            </a:xfrm>
            <a:custGeom>
              <a:avLst/>
              <a:gdLst/>
              <a:ahLst/>
              <a:cxnLst/>
              <a:rect l="l" t="t" r="r" b="b"/>
              <a:pathLst>
                <a:path w="865" h="6050" extrusionOk="0">
                  <a:moveTo>
                    <a:pt x="139" y="1"/>
                  </a:moveTo>
                  <a:cubicBezTo>
                    <a:pt x="139" y="2040"/>
                    <a:pt x="1" y="3906"/>
                    <a:pt x="1" y="5911"/>
                  </a:cubicBezTo>
                  <a:cubicBezTo>
                    <a:pt x="1" y="5911"/>
                    <a:pt x="139" y="5911"/>
                    <a:pt x="139" y="6049"/>
                  </a:cubicBezTo>
                  <a:cubicBezTo>
                    <a:pt x="415" y="5185"/>
                    <a:pt x="554" y="4494"/>
                    <a:pt x="692" y="3768"/>
                  </a:cubicBezTo>
                  <a:cubicBezTo>
                    <a:pt x="692" y="3042"/>
                    <a:pt x="865" y="2316"/>
                    <a:pt x="692" y="1452"/>
                  </a:cubicBezTo>
                  <a:cubicBezTo>
                    <a:pt x="692" y="1176"/>
                    <a:pt x="692" y="865"/>
                    <a:pt x="554" y="588"/>
                  </a:cubicBezTo>
                  <a:lnTo>
                    <a:pt x="277" y="312"/>
                  </a:lnTo>
                  <a:cubicBezTo>
                    <a:pt x="277" y="173"/>
                    <a:pt x="139" y="173"/>
                    <a:pt x="1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2721415" y="21774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2754928" y="216442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2695337" y="2174985"/>
              <a:ext cx="15535" cy="39117"/>
            </a:xfrm>
            <a:custGeom>
              <a:avLst/>
              <a:gdLst/>
              <a:ahLst/>
              <a:cxnLst/>
              <a:rect l="l" t="t" r="r" b="b"/>
              <a:pathLst>
                <a:path w="865" h="2178" extrusionOk="0">
                  <a:moveTo>
                    <a:pt x="865" y="0"/>
                  </a:moveTo>
                  <a:lnTo>
                    <a:pt x="865" y="0"/>
                  </a:lnTo>
                  <a:cubicBezTo>
                    <a:pt x="727" y="139"/>
                    <a:pt x="727" y="277"/>
                    <a:pt x="588" y="450"/>
                  </a:cubicBezTo>
                  <a:cubicBezTo>
                    <a:pt x="450" y="865"/>
                    <a:pt x="277" y="1452"/>
                    <a:pt x="139" y="1867"/>
                  </a:cubicBezTo>
                  <a:lnTo>
                    <a:pt x="1" y="1867"/>
                  </a:lnTo>
                  <a:cubicBezTo>
                    <a:pt x="277" y="2005"/>
                    <a:pt x="588" y="2005"/>
                    <a:pt x="727" y="2178"/>
                  </a:cubicBezTo>
                  <a:cubicBezTo>
                    <a:pt x="727" y="1452"/>
                    <a:pt x="727" y="726"/>
                    <a:pt x="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2736932" y="2130911"/>
              <a:ext cx="18014" cy="95619"/>
            </a:xfrm>
            <a:custGeom>
              <a:avLst/>
              <a:gdLst/>
              <a:ahLst/>
              <a:cxnLst/>
              <a:rect l="l" t="t" r="r" b="b"/>
              <a:pathLst>
                <a:path w="1003" h="5324" extrusionOk="0">
                  <a:moveTo>
                    <a:pt x="554" y="0"/>
                  </a:moveTo>
                  <a:lnTo>
                    <a:pt x="277" y="311"/>
                  </a:lnTo>
                  <a:cubicBezTo>
                    <a:pt x="415" y="311"/>
                    <a:pt x="415" y="450"/>
                    <a:pt x="277" y="588"/>
                  </a:cubicBezTo>
                  <a:cubicBezTo>
                    <a:pt x="277" y="1590"/>
                    <a:pt x="139" y="2731"/>
                    <a:pt x="1" y="3906"/>
                  </a:cubicBezTo>
                  <a:lnTo>
                    <a:pt x="1" y="5047"/>
                  </a:lnTo>
                  <a:cubicBezTo>
                    <a:pt x="277" y="5185"/>
                    <a:pt x="415" y="5185"/>
                    <a:pt x="726" y="5323"/>
                  </a:cubicBezTo>
                  <a:cubicBezTo>
                    <a:pt x="726" y="4183"/>
                    <a:pt x="865" y="3042"/>
                    <a:pt x="1003" y="1867"/>
                  </a:cubicBezTo>
                  <a:lnTo>
                    <a:pt x="1003" y="1729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2718936" y="2143950"/>
              <a:ext cx="12428" cy="75127"/>
            </a:xfrm>
            <a:custGeom>
              <a:avLst/>
              <a:gdLst/>
              <a:ahLst/>
              <a:cxnLst/>
              <a:rect l="l" t="t" r="r" b="b"/>
              <a:pathLst>
                <a:path w="692" h="4183" extrusionOk="0">
                  <a:moveTo>
                    <a:pt x="691" y="0"/>
                  </a:moveTo>
                  <a:lnTo>
                    <a:pt x="277" y="449"/>
                  </a:lnTo>
                  <a:cubicBezTo>
                    <a:pt x="277" y="449"/>
                    <a:pt x="277" y="588"/>
                    <a:pt x="138" y="588"/>
                  </a:cubicBezTo>
                  <a:cubicBezTo>
                    <a:pt x="277" y="588"/>
                    <a:pt x="277" y="588"/>
                    <a:pt x="277" y="726"/>
                  </a:cubicBezTo>
                  <a:cubicBezTo>
                    <a:pt x="138" y="1141"/>
                    <a:pt x="138" y="1452"/>
                    <a:pt x="138" y="1867"/>
                  </a:cubicBezTo>
                  <a:cubicBezTo>
                    <a:pt x="0" y="2593"/>
                    <a:pt x="0" y="3318"/>
                    <a:pt x="0" y="4044"/>
                  </a:cubicBezTo>
                  <a:cubicBezTo>
                    <a:pt x="138" y="4044"/>
                    <a:pt x="277" y="4183"/>
                    <a:pt x="415" y="4183"/>
                  </a:cubicBezTo>
                  <a:cubicBezTo>
                    <a:pt x="415" y="2731"/>
                    <a:pt x="553" y="1314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2576154" y="2296664"/>
              <a:ext cx="165771" cy="465595"/>
            </a:xfrm>
            <a:custGeom>
              <a:avLst/>
              <a:gdLst/>
              <a:ahLst/>
              <a:cxnLst/>
              <a:rect l="l" t="t" r="r" b="b"/>
              <a:pathLst>
                <a:path w="9230" h="25924" extrusionOk="0">
                  <a:moveTo>
                    <a:pt x="8503" y="0"/>
                  </a:moveTo>
                  <a:cubicBezTo>
                    <a:pt x="8088" y="1590"/>
                    <a:pt x="7501" y="2731"/>
                    <a:pt x="6775" y="4321"/>
                  </a:cubicBezTo>
                  <a:cubicBezTo>
                    <a:pt x="6049" y="6326"/>
                    <a:pt x="5358" y="8365"/>
                    <a:pt x="4770" y="10508"/>
                  </a:cubicBezTo>
                  <a:cubicBezTo>
                    <a:pt x="4183" y="12685"/>
                    <a:pt x="3457" y="14829"/>
                    <a:pt x="2904" y="17006"/>
                  </a:cubicBezTo>
                  <a:cubicBezTo>
                    <a:pt x="1590" y="20877"/>
                    <a:pt x="1037" y="22191"/>
                    <a:pt x="0" y="25924"/>
                  </a:cubicBezTo>
                  <a:cubicBezTo>
                    <a:pt x="311" y="25786"/>
                    <a:pt x="588" y="25786"/>
                    <a:pt x="864" y="25647"/>
                  </a:cubicBezTo>
                  <a:cubicBezTo>
                    <a:pt x="1037" y="25647"/>
                    <a:pt x="1175" y="25475"/>
                    <a:pt x="1314" y="25475"/>
                  </a:cubicBezTo>
                  <a:cubicBezTo>
                    <a:pt x="1901" y="23332"/>
                    <a:pt x="2593" y="21154"/>
                    <a:pt x="3180" y="19011"/>
                  </a:cubicBezTo>
                  <a:cubicBezTo>
                    <a:pt x="3457" y="17870"/>
                    <a:pt x="3906" y="16695"/>
                    <a:pt x="4183" y="15554"/>
                  </a:cubicBezTo>
                  <a:lnTo>
                    <a:pt x="5047" y="12098"/>
                  </a:lnTo>
                  <a:cubicBezTo>
                    <a:pt x="6049" y="8054"/>
                    <a:pt x="8088" y="4321"/>
                    <a:pt x="9229" y="138"/>
                  </a:cubicBezTo>
                  <a:cubicBezTo>
                    <a:pt x="8953" y="138"/>
                    <a:pt x="8814" y="0"/>
                    <a:pt x="8503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2514067" y="2273064"/>
              <a:ext cx="189352" cy="504730"/>
            </a:xfrm>
            <a:custGeom>
              <a:avLst/>
              <a:gdLst/>
              <a:ahLst/>
              <a:cxnLst/>
              <a:rect l="l" t="t" r="r" b="b"/>
              <a:pathLst>
                <a:path w="10543" h="28103" extrusionOk="0">
                  <a:moveTo>
                    <a:pt x="8815" y="1"/>
                  </a:moveTo>
                  <a:cubicBezTo>
                    <a:pt x="8815" y="450"/>
                    <a:pt x="8642" y="727"/>
                    <a:pt x="8504" y="1038"/>
                  </a:cubicBezTo>
                  <a:cubicBezTo>
                    <a:pt x="7778" y="3319"/>
                    <a:pt x="7086" y="5773"/>
                    <a:pt x="6499" y="7501"/>
                  </a:cubicBezTo>
                  <a:cubicBezTo>
                    <a:pt x="5911" y="9230"/>
                    <a:pt x="5496" y="10958"/>
                    <a:pt x="4909" y="12686"/>
                  </a:cubicBezTo>
                  <a:lnTo>
                    <a:pt x="4321" y="14691"/>
                  </a:lnTo>
                  <a:cubicBezTo>
                    <a:pt x="4045" y="15866"/>
                    <a:pt x="3768" y="17007"/>
                    <a:pt x="3319" y="18147"/>
                  </a:cubicBezTo>
                  <a:cubicBezTo>
                    <a:pt x="2455" y="21051"/>
                    <a:pt x="1314" y="24646"/>
                    <a:pt x="1" y="28102"/>
                  </a:cubicBezTo>
                  <a:cubicBezTo>
                    <a:pt x="450" y="27964"/>
                    <a:pt x="865" y="27964"/>
                    <a:pt x="1176" y="27825"/>
                  </a:cubicBezTo>
                  <a:cubicBezTo>
                    <a:pt x="1452" y="27825"/>
                    <a:pt x="1591" y="27653"/>
                    <a:pt x="1902" y="27653"/>
                  </a:cubicBezTo>
                  <a:cubicBezTo>
                    <a:pt x="1902" y="27514"/>
                    <a:pt x="2040" y="27238"/>
                    <a:pt x="2040" y="27100"/>
                  </a:cubicBezTo>
                  <a:cubicBezTo>
                    <a:pt x="3319" y="22468"/>
                    <a:pt x="3906" y="21051"/>
                    <a:pt x="5358" y="16419"/>
                  </a:cubicBezTo>
                  <a:cubicBezTo>
                    <a:pt x="6050" y="14276"/>
                    <a:pt x="6637" y="11960"/>
                    <a:pt x="7363" y="9679"/>
                  </a:cubicBezTo>
                  <a:cubicBezTo>
                    <a:pt x="7640" y="8504"/>
                    <a:pt x="8089" y="7363"/>
                    <a:pt x="8504" y="6361"/>
                  </a:cubicBezTo>
                  <a:cubicBezTo>
                    <a:pt x="8815" y="5358"/>
                    <a:pt x="9230" y="4321"/>
                    <a:pt x="9679" y="3319"/>
                  </a:cubicBezTo>
                  <a:cubicBezTo>
                    <a:pt x="10094" y="2455"/>
                    <a:pt x="10370" y="1729"/>
                    <a:pt x="10543" y="727"/>
                  </a:cubicBezTo>
                  <a:cubicBezTo>
                    <a:pt x="10543" y="727"/>
                    <a:pt x="10370" y="727"/>
                    <a:pt x="10370" y="588"/>
                  </a:cubicBezTo>
                  <a:lnTo>
                    <a:pt x="9817" y="450"/>
                  </a:lnTo>
                  <a:cubicBezTo>
                    <a:pt x="9506" y="312"/>
                    <a:pt x="9230" y="173"/>
                    <a:pt x="88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2599736" y="2299142"/>
              <a:ext cx="162664" cy="455053"/>
            </a:xfrm>
            <a:custGeom>
              <a:avLst/>
              <a:gdLst/>
              <a:ahLst/>
              <a:cxnLst/>
              <a:rect l="l" t="t" r="r" b="b"/>
              <a:pathLst>
                <a:path w="9057" h="25337" extrusionOk="0">
                  <a:moveTo>
                    <a:pt x="7916" y="0"/>
                  </a:moveTo>
                  <a:cubicBezTo>
                    <a:pt x="6775" y="4183"/>
                    <a:pt x="4736" y="7916"/>
                    <a:pt x="3734" y="11960"/>
                  </a:cubicBezTo>
                  <a:lnTo>
                    <a:pt x="2870" y="15416"/>
                  </a:lnTo>
                  <a:cubicBezTo>
                    <a:pt x="2593" y="16557"/>
                    <a:pt x="2144" y="17732"/>
                    <a:pt x="1867" y="18873"/>
                  </a:cubicBezTo>
                  <a:cubicBezTo>
                    <a:pt x="1280" y="21016"/>
                    <a:pt x="588" y="23194"/>
                    <a:pt x="1" y="25337"/>
                  </a:cubicBezTo>
                  <a:cubicBezTo>
                    <a:pt x="415" y="25198"/>
                    <a:pt x="726" y="25060"/>
                    <a:pt x="1141" y="24922"/>
                  </a:cubicBezTo>
                  <a:lnTo>
                    <a:pt x="1141" y="24784"/>
                  </a:lnTo>
                  <a:cubicBezTo>
                    <a:pt x="1280" y="24472"/>
                    <a:pt x="1452" y="24334"/>
                    <a:pt x="1452" y="24058"/>
                  </a:cubicBezTo>
                  <a:cubicBezTo>
                    <a:pt x="1729" y="23332"/>
                    <a:pt x="2005" y="22606"/>
                    <a:pt x="2144" y="21604"/>
                  </a:cubicBezTo>
                  <a:cubicBezTo>
                    <a:pt x="2316" y="21327"/>
                    <a:pt x="2455" y="20878"/>
                    <a:pt x="2455" y="20601"/>
                  </a:cubicBezTo>
                  <a:lnTo>
                    <a:pt x="2455" y="20325"/>
                  </a:lnTo>
                  <a:cubicBezTo>
                    <a:pt x="2593" y="19875"/>
                    <a:pt x="2731" y="19460"/>
                    <a:pt x="2731" y="19011"/>
                  </a:cubicBezTo>
                  <a:cubicBezTo>
                    <a:pt x="3181" y="17283"/>
                    <a:pt x="3734" y="15555"/>
                    <a:pt x="4183" y="13826"/>
                  </a:cubicBezTo>
                  <a:cubicBezTo>
                    <a:pt x="4736" y="12098"/>
                    <a:pt x="5324" y="10232"/>
                    <a:pt x="5911" y="8365"/>
                  </a:cubicBezTo>
                  <a:lnTo>
                    <a:pt x="5911" y="8227"/>
                  </a:lnTo>
                  <a:cubicBezTo>
                    <a:pt x="6188" y="7501"/>
                    <a:pt x="6464" y="6637"/>
                    <a:pt x="6775" y="5911"/>
                  </a:cubicBezTo>
                  <a:cubicBezTo>
                    <a:pt x="7052" y="5185"/>
                    <a:pt x="7328" y="4321"/>
                    <a:pt x="7640" y="3733"/>
                  </a:cubicBezTo>
                  <a:lnTo>
                    <a:pt x="8054" y="2869"/>
                  </a:lnTo>
                  <a:lnTo>
                    <a:pt x="8193" y="2593"/>
                  </a:lnTo>
                  <a:cubicBezTo>
                    <a:pt x="8504" y="1867"/>
                    <a:pt x="8780" y="1141"/>
                    <a:pt x="9057" y="450"/>
                  </a:cubicBezTo>
                  <a:cubicBezTo>
                    <a:pt x="8642" y="277"/>
                    <a:pt x="8193" y="139"/>
                    <a:pt x="7916" y="0"/>
                  </a:cubicBezTo>
                  <a:close/>
                </a:path>
              </a:pathLst>
            </a:custGeom>
            <a:solidFill>
              <a:srgbClr val="E6CC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2548208" y="2286103"/>
              <a:ext cx="180678" cy="483609"/>
            </a:xfrm>
            <a:custGeom>
              <a:avLst/>
              <a:gdLst/>
              <a:ahLst/>
              <a:cxnLst/>
              <a:rect l="l" t="t" r="r" b="b"/>
              <a:pathLst>
                <a:path w="10060" h="26927" extrusionOk="0">
                  <a:moveTo>
                    <a:pt x="8642" y="1"/>
                  </a:moveTo>
                  <a:cubicBezTo>
                    <a:pt x="8469" y="1003"/>
                    <a:pt x="8193" y="1729"/>
                    <a:pt x="7778" y="2593"/>
                  </a:cubicBezTo>
                  <a:cubicBezTo>
                    <a:pt x="7329" y="3595"/>
                    <a:pt x="6914" y="4632"/>
                    <a:pt x="6603" y="5635"/>
                  </a:cubicBezTo>
                  <a:cubicBezTo>
                    <a:pt x="6188" y="6637"/>
                    <a:pt x="5739" y="7778"/>
                    <a:pt x="5462" y="8953"/>
                  </a:cubicBezTo>
                  <a:cubicBezTo>
                    <a:pt x="4736" y="11234"/>
                    <a:pt x="4149" y="13550"/>
                    <a:pt x="3457" y="15693"/>
                  </a:cubicBezTo>
                  <a:cubicBezTo>
                    <a:pt x="2005" y="20325"/>
                    <a:pt x="1418" y="21742"/>
                    <a:pt x="139" y="26374"/>
                  </a:cubicBezTo>
                  <a:cubicBezTo>
                    <a:pt x="139" y="26512"/>
                    <a:pt x="1" y="26788"/>
                    <a:pt x="1" y="26927"/>
                  </a:cubicBezTo>
                  <a:cubicBezTo>
                    <a:pt x="554" y="26788"/>
                    <a:pt x="1141" y="26650"/>
                    <a:pt x="1556" y="26512"/>
                  </a:cubicBezTo>
                  <a:cubicBezTo>
                    <a:pt x="2593" y="22779"/>
                    <a:pt x="3146" y="21465"/>
                    <a:pt x="4460" y="17594"/>
                  </a:cubicBezTo>
                  <a:cubicBezTo>
                    <a:pt x="5013" y="15417"/>
                    <a:pt x="5739" y="13273"/>
                    <a:pt x="6326" y="11096"/>
                  </a:cubicBezTo>
                  <a:cubicBezTo>
                    <a:pt x="6914" y="8953"/>
                    <a:pt x="7605" y="6914"/>
                    <a:pt x="8331" y="4909"/>
                  </a:cubicBezTo>
                  <a:cubicBezTo>
                    <a:pt x="9057" y="3319"/>
                    <a:pt x="9644" y="2178"/>
                    <a:pt x="10059" y="588"/>
                  </a:cubicBezTo>
                  <a:cubicBezTo>
                    <a:pt x="9644" y="450"/>
                    <a:pt x="9195" y="139"/>
                    <a:pt x="86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2389909" y="1525641"/>
              <a:ext cx="183767" cy="1254632"/>
            </a:xfrm>
            <a:custGeom>
              <a:avLst/>
              <a:gdLst/>
              <a:ahLst/>
              <a:cxnLst/>
              <a:rect l="l" t="t" r="r" b="b"/>
              <a:pathLst>
                <a:path w="10232" h="69857" extrusionOk="0">
                  <a:moveTo>
                    <a:pt x="4909" y="1729"/>
                  </a:moveTo>
                  <a:cubicBezTo>
                    <a:pt x="5496" y="1867"/>
                    <a:pt x="6050" y="2178"/>
                    <a:pt x="6361" y="2731"/>
                  </a:cubicBezTo>
                  <a:cubicBezTo>
                    <a:pt x="6361" y="3042"/>
                    <a:pt x="6499" y="3180"/>
                    <a:pt x="6499" y="3457"/>
                  </a:cubicBezTo>
                  <a:cubicBezTo>
                    <a:pt x="6499" y="3768"/>
                    <a:pt x="6499" y="3906"/>
                    <a:pt x="6361" y="4044"/>
                  </a:cubicBezTo>
                  <a:cubicBezTo>
                    <a:pt x="6222" y="4459"/>
                    <a:pt x="5911" y="4770"/>
                    <a:pt x="5635" y="4770"/>
                  </a:cubicBezTo>
                  <a:cubicBezTo>
                    <a:pt x="5185" y="4909"/>
                    <a:pt x="4909" y="4909"/>
                    <a:pt x="4494" y="4909"/>
                  </a:cubicBezTo>
                  <a:lnTo>
                    <a:pt x="3630" y="4459"/>
                  </a:lnTo>
                  <a:cubicBezTo>
                    <a:pt x="3319" y="4183"/>
                    <a:pt x="3042" y="3906"/>
                    <a:pt x="3042" y="3457"/>
                  </a:cubicBezTo>
                  <a:cubicBezTo>
                    <a:pt x="3042" y="3180"/>
                    <a:pt x="3181" y="2731"/>
                    <a:pt x="3319" y="2455"/>
                  </a:cubicBezTo>
                  <a:cubicBezTo>
                    <a:pt x="3457" y="2455"/>
                    <a:pt x="3457" y="2316"/>
                    <a:pt x="3630" y="2316"/>
                  </a:cubicBezTo>
                  <a:cubicBezTo>
                    <a:pt x="3630" y="2178"/>
                    <a:pt x="3768" y="2178"/>
                    <a:pt x="3768" y="2178"/>
                  </a:cubicBezTo>
                  <a:cubicBezTo>
                    <a:pt x="3906" y="2040"/>
                    <a:pt x="4045" y="1867"/>
                    <a:pt x="4183" y="1867"/>
                  </a:cubicBezTo>
                  <a:cubicBezTo>
                    <a:pt x="4321" y="1867"/>
                    <a:pt x="4494" y="1729"/>
                    <a:pt x="4771" y="1729"/>
                  </a:cubicBezTo>
                  <a:close/>
                  <a:moveTo>
                    <a:pt x="4321" y="0"/>
                  </a:moveTo>
                  <a:cubicBezTo>
                    <a:pt x="3768" y="0"/>
                    <a:pt x="3181" y="0"/>
                    <a:pt x="2593" y="139"/>
                  </a:cubicBezTo>
                  <a:cubicBezTo>
                    <a:pt x="1729" y="139"/>
                    <a:pt x="865" y="311"/>
                    <a:pt x="1" y="450"/>
                  </a:cubicBezTo>
                  <a:lnTo>
                    <a:pt x="1" y="3180"/>
                  </a:lnTo>
                  <a:cubicBezTo>
                    <a:pt x="1" y="5323"/>
                    <a:pt x="173" y="7501"/>
                    <a:pt x="312" y="9506"/>
                  </a:cubicBezTo>
                  <a:cubicBezTo>
                    <a:pt x="450" y="10819"/>
                    <a:pt x="450" y="12098"/>
                    <a:pt x="588" y="13412"/>
                  </a:cubicBezTo>
                  <a:cubicBezTo>
                    <a:pt x="726" y="14691"/>
                    <a:pt x="865" y="16142"/>
                    <a:pt x="1038" y="17421"/>
                  </a:cubicBezTo>
                  <a:lnTo>
                    <a:pt x="1176" y="20014"/>
                  </a:lnTo>
                  <a:cubicBezTo>
                    <a:pt x="1314" y="22191"/>
                    <a:pt x="1591" y="24196"/>
                    <a:pt x="1729" y="26373"/>
                  </a:cubicBezTo>
                  <a:lnTo>
                    <a:pt x="1729" y="26788"/>
                  </a:lnTo>
                  <a:cubicBezTo>
                    <a:pt x="1902" y="29519"/>
                    <a:pt x="2178" y="32111"/>
                    <a:pt x="2316" y="34704"/>
                  </a:cubicBezTo>
                  <a:cubicBezTo>
                    <a:pt x="2455" y="34704"/>
                    <a:pt x="2593" y="34876"/>
                    <a:pt x="2593" y="35153"/>
                  </a:cubicBezTo>
                  <a:cubicBezTo>
                    <a:pt x="2593" y="35291"/>
                    <a:pt x="2455" y="35430"/>
                    <a:pt x="2455" y="35430"/>
                  </a:cubicBezTo>
                  <a:cubicBezTo>
                    <a:pt x="2455" y="37020"/>
                    <a:pt x="2593" y="38333"/>
                    <a:pt x="2766" y="39612"/>
                  </a:cubicBezTo>
                  <a:lnTo>
                    <a:pt x="2766" y="40476"/>
                  </a:lnTo>
                  <a:lnTo>
                    <a:pt x="2904" y="40925"/>
                  </a:lnTo>
                  <a:cubicBezTo>
                    <a:pt x="3181" y="45246"/>
                    <a:pt x="3630" y="49843"/>
                    <a:pt x="3906" y="54579"/>
                  </a:cubicBezTo>
                  <a:cubicBezTo>
                    <a:pt x="4045" y="55615"/>
                    <a:pt x="4045" y="56618"/>
                    <a:pt x="4183" y="57759"/>
                  </a:cubicBezTo>
                  <a:cubicBezTo>
                    <a:pt x="4183" y="59210"/>
                    <a:pt x="4321" y="60627"/>
                    <a:pt x="4494" y="62217"/>
                  </a:cubicBezTo>
                  <a:lnTo>
                    <a:pt x="4494" y="62528"/>
                  </a:lnTo>
                  <a:lnTo>
                    <a:pt x="4494" y="62667"/>
                  </a:lnTo>
                  <a:lnTo>
                    <a:pt x="4494" y="62805"/>
                  </a:lnTo>
                  <a:lnTo>
                    <a:pt x="4494" y="62943"/>
                  </a:lnTo>
                  <a:cubicBezTo>
                    <a:pt x="4494" y="63946"/>
                    <a:pt x="4632" y="64948"/>
                    <a:pt x="4632" y="65985"/>
                  </a:cubicBezTo>
                  <a:cubicBezTo>
                    <a:pt x="4632" y="66538"/>
                    <a:pt x="4771" y="67126"/>
                    <a:pt x="4771" y="67713"/>
                  </a:cubicBezTo>
                  <a:lnTo>
                    <a:pt x="4771" y="68128"/>
                  </a:lnTo>
                  <a:lnTo>
                    <a:pt x="4771" y="68577"/>
                  </a:lnTo>
                  <a:lnTo>
                    <a:pt x="4909" y="69718"/>
                  </a:lnTo>
                  <a:lnTo>
                    <a:pt x="4909" y="69856"/>
                  </a:lnTo>
                  <a:lnTo>
                    <a:pt x="5911" y="69856"/>
                  </a:lnTo>
                  <a:cubicBezTo>
                    <a:pt x="6775" y="67852"/>
                    <a:pt x="7501" y="65536"/>
                    <a:pt x="8365" y="62943"/>
                  </a:cubicBezTo>
                  <a:cubicBezTo>
                    <a:pt x="8365" y="62805"/>
                    <a:pt x="8365" y="62805"/>
                    <a:pt x="8504" y="62667"/>
                  </a:cubicBezTo>
                  <a:lnTo>
                    <a:pt x="8504" y="62528"/>
                  </a:lnTo>
                  <a:cubicBezTo>
                    <a:pt x="8504" y="62356"/>
                    <a:pt x="8504" y="62217"/>
                    <a:pt x="8642" y="62079"/>
                  </a:cubicBezTo>
                  <a:cubicBezTo>
                    <a:pt x="8815" y="61492"/>
                    <a:pt x="8953" y="61077"/>
                    <a:pt x="9091" y="60489"/>
                  </a:cubicBezTo>
                  <a:cubicBezTo>
                    <a:pt x="9368" y="59763"/>
                    <a:pt x="9506" y="59072"/>
                    <a:pt x="9817" y="58346"/>
                  </a:cubicBezTo>
                  <a:lnTo>
                    <a:pt x="9817" y="58035"/>
                  </a:lnTo>
                  <a:lnTo>
                    <a:pt x="9955" y="57759"/>
                  </a:lnTo>
                  <a:lnTo>
                    <a:pt x="9955" y="57620"/>
                  </a:lnTo>
                  <a:lnTo>
                    <a:pt x="9955" y="57482"/>
                  </a:lnTo>
                  <a:lnTo>
                    <a:pt x="10094" y="57171"/>
                  </a:lnTo>
                  <a:lnTo>
                    <a:pt x="10232" y="56894"/>
                  </a:lnTo>
                  <a:cubicBezTo>
                    <a:pt x="10094" y="56756"/>
                    <a:pt x="10094" y="56756"/>
                    <a:pt x="10094" y="56618"/>
                  </a:cubicBezTo>
                  <a:cubicBezTo>
                    <a:pt x="10232" y="55166"/>
                    <a:pt x="10094" y="53438"/>
                    <a:pt x="10094" y="51710"/>
                  </a:cubicBezTo>
                  <a:cubicBezTo>
                    <a:pt x="10094" y="49843"/>
                    <a:pt x="9955" y="48115"/>
                    <a:pt x="9817" y="46663"/>
                  </a:cubicBezTo>
                  <a:cubicBezTo>
                    <a:pt x="9506" y="43656"/>
                    <a:pt x="9368" y="40614"/>
                    <a:pt x="9091" y="37607"/>
                  </a:cubicBezTo>
                  <a:lnTo>
                    <a:pt x="9091" y="37296"/>
                  </a:lnTo>
                  <a:cubicBezTo>
                    <a:pt x="8642" y="32975"/>
                    <a:pt x="8365" y="28102"/>
                    <a:pt x="8089" y="23470"/>
                  </a:cubicBezTo>
                  <a:cubicBezTo>
                    <a:pt x="7951" y="21189"/>
                    <a:pt x="7778" y="18873"/>
                    <a:pt x="7640" y="16730"/>
                  </a:cubicBezTo>
                  <a:lnTo>
                    <a:pt x="7640" y="16281"/>
                  </a:lnTo>
                  <a:cubicBezTo>
                    <a:pt x="7501" y="14691"/>
                    <a:pt x="7501" y="13273"/>
                    <a:pt x="7363" y="11822"/>
                  </a:cubicBezTo>
                  <a:cubicBezTo>
                    <a:pt x="7225" y="7363"/>
                    <a:pt x="6914" y="3768"/>
                    <a:pt x="6637" y="588"/>
                  </a:cubicBezTo>
                  <a:lnTo>
                    <a:pt x="6637" y="450"/>
                  </a:lnTo>
                  <a:lnTo>
                    <a:pt x="6499" y="311"/>
                  </a:lnTo>
                  <a:lnTo>
                    <a:pt x="6361" y="311"/>
                  </a:lnTo>
                  <a:cubicBezTo>
                    <a:pt x="6222" y="139"/>
                    <a:pt x="6050" y="139"/>
                    <a:pt x="57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2286855" y="1533705"/>
              <a:ext cx="144668" cy="623284"/>
            </a:xfrm>
            <a:custGeom>
              <a:avLst/>
              <a:gdLst/>
              <a:ahLst/>
              <a:cxnLst/>
              <a:rect l="l" t="t" r="r" b="b"/>
              <a:pathLst>
                <a:path w="8055" h="34704" extrusionOk="0">
                  <a:moveTo>
                    <a:pt x="5739" y="1"/>
                  </a:moveTo>
                  <a:cubicBezTo>
                    <a:pt x="5324" y="1"/>
                    <a:pt x="4736" y="139"/>
                    <a:pt x="4321" y="139"/>
                  </a:cubicBezTo>
                  <a:lnTo>
                    <a:pt x="4010" y="277"/>
                  </a:lnTo>
                  <a:cubicBezTo>
                    <a:pt x="3944" y="277"/>
                    <a:pt x="3877" y="285"/>
                    <a:pt x="3813" y="297"/>
                  </a:cubicBezTo>
                  <a:lnTo>
                    <a:pt x="3813" y="297"/>
                  </a:lnTo>
                  <a:cubicBezTo>
                    <a:pt x="3783" y="285"/>
                    <a:pt x="3756" y="277"/>
                    <a:pt x="3734" y="277"/>
                  </a:cubicBezTo>
                  <a:lnTo>
                    <a:pt x="3319" y="416"/>
                  </a:lnTo>
                  <a:cubicBezTo>
                    <a:pt x="3424" y="416"/>
                    <a:pt x="3609" y="336"/>
                    <a:pt x="3813" y="297"/>
                  </a:cubicBezTo>
                  <a:lnTo>
                    <a:pt x="3813" y="297"/>
                  </a:lnTo>
                  <a:cubicBezTo>
                    <a:pt x="3965" y="364"/>
                    <a:pt x="4183" y="582"/>
                    <a:pt x="4183" y="727"/>
                  </a:cubicBezTo>
                  <a:cubicBezTo>
                    <a:pt x="4183" y="1003"/>
                    <a:pt x="4010" y="1280"/>
                    <a:pt x="3734" y="1280"/>
                  </a:cubicBezTo>
                  <a:lnTo>
                    <a:pt x="3319" y="1280"/>
                  </a:lnTo>
                  <a:cubicBezTo>
                    <a:pt x="2455" y="1418"/>
                    <a:pt x="1418" y="1418"/>
                    <a:pt x="554" y="1418"/>
                  </a:cubicBezTo>
                  <a:lnTo>
                    <a:pt x="416" y="1729"/>
                  </a:lnTo>
                  <a:lnTo>
                    <a:pt x="416" y="2144"/>
                  </a:lnTo>
                  <a:lnTo>
                    <a:pt x="1003" y="2144"/>
                  </a:lnTo>
                  <a:cubicBezTo>
                    <a:pt x="1141" y="2144"/>
                    <a:pt x="1418" y="2282"/>
                    <a:pt x="1418" y="2593"/>
                  </a:cubicBezTo>
                  <a:cubicBezTo>
                    <a:pt x="1418" y="2593"/>
                    <a:pt x="1418" y="2731"/>
                    <a:pt x="1280" y="2870"/>
                  </a:cubicBezTo>
                  <a:cubicBezTo>
                    <a:pt x="1141" y="3008"/>
                    <a:pt x="1141" y="3008"/>
                    <a:pt x="1003" y="3008"/>
                  </a:cubicBezTo>
                  <a:lnTo>
                    <a:pt x="277" y="3008"/>
                  </a:lnTo>
                  <a:lnTo>
                    <a:pt x="139" y="3457"/>
                  </a:lnTo>
                  <a:lnTo>
                    <a:pt x="139" y="3734"/>
                  </a:lnTo>
                  <a:lnTo>
                    <a:pt x="416" y="3595"/>
                  </a:lnTo>
                  <a:lnTo>
                    <a:pt x="1141" y="3595"/>
                  </a:lnTo>
                  <a:cubicBezTo>
                    <a:pt x="1280" y="3734"/>
                    <a:pt x="1280" y="3872"/>
                    <a:pt x="1418" y="4010"/>
                  </a:cubicBezTo>
                  <a:cubicBezTo>
                    <a:pt x="1418" y="4010"/>
                    <a:pt x="1280" y="4183"/>
                    <a:pt x="1280" y="4321"/>
                  </a:cubicBezTo>
                  <a:cubicBezTo>
                    <a:pt x="1141" y="4460"/>
                    <a:pt x="1141" y="4460"/>
                    <a:pt x="1003" y="4460"/>
                  </a:cubicBezTo>
                  <a:cubicBezTo>
                    <a:pt x="727" y="4460"/>
                    <a:pt x="416" y="4598"/>
                    <a:pt x="139" y="4598"/>
                  </a:cubicBezTo>
                  <a:lnTo>
                    <a:pt x="1" y="5185"/>
                  </a:lnTo>
                  <a:lnTo>
                    <a:pt x="1418" y="5185"/>
                  </a:lnTo>
                  <a:cubicBezTo>
                    <a:pt x="1591" y="5324"/>
                    <a:pt x="1591" y="5462"/>
                    <a:pt x="1591" y="5600"/>
                  </a:cubicBezTo>
                  <a:cubicBezTo>
                    <a:pt x="1591" y="5600"/>
                    <a:pt x="1591" y="5739"/>
                    <a:pt x="1418" y="5911"/>
                  </a:cubicBezTo>
                  <a:cubicBezTo>
                    <a:pt x="1418" y="6050"/>
                    <a:pt x="1280" y="6050"/>
                    <a:pt x="1141" y="6050"/>
                  </a:cubicBezTo>
                  <a:cubicBezTo>
                    <a:pt x="865" y="6050"/>
                    <a:pt x="416" y="6188"/>
                    <a:pt x="139" y="6188"/>
                  </a:cubicBezTo>
                  <a:lnTo>
                    <a:pt x="1" y="6188"/>
                  </a:lnTo>
                  <a:lnTo>
                    <a:pt x="1" y="6775"/>
                  </a:lnTo>
                  <a:lnTo>
                    <a:pt x="1" y="7190"/>
                  </a:lnTo>
                  <a:cubicBezTo>
                    <a:pt x="277" y="7052"/>
                    <a:pt x="727" y="7052"/>
                    <a:pt x="1003" y="7052"/>
                  </a:cubicBezTo>
                  <a:cubicBezTo>
                    <a:pt x="1280" y="7052"/>
                    <a:pt x="1418" y="7190"/>
                    <a:pt x="1418" y="7329"/>
                  </a:cubicBezTo>
                  <a:cubicBezTo>
                    <a:pt x="1418" y="7467"/>
                    <a:pt x="1418" y="7640"/>
                    <a:pt x="1280" y="7778"/>
                  </a:cubicBezTo>
                  <a:cubicBezTo>
                    <a:pt x="1280" y="7778"/>
                    <a:pt x="1141" y="7916"/>
                    <a:pt x="1003" y="7916"/>
                  </a:cubicBezTo>
                  <a:lnTo>
                    <a:pt x="554" y="7916"/>
                  </a:lnTo>
                  <a:cubicBezTo>
                    <a:pt x="416" y="8054"/>
                    <a:pt x="277" y="8054"/>
                    <a:pt x="139" y="8054"/>
                  </a:cubicBezTo>
                  <a:lnTo>
                    <a:pt x="139" y="9057"/>
                  </a:lnTo>
                  <a:lnTo>
                    <a:pt x="139" y="9506"/>
                  </a:lnTo>
                  <a:cubicBezTo>
                    <a:pt x="727" y="9368"/>
                    <a:pt x="1141" y="9368"/>
                    <a:pt x="1867" y="9195"/>
                  </a:cubicBezTo>
                  <a:lnTo>
                    <a:pt x="2282" y="9195"/>
                  </a:lnTo>
                  <a:cubicBezTo>
                    <a:pt x="2870" y="9057"/>
                    <a:pt x="3457" y="9057"/>
                    <a:pt x="4010" y="8919"/>
                  </a:cubicBezTo>
                  <a:cubicBezTo>
                    <a:pt x="4183" y="8919"/>
                    <a:pt x="4460" y="9195"/>
                    <a:pt x="4460" y="9368"/>
                  </a:cubicBezTo>
                  <a:cubicBezTo>
                    <a:pt x="4460" y="9506"/>
                    <a:pt x="4460" y="9644"/>
                    <a:pt x="4321" y="9783"/>
                  </a:cubicBezTo>
                  <a:cubicBezTo>
                    <a:pt x="4321" y="9783"/>
                    <a:pt x="4183" y="9921"/>
                    <a:pt x="4010" y="9921"/>
                  </a:cubicBezTo>
                  <a:cubicBezTo>
                    <a:pt x="3457" y="9921"/>
                    <a:pt x="3008" y="10059"/>
                    <a:pt x="2455" y="10059"/>
                  </a:cubicBezTo>
                  <a:cubicBezTo>
                    <a:pt x="1867" y="10059"/>
                    <a:pt x="1280" y="10232"/>
                    <a:pt x="554" y="10370"/>
                  </a:cubicBezTo>
                  <a:lnTo>
                    <a:pt x="277" y="10370"/>
                  </a:lnTo>
                  <a:cubicBezTo>
                    <a:pt x="277" y="10923"/>
                    <a:pt x="416" y="11373"/>
                    <a:pt x="416" y="11787"/>
                  </a:cubicBezTo>
                  <a:lnTo>
                    <a:pt x="1003" y="11787"/>
                  </a:lnTo>
                  <a:cubicBezTo>
                    <a:pt x="1141" y="11787"/>
                    <a:pt x="1418" y="11960"/>
                    <a:pt x="1418" y="12237"/>
                  </a:cubicBezTo>
                  <a:cubicBezTo>
                    <a:pt x="1418" y="12237"/>
                    <a:pt x="1418" y="12375"/>
                    <a:pt x="1280" y="12513"/>
                  </a:cubicBezTo>
                  <a:cubicBezTo>
                    <a:pt x="1280" y="12652"/>
                    <a:pt x="1141" y="12652"/>
                    <a:pt x="1003" y="12652"/>
                  </a:cubicBezTo>
                  <a:lnTo>
                    <a:pt x="554" y="12652"/>
                  </a:lnTo>
                  <a:lnTo>
                    <a:pt x="554" y="13101"/>
                  </a:lnTo>
                  <a:lnTo>
                    <a:pt x="554" y="13239"/>
                  </a:lnTo>
                  <a:lnTo>
                    <a:pt x="727" y="13516"/>
                  </a:lnTo>
                  <a:cubicBezTo>
                    <a:pt x="865" y="13516"/>
                    <a:pt x="1141" y="13516"/>
                    <a:pt x="1591" y="13377"/>
                  </a:cubicBezTo>
                  <a:cubicBezTo>
                    <a:pt x="1729" y="13377"/>
                    <a:pt x="1729" y="13516"/>
                    <a:pt x="1867" y="13516"/>
                  </a:cubicBezTo>
                  <a:cubicBezTo>
                    <a:pt x="1867" y="13516"/>
                    <a:pt x="2006" y="13688"/>
                    <a:pt x="2006" y="13827"/>
                  </a:cubicBezTo>
                  <a:cubicBezTo>
                    <a:pt x="2006" y="13965"/>
                    <a:pt x="2006" y="14103"/>
                    <a:pt x="1867" y="14103"/>
                  </a:cubicBezTo>
                  <a:cubicBezTo>
                    <a:pt x="1729" y="14242"/>
                    <a:pt x="1729" y="14242"/>
                    <a:pt x="1591" y="14242"/>
                  </a:cubicBezTo>
                  <a:cubicBezTo>
                    <a:pt x="1280" y="14380"/>
                    <a:pt x="1141" y="14380"/>
                    <a:pt x="865" y="14380"/>
                  </a:cubicBezTo>
                  <a:lnTo>
                    <a:pt x="865" y="14553"/>
                  </a:lnTo>
                  <a:lnTo>
                    <a:pt x="865" y="14691"/>
                  </a:lnTo>
                  <a:lnTo>
                    <a:pt x="865" y="14967"/>
                  </a:lnTo>
                  <a:lnTo>
                    <a:pt x="865" y="15106"/>
                  </a:lnTo>
                  <a:cubicBezTo>
                    <a:pt x="1141" y="14967"/>
                    <a:pt x="1591" y="14829"/>
                    <a:pt x="1867" y="14829"/>
                  </a:cubicBezTo>
                  <a:cubicBezTo>
                    <a:pt x="2006" y="14829"/>
                    <a:pt x="2144" y="14829"/>
                    <a:pt x="2144" y="14967"/>
                  </a:cubicBezTo>
                  <a:cubicBezTo>
                    <a:pt x="2282" y="14967"/>
                    <a:pt x="2282" y="15106"/>
                    <a:pt x="2282" y="15244"/>
                  </a:cubicBezTo>
                  <a:lnTo>
                    <a:pt x="2282" y="15555"/>
                  </a:lnTo>
                  <a:cubicBezTo>
                    <a:pt x="2144" y="15693"/>
                    <a:pt x="2006" y="15693"/>
                    <a:pt x="2006" y="15693"/>
                  </a:cubicBezTo>
                  <a:lnTo>
                    <a:pt x="1867" y="15693"/>
                  </a:lnTo>
                  <a:cubicBezTo>
                    <a:pt x="1591" y="15832"/>
                    <a:pt x="1280" y="15832"/>
                    <a:pt x="1003" y="15970"/>
                  </a:cubicBezTo>
                  <a:lnTo>
                    <a:pt x="1141" y="16108"/>
                  </a:lnTo>
                  <a:cubicBezTo>
                    <a:pt x="1418" y="16108"/>
                    <a:pt x="1867" y="15970"/>
                    <a:pt x="2282" y="15970"/>
                  </a:cubicBezTo>
                  <a:cubicBezTo>
                    <a:pt x="2593" y="15970"/>
                    <a:pt x="2731" y="16108"/>
                    <a:pt x="2731" y="16419"/>
                  </a:cubicBezTo>
                  <a:cubicBezTo>
                    <a:pt x="2731" y="16557"/>
                    <a:pt x="2731" y="16696"/>
                    <a:pt x="2593" y="16696"/>
                  </a:cubicBezTo>
                  <a:cubicBezTo>
                    <a:pt x="2593" y="16834"/>
                    <a:pt x="2455" y="16834"/>
                    <a:pt x="2282" y="16834"/>
                  </a:cubicBezTo>
                  <a:cubicBezTo>
                    <a:pt x="2006" y="16972"/>
                    <a:pt x="1729" y="16972"/>
                    <a:pt x="1280" y="16972"/>
                  </a:cubicBezTo>
                  <a:lnTo>
                    <a:pt x="1280" y="17283"/>
                  </a:lnTo>
                  <a:lnTo>
                    <a:pt x="1280" y="17560"/>
                  </a:lnTo>
                  <a:cubicBezTo>
                    <a:pt x="2006" y="17421"/>
                    <a:pt x="2870" y="17283"/>
                    <a:pt x="3596" y="17283"/>
                  </a:cubicBezTo>
                  <a:cubicBezTo>
                    <a:pt x="4010" y="17283"/>
                    <a:pt x="4460" y="17283"/>
                    <a:pt x="4874" y="17145"/>
                  </a:cubicBezTo>
                  <a:cubicBezTo>
                    <a:pt x="5186" y="17145"/>
                    <a:pt x="5324" y="17421"/>
                    <a:pt x="5324" y="17560"/>
                  </a:cubicBezTo>
                  <a:cubicBezTo>
                    <a:pt x="5462" y="17836"/>
                    <a:pt x="5186" y="18009"/>
                    <a:pt x="5047" y="18147"/>
                  </a:cubicBezTo>
                  <a:lnTo>
                    <a:pt x="3596" y="18147"/>
                  </a:lnTo>
                  <a:cubicBezTo>
                    <a:pt x="3008" y="18286"/>
                    <a:pt x="2144" y="18286"/>
                    <a:pt x="1418" y="18424"/>
                  </a:cubicBezTo>
                  <a:lnTo>
                    <a:pt x="1591" y="18700"/>
                  </a:lnTo>
                  <a:lnTo>
                    <a:pt x="1591" y="19011"/>
                  </a:lnTo>
                  <a:lnTo>
                    <a:pt x="2593" y="19011"/>
                  </a:lnTo>
                  <a:cubicBezTo>
                    <a:pt x="2870" y="19011"/>
                    <a:pt x="3008" y="19150"/>
                    <a:pt x="3008" y="19288"/>
                  </a:cubicBezTo>
                  <a:lnTo>
                    <a:pt x="3008" y="19737"/>
                  </a:lnTo>
                  <a:cubicBezTo>
                    <a:pt x="2870" y="19737"/>
                    <a:pt x="2731" y="19876"/>
                    <a:pt x="2593" y="19876"/>
                  </a:cubicBezTo>
                  <a:lnTo>
                    <a:pt x="1729" y="19876"/>
                  </a:lnTo>
                  <a:cubicBezTo>
                    <a:pt x="1729" y="20014"/>
                    <a:pt x="1867" y="20290"/>
                    <a:pt x="1867" y="20429"/>
                  </a:cubicBezTo>
                  <a:lnTo>
                    <a:pt x="2870" y="20429"/>
                  </a:lnTo>
                  <a:cubicBezTo>
                    <a:pt x="3008" y="20429"/>
                    <a:pt x="3319" y="20601"/>
                    <a:pt x="3319" y="20740"/>
                  </a:cubicBezTo>
                  <a:cubicBezTo>
                    <a:pt x="3319" y="20878"/>
                    <a:pt x="3319" y="21016"/>
                    <a:pt x="3146" y="21155"/>
                  </a:cubicBezTo>
                  <a:cubicBezTo>
                    <a:pt x="3146" y="21155"/>
                    <a:pt x="3008" y="21293"/>
                    <a:pt x="2870" y="21293"/>
                  </a:cubicBezTo>
                  <a:lnTo>
                    <a:pt x="2006" y="21293"/>
                  </a:lnTo>
                  <a:lnTo>
                    <a:pt x="2006" y="21742"/>
                  </a:lnTo>
                  <a:lnTo>
                    <a:pt x="2006" y="22019"/>
                  </a:lnTo>
                  <a:cubicBezTo>
                    <a:pt x="2282" y="22019"/>
                    <a:pt x="2731" y="21880"/>
                    <a:pt x="3008" y="21880"/>
                  </a:cubicBezTo>
                  <a:cubicBezTo>
                    <a:pt x="3146" y="21880"/>
                    <a:pt x="3319" y="21880"/>
                    <a:pt x="3319" y="22019"/>
                  </a:cubicBezTo>
                  <a:cubicBezTo>
                    <a:pt x="3457" y="22019"/>
                    <a:pt x="3457" y="22157"/>
                    <a:pt x="3457" y="22330"/>
                  </a:cubicBezTo>
                  <a:cubicBezTo>
                    <a:pt x="3457" y="22468"/>
                    <a:pt x="3457" y="22606"/>
                    <a:pt x="3319" y="22606"/>
                  </a:cubicBezTo>
                  <a:cubicBezTo>
                    <a:pt x="3319" y="22745"/>
                    <a:pt x="3146" y="22745"/>
                    <a:pt x="3008" y="22745"/>
                  </a:cubicBezTo>
                  <a:cubicBezTo>
                    <a:pt x="2731" y="22883"/>
                    <a:pt x="2455" y="22883"/>
                    <a:pt x="2144" y="22883"/>
                  </a:cubicBezTo>
                  <a:cubicBezTo>
                    <a:pt x="2144" y="23194"/>
                    <a:pt x="2144" y="23470"/>
                    <a:pt x="2282" y="23747"/>
                  </a:cubicBezTo>
                  <a:cubicBezTo>
                    <a:pt x="2593" y="23609"/>
                    <a:pt x="3008" y="23609"/>
                    <a:pt x="3457" y="23609"/>
                  </a:cubicBezTo>
                  <a:cubicBezTo>
                    <a:pt x="3734" y="23609"/>
                    <a:pt x="3872" y="23747"/>
                    <a:pt x="3872" y="24058"/>
                  </a:cubicBezTo>
                  <a:cubicBezTo>
                    <a:pt x="3872" y="24196"/>
                    <a:pt x="3872" y="24334"/>
                    <a:pt x="3734" y="24473"/>
                  </a:cubicBezTo>
                  <a:cubicBezTo>
                    <a:pt x="3734" y="24473"/>
                    <a:pt x="3596" y="24473"/>
                    <a:pt x="3457" y="24611"/>
                  </a:cubicBezTo>
                  <a:lnTo>
                    <a:pt x="2282" y="24611"/>
                  </a:lnTo>
                  <a:cubicBezTo>
                    <a:pt x="2455" y="24922"/>
                    <a:pt x="2455" y="25199"/>
                    <a:pt x="2455" y="25475"/>
                  </a:cubicBezTo>
                  <a:lnTo>
                    <a:pt x="3457" y="25475"/>
                  </a:lnTo>
                  <a:cubicBezTo>
                    <a:pt x="4010" y="25475"/>
                    <a:pt x="4598" y="25337"/>
                    <a:pt x="5324" y="25337"/>
                  </a:cubicBezTo>
                  <a:cubicBezTo>
                    <a:pt x="5462" y="25199"/>
                    <a:pt x="5462" y="25199"/>
                    <a:pt x="5600" y="25199"/>
                  </a:cubicBezTo>
                  <a:lnTo>
                    <a:pt x="5739" y="25199"/>
                  </a:lnTo>
                  <a:cubicBezTo>
                    <a:pt x="6050" y="25199"/>
                    <a:pt x="6188" y="25337"/>
                    <a:pt x="6188" y="25475"/>
                  </a:cubicBezTo>
                  <a:cubicBezTo>
                    <a:pt x="6326" y="25613"/>
                    <a:pt x="6326" y="25786"/>
                    <a:pt x="6188" y="25786"/>
                  </a:cubicBezTo>
                  <a:cubicBezTo>
                    <a:pt x="6188" y="25924"/>
                    <a:pt x="6050" y="26063"/>
                    <a:pt x="5911" y="26063"/>
                  </a:cubicBezTo>
                  <a:cubicBezTo>
                    <a:pt x="5462" y="26201"/>
                    <a:pt x="4736" y="26339"/>
                    <a:pt x="4010" y="26339"/>
                  </a:cubicBezTo>
                  <a:lnTo>
                    <a:pt x="2593" y="26339"/>
                  </a:lnTo>
                  <a:lnTo>
                    <a:pt x="2593" y="27342"/>
                  </a:lnTo>
                  <a:cubicBezTo>
                    <a:pt x="2593" y="27514"/>
                    <a:pt x="2731" y="27653"/>
                    <a:pt x="2731" y="27791"/>
                  </a:cubicBezTo>
                  <a:cubicBezTo>
                    <a:pt x="2870" y="27653"/>
                    <a:pt x="3146" y="27653"/>
                    <a:pt x="3457" y="27653"/>
                  </a:cubicBezTo>
                  <a:cubicBezTo>
                    <a:pt x="3596" y="27653"/>
                    <a:pt x="3872" y="27791"/>
                    <a:pt x="3872" y="28068"/>
                  </a:cubicBezTo>
                  <a:cubicBezTo>
                    <a:pt x="3872" y="28206"/>
                    <a:pt x="3734" y="28517"/>
                    <a:pt x="3457" y="28517"/>
                  </a:cubicBezTo>
                  <a:cubicBezTo>
                    <a:pt x="3146" y="28517"/>
                    <a:pt x="3008" y="28655"/>
                    <a:pt x="2731" y="28655"/>
                  </a:cubicBezTo>
                  <a:lnTo>
                    <a:pt x="2870" y="29519"/>
                  </a:lnTo>
                  <a:cubicBezTo>
                    <a:pt x="3008" y="29381"/>
                    <a:pt x="3319" y="29381"/>
                    <a:pt x="3596" y="29381"/>
                  </a:cubicBezTo>
                  <a:cubicBezTo>
                    <a:pt x="3872" y="29381"/>
                    <a:pt x="4010" y="29519"/>
                    <a:pt x="4010" y="29796"/>
                  </a:cubicBezTo>
                  <a:cubicBezTo>
                    <a:pt x="4183" y="29934"/>
                    <a:pt x="3872" y="30245"/>
                    <a:pt x="3734" y="30245"/>
                  </a:cubicBezTo>
                  <a:lnTo>
                    <a:pt x="3457" y="30245"/>
                  </a:lnTo>
                  <a:cubicBezTo>
                    <a:pt x="3146" y="30383"/>
                    <a:pt x="3008" y="30383"/>
                    <a:pt x="2870" y="30383"/>
                  </a:cubicBezTo>
                  <a:lnTo>
                    <a:pt x="2870" y="30971"/>
                  </a:lnTo>
                  <a:cubicBezTo>
                    <a:pt x="3146" y="30798"/>
                    <a:pt x="3457" y="30798"/>
                    <a:pt x="3872" y="30798"/>
                  </a:cubicBezTo>
                  <a:cubicBezTo>
                    <a:pt x="4010" y="30798"/>
                    <a:pt x="4321" y="30971"/>
                    <a:pt x="4321" y="31248"/>
                  </a:cubicBezTo>
                  <a:cubicBezTo>
                    <a:pt x="4321" y="31386"/>
                    <a:pt x="4183" y="31662"/>
                    <a:pt x="3872" y="31662"/>
                  </a:cubicBezTo>
                  <a:cubicBezTo>
                    <a:pt x="3596" y="31662"/>
                    <a:pt x="3319" y="31835"/>
                    <a:pt x="3008" y="31835"/>
                  </a:cubicBezTo>
                  <a:lnTo>
                    <a:pt x="3008" y="32388"/>
                  </a:lnTo>
                  <a:lnTo>
                    <a:pt x="3008" y="32976"/>
                  </a:lnTo>
                  <a:lnTo>
                    <a:pt x="3596" y="32837"/>
                  </a:lnTo>
                  <a:cubicBezTo>
                    <a:pt x="3734" y="32837"/>
                    <a:pt x="4010" y="32837"/>
                    <a:pt x="4321" y="32699"/>
                  </a:cubicBezTo>
                  <a:cubicBezTo>
                    <a:pt x="4598" y="32699"/>
                    <a:pt x="4736" y="32976"/>
                    <a:pt x="4736" y="33114"/>
                  </a:cubicBezTo>
                  <a:cubicBezTo>
                    <a:pt x="4874" y="33252"/>
                    <a:pt x="4736" y="33391"/>
                    <a:pt x="4736" y="33391"/>
                  </a:cubicBezTo>
                  <a:lnTo>
                    <a:pt x="4460" y="33702"/>
                  </a:lnTo>
                  <a:cubicBezTo>
                    <a:pt x="4183" y="33702"/>
                    <a:pt x="3872" y="33702"/>
                    <a:pt x="3596" y="33840"/>
                  </a:cubicBezTo>
                  <a:lnTo>
                    <a:pt x="3146" y="33840"/>
                  </a:lnTo>
                  <a:lnTo>
                    <a:pt x="3146" y="34255"/>
                  </a:lnTo>
                  <a:lnTo>
                    <a:pt x="3146" y="34704"/>
                  </a:lnTo>
                  <a:cubicBezTo>
                    <a:pt x="4183" y="34566"/>
                    <a:pt x="5186" y="34427"/>
                    <a:pt x="6188" y="34427"/>
                  </a:cubicBezTo>
                  <a:cubicBezTo>
                    <a:pt x="6603" y="34427"/>
                    <a:pt x="7190" y="34255"/>
                    <a:pt x="7916" y="34255"/>
                  </a:cubicBezTo>
                  <a:lnTo>
                    <a:pt x="8054" y="34255"/>
                  </a:lnTo>
                  <a:cubicBezTo>
                    <a:pt x="7916" y="31662"/>
                    <a:pt x="7640" y="29070"/>
                    <a:pt x="7467" y="26339"/>
                  </a:cubicBezTo>
                  <a:lnTo>
                    <a:pt x="7467" y="25924"/>
                  </a:lnTo>
                  <a:cubicBezTo>
                    <a:pt x="7329" y="23747"/>
                    <a:pt x="7052" y="21742"/>
                    <a:pt x="6914" y="19565"/>
                  </a:cubicBezTo>
                  <a:lnTo>
                    <a:pt x="6776" y="16972"/>
                  </a:lnTo>
                  <a:cubicBezTo>
                    <a:pt x="6603" y="15693"/>
                    <a:pt x="6464" y="14242"/>
                    <a:pt x="6326" y="12963"/>
                  </a:cubicBezTo>
                  <a:cubicBezTo>
                    <a:pt x="6188" y="11649"/>
                    <a:pt x="6188" y="10370"/>
                    <a:pt x="6050" y="9057"/>
                  </a:cubicBezTo>
                  <a:cubicBezTo>
                    <a:pt x="5911" y="7052"/>
                    <a:pt x="5739" y="4874"/>
                    <a:pt x="5739" y="2731"/>
                  </a:cubicBezTo>
                  <a:lnTo>
                    <a:pt x="5739" y="1"/>
                  </a:ln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2312304" y="1978197"/>
              <a:ext cx="10578" cy="116722"/>
            </a:xfrm>
            <a:custGeom>
              <a:avLst/>
              <a:gdLst/>
              <a:ahLst/>
              <a:cxnLst/>
              <a:rect l="l" t="t" r="r" b="b"/>
              <a:pathLst>
                <a:path w="589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65" y="481"/>
                    <a:pt x="123" y="955"/>
                    <a:pt x="174" y="1423"/>
                  </a:cubicBezTo>
                  <a:lnTo>
                    <a:pt x="174" y="1423"/>
                  </a:lnTo>
                  <a:cubicBezTo>
                    <a:pt x="174" y="1016"/>
                    <a:pt x="170" y="574"/>
                    <a:pt x="1" y="0"/>
                  </a:cubicBezTo>
                  <a:close/>
                  <a:moveTo>
                    <a:pt x="174" y="1423"/>
                  </a:moveTo>
                  <a:cubicBezTo>
                    <a:pt x="174" y="1433"/>
                    <a:pt x="174" y="1442"/>
                    <a:pt x="174" y="1452"/>
                  </a:cubicBezTo>
                  <a:cubicBezTo>
                    <a:pt x="312" y="3042"/>
                    <a:pt x="450" y="4770"/>
                    <a:pt x="589" y="6499"/>
                  </a:cubicBezTo>
                  <a:cubicBezTo>
                    <a:pt x="479" y="4910"/>
                    <a:pt x="369" y="3212"/>
                    <a:pt x="174" y="1423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2346464" y="2161946"/>
              <a:ext cx="124175" cy="491691"/>
            </a:xfrm>
            <a:custGeom>
              <a:avLst/>
              <a:gdLst/>
              <a:ahLst/>
              <a:cxnLst/>
              <a:rect l="l" t="t" r="r" b="b"/>
              <a:pathLst>
                <a:path w="6914" h="27377" extrusionOk="0">
                  <a:moveTo>
                    <a:pt x="4874" y="1"/>
                  </a:moveTo>
                  <a:cubicBezTo>
                    <a:pt x="4735" y="139"/>
                    <a:pt x="4735" y="139"/>
                    <a:pt x="4597" y="139"/>
                  </a:cubicBezTo>
                  <a:cubicBezTo>
                    <a:pt x="4010" y="139"/>
                    <a:pt x="3457" y="312"/>
                    <a:pt x="2869" y="312"/>
                  </a:cubicBezTo>
                  <a:cubicBezTo>
                    <a:pt x="2005" y="312"/>
                    <a:pt x="1279" y="450"/>
                    <a:pt x="553" y="588"/>
                  </a:cubicBezTo>
                  <a:lnTo>
                    <a:pt x="415" y="588"/>
                  </a:lnTo>
                  <a:cubicBezTo>
                    <a:pt x="277" y="588"/>
                    <a:pt x="138" y="588"/>
                    <a:pt x="0" y="726"/>
                  </a:cubicBezTo>
                  <a:lnTo>
                    <a:pt x="0" y="865"/>
                  </a:lnTo>
                  <a:lnTo>
                    <a:pt x="0" y="1867"/>
                  </a:lnTo>
                  <a:cubicBezTo>
                    <a:pt x="277" y="1867"/>
                    <a:pt x="691" y="1867"/>
                    <a:pt x="1002" y="1729"/>
                  </a:cubicBezTo>
                  <a:cubicBezTo>
                    <a:pt x="1279" y="1729"/>
                    <a:pt x="1417" y="1867"/>
                    <a:pt x="1417" y="2178"/>
                  </a:cubicBezTo>
                  <a:cubicBezTo>
                    <a:pt x="1417" y="2455"/>
                    <a:pt x="1279" y="2593"/>
                    <a:pt x="1002" y="2593"/>
                  </a:cubicBezTo>
                  <a:cubicBezTo>
                    <a:pt x="691" y="2731"/>
                    <a:pt x="415" y="2731"/>
                    <a:pt x="138" y="2731"/>
                  </a:cubicBezTo>
                  <a:lnTo>
                    <a:pt x="138" y="3595"/>
                  </a:lnTo>
                  <a:cubicBezTo>
                    <a:pt x="277" y="3595"/>
                    <a:pt x="415" y="3595"/>
                    <a:pt x="691" y="3457"/>
                  </a:cubicBezTo>
                  <a:lnTo>
                    <a:pt x="1002" y="3457"/>
                  </a:lnTo>
                  <a:cubicBezTo>
                    <a:pt x="1141" y="3595"/>
                    <a:pt x="1141" y="3768"/>
                    <a:pt x="1279" y="3768"/>
                  </a:cubicBezTo>
                  <a:lnTo>
                    <a:pt x="1279" y="4183"/>
                  </a:lnTo>
                  <a:cubicBezTo>
                    <a:pt x="1141" y="4183"/>
                    <a:pt x="1141" y="4321"/>
                    <a:pt x="1002" y="4321"/>
                  </a:cubicBezTo>
                  <a:cubicBezTo>
                    <a:pt x="691" y="4459"/>
                    <a:pt x="415" y="4459"/>
                    <a:pt x="277" y="4459"/>
                  </a:cubicBezTo>
                  <a:lnTo>
                    <a:pt x="277" y="4770"/>
                  </a:lnTo>
                  <a:lnTo>
                    <a:pt x="277" y="5185"/>
                  </a:lnTo>
                  <a:lnTo>
                    <a:pt x="415" y="5185"/>
                  </a:lnTo>
                  <a:cubicBezTo>
                    <a:pt x="691" y="5047"/>
                    <a:pt x="1002" y="5047"/>
                    <a:pt x="1279" y="5047"/>
                  </a:cubicBezTo>
                  <a:cubicBezTo>
                    <a:pt x="1417" y="5047"/>
                    <a:pt x="1555" y="5047"/>
                    <a:pt x="1555" y="5185"/>
                  </a:cubicBezTo>
                  <a:cubicBezTo>
                    <a:pt x="1728" y="5185"/>
                    <a:pt x="1728" y="5324"/>
                    <a:pt x="1728" y="5496"/>
                  </a:cubicBezTo>
                  <a:cubicBezTo>
                    <a:pt x="1728" y="5496"/>
                    <a:pt x="1728" y="5635"/>
                    <a:pt x="1555" y="5773"/>
                  </a:cubicBezTo>
                  <a:cubicBezTo>
                    <a:pt x="1555" y="5911"/>
                    <a:pt x="1417" y="5911"/>
                    <a:pt x="1279" y="5911"/>
                  </a:cubicBezTo>
                  <a:cubicBezTo>
                    <a:pt x="1141" y="5911"/>
                    <a:pt x="864" y="6049"/>
                    <a:pt x="553" y="6049"/>
                  </a:cubicBezTo>
                  <a:lnTo>
                    <a:pt x="277" y="6049"/>
                  </a:lnTo>
                  <a:lnTo>
                    <a:pt x="415" y="6360"/>
                  </a:lnTo>
                  <a:lnTo>
                    <a:pt x="415" y="6637"/>
                  </a:lnTo>
                  <a:cubicBezTo>
                    <a:pt x="864" y="6637"/>
                    <a:pt x="1141" y="6637"/>
                    <a:pt x="1555" y="6499"/>
                  </a:cubicBezTo>
                  <a:cubicBezTo>
                    <a:pt x="1867" y="6499"/>
                    <a:pt x="2005" y="6775"/>
                    <a:pt x="2005" y="6914"/>
                  </a:cubicBezTo>
                  <a:cubicBezTo>
                    <a:pt x="2005" y="7225"/>
                    <a:pt x="1867" y="7363"/>
                    <a:pt x="1555" y="7501"/>
                  </a:cubicBezTo>
                  <a:lnTo>
                    <a:pt x="415" y="7501"/>
                  </a:lnTo>
                  <a:lnTo>
                    <a:pt x="553" y="7916"/>
                  </a:lnTo>
                  <a:lnTo>
                    <a:pt x="553" y="8365"/>
                  </a:lnTo>
                  <a:cubicBezTo>
                    <a:pt x="1417" y="8227"/>
                    <a:pt x="2420" y="8089"/>
                    <a:pt x="3145" y="7916"/>
                  </a:cubicBezTo>
                  <a:lnTo>
                    <a:pt x="3457" y="7916"/>
                  </a:lnTo>
                  <a:cubicBezTo>
                    <a:pt x="3871" y="7916"/>
                    <a:pt x="4459" y="7778"/>
                    <a:pt x="5012" y="7778"/>
                  </a:cubicBezTo>
                  <a:cubicBezTo>
                    <a:pt x="5185" y="7778"/>
                    <a:pt x="5461" y="7916"/>
                    <a:pt x="5461" y="8227"/>
                  </a:cubicBezTo>
                  <a:cubicBezTo>
                    <a:pt x="5461" y="8504"/>
                    <a:pt x="5323" y="8642"/>
                    <a:pt x="5012" y="8642"/>
                  </a:cubicBezTo>
                  <a:cubicBezTo>
                    <a:pt x="4459" y="8780"/>
                    <a:pt x="3871" y="8780"/>
                    <a:pt x="3145" y="8953"/>
                  </a:cubicBezTo>
                  <a:cubicBezTo>
                    <a:pt x="2420" y="8953"/>
                    <a:pt x="1555" y="9091"/>
                    <a:pt x="553" y="9229"/>
                  </a:cubicBezTo>
                  <a:cubicBezTo>
                    <a:pt x="691" y="9506"/>
                    <a:pt x="691" y="9955"/>
                    <a:pt x="691" y="10370"/>
                  </a:cubicBezTo>
                  <a:lnTo>
                    <a:pt x="691" y="10508"/>
                  </a:lnTo>
                  <a:lnTo>
                    <a:pt x="691" y="10681"/>
                  </a:lnTo>
                  <a:cubicBezTo>
                    <a:pt x="1002" y="10508"/>
                    <a:pt x="1141" y="10508"/>
                    <a:pt x="1417" y="10370"/>
                  </a:cubicBezTo>
                  <a:lnTo>
                    <a:pt x="1867" y="10370"/>
                  </a:lnTo>
                  <a:cubicBezTo>
                    <a:pt x="2005" y="10508"/>
                    <a:pt x="2005" y="10508"/>
                    <a:pt x="2005" y="10681"/>
                  </a:cubicBezTo>
                  <a:cubicBezTo>
                    <a:pt x="2143" y="10819"/>
                    <a:pt x="2143" y="10958"/>
                    <a:pt x="2005" y="11096"/>
                  </a:cubicBezTo>
                  <a:lnTo>
                    <a:pt x="1867" y="11234"/>
                  </a:lnTo>
                  <a:cubicBezTo>
                    <a:pt x="1417" y="11372"/>
                    <a:pt x="1141" y="11372"/>
                    <a:pt x="864" y="11545"/>
                  </a:cubicBezTo>
                  <a:lnTo>
                    <a:pt x="1002" y="12237"/>
                  </a:lnTo>
                  <a:cubicBezTo>
                    <a:pt x="1141" y="12237"/>
                    <a:pt x="1279" y="12237"/>
                    <a:pt x="1417" y="12098"/>
                  </a:cubicBezTo>
                  <a:lnTo>
                    <a:pt x="2005" y="12098"/>
                  </a:lnTo>
                  <a:cubicBezTo>
                    <a:pt x="2143" y="12098"/>
                    <a:pt x="2143" y="12237"/>
                    <a:pt x="2281" y="12409"/>
                  </a:cubicBezTo>
                  <a:cubicBezTo>
                    <a:pt x="2281" y="12548"/>
                    <a:pt x="2281" y="12548"/>
                    <a:pt x="2143" y="12686"/>
                  </a:cubicBezTo>
                  <a:cubicBezTo>
                    <a:pt x="2143" y="12824"/>
                    <a:pt x="2005" y="12962"/>
                    <a:pt x="2005" y="12962"/>
                  </a:cubicBezTo>
                  <a:cubicBezTo>
                    <a:pt x="1555" y="12962"/>
                    <a:pt x="1279" y="13101"/>
                    <a:pt x="1002" y="13101"/>
                  </a:cubicBezTo>
                  <a:lnTo>
                    <a:pt x="1141" y="13965"/>
                  </a:lnTo>
                  <a:cubicBezTo>
                    <a:pt x="1279" y="13965"/>
                    <a:pt x="1555" y="13827"/>
                    <a:pt x="1728" y="13827"/>
                  </a:cubicBezTo>
                  <a:cubicBezTo>
                    <a:pt x="1867" y="13827"/>
                    <a:pt x="2005" y="13827"/>
                    <a:pt x="2143" y="13688"/>
                  </a:cubicBezTo>
                  <a:lnTo>
                    <a:pt x="2281" y="13688"/>
                  </a:lnTo>
                  <a:cubicBezTo>
                    <a:pt x="2592" y="13688"/>
                    <a:pt x="2731" y="13827"/>
                    <a:pt x="2731" y="13965"/>
                  </a:cubicBezTo>
                  <a:cubicBezTo>
                    <a:pt x="2869" y="14138"/>
                    <a:pt x="2869" y="14276"/>
                    <a:pt x="2731" y="14414"/>
                  </a:cubicBezTo>
                  <a:cubicBezTo>
                    <a:pt x="2731" y="14414"/>
                    <a:pt x="2592" y="14552"/>
                    <a:pt x="2420" y="14552"/>
                  </a:cubicBezTo>
                  <a:cubicBezTo>
                    <a:pt x="2005" y="14691"/>
                    <a:pt x="1555" y="14829"/>
                    <a:pt x="1279" y="14829"/>
                  </a:cubicBezTo>
                  <a:lnTo>
                    <a:pt x="1279" y="15278"/>
                  </a:lnTo>
                  <a:lnTo>
                    <a:pt x="1279" y="15866"/>
                  </a:lnTo>
                  <a:cubicBezTo>
                    <a:pt x="1555" y="15866"/>
                    <a:pt x="2005" y="15693"/>
                    <a:pt x="2420" y="15693"/>
                  </a:cubicBezTo>
                  <a:cubicBezTo>
                    <a:pt x="2592" y="15693"/>
                    <a:pt x="2869" y="15866"/>
                    <a:pt x="2869" y="16142"/>
                  </a:cubicBezTo>
                  <a:cubicBezTo>
                    <a:pt x="2869" y="16281"/>
                    <a:pt x="2869" y="16419"/>
                    <a:pt x="2731" y="16419"/>
                  </a:cubicBezTo>
                  <a:cubicBezTo>
                    <a:pt x="2592" y="16557"/>
                    <a:pt x="2592" y="16557"/>
                    <a:pt x="2420" y="16557"/>
                  </a:cubicBezTo>
                  <a:cubicBezTo>
                    <a:pt x="2143" y="16730"/>
                    <a:pt x="1867" y="16730"/>
                    <a:pt x="1417" y="16730"/>
                  </a:cubicBezTo>
                  <a:cubicBezTo>
                    <a:pt x="1417" y="17145"/>
                    <a:pt x="1555" y="17594"/>
                    <a:pt x="1555" y="17871"/>
                  </a:cubicBezTo>
                  <a:cubicBezTo>
                    <a:pt x="2005" y="17871"/>
                    <a:pt x="2592" y="17732"/>
                    <a:pt x="3145" y="17732"/>
                  </a:cubicBezTo>
                  <a:lnTo>
                    <a:pt x="3733" y="17732"/>
                  </a:lnTo>
                  <a:cubicBezTo>
                    <a:pt x="4148" y="17594"/>
                    <a:pt x="4735" y="17594"/>
                    <a:pt x="5323" y="17594"/>
                  </a:cubicBezTo>
                  <a:cubicBezTo>
                    <a:pt x="5461" y="17594"/>
                    <a:pt x="5738" y="17732"/>
                    <a:pt x="5738" y="18009"/>
                  </a:cubicBezTo>
                  <a:cubicBezTo>
                    <a:pt x="5738" y="18147"/>
                    <a:pt x="5600" y="18458"/>
                    <a:pt x="5323" y="18458"/>
                  </a:cubicBezTo>
                  <a:cubicBezTo>
                    <a:pt x="4735" y="18596"/>
                    <a:pt x="4321" y="18596"/>
                    <a:pt x="3871" y="18596"/>
                  </a:cubicBezTo>
                  <a:cubicBezTo>
                    <a:pt x="3145" y="18596"/>
                    <a:pt x="2420" y="18596"/>
                    <a:pt x="1728" y="18735"/>
                  </a:cubicBezTo>
                  <a:lnTo>
                    <a:pt x="1555" y="18873"/>
                  </a:lnTo>
                  <a:lnTo>
                    <a:pt x="1728" y="18873"/>
                  </a:lnTo>
                  <a:lnTo>
                    <a:pt x="1728" y="19011"/>
                  </a:lnTo>
                  <a:lnTo>
                    <a:pt x="1728" y="19875"/>
                  </a:lnTo>
                  <a:lnTo>
                    <a:pt x="2592" y="19875"/>
                  </a:lnTo>
                  <a:cubicBezTo>
                    <a:pt x="2869" y="19875"/>
                    <a:pt x="3007" y="20014"/>
                    <a:pt x="3007" y="20325"/>
                  </a:cubicBezTo>
                  <a:cubicBezTo>
                    <a:pt x="3007" y="20463"/>
                    <a:pt x="2869" y="20740"/>
                    <a:pt x="2592" y="20740"/>
                  </a:cubicBezTo>
                  <a:cubicBezTo>
                    <a:pt x="2281" y="20740"/>
                    <a:pt x="2143" y="20740"/>
                    <a:pt x="1867" y="20878"/>
                  </a:cubicBezTo>
                  <a:lnTo>
                    <a:pt x="1867" y="21742"/>
                  </a:lnTo>
                  <a:lnTo>
                    <a:pt x="3007" y="21742"/>
                  </a:lnTo>
                  <a:cubicBezTo>
                    <a:pt x="3145" y="21742"/>
                    <a:pt x="3457" y="21915"/>
                    <a:pt x="3457" y="22191"/>
                  </a:cubicBezTo>
                  <a:cubicBezTo>
                    <a:pt x="3457" y="22330"/>
                    <a:pt x="3457" y="22330"/>
                    <a:pt x="3284" y="22468"/>
                  </a:cubicBezTo>
                  <a:cubicBezTo>
                    <a:pt x="3284" y="22606"/>
                    <a:pt x="3145" y="22606"/>
                    <a:pt x="3007" y="22606"/>
                  </a:cubicBezTo>
                  <a:lnTo>
                    <a:pt x="2869" y="22606"/>
                  </a:lnTo>
                  <a:cubicBezTo>
                    <a:pt x="2592" y="22606"/>
                    <a:pt x="2281" y="22779"/>
                    <a:pt x="2005" y="22779"/>
                  </a:cubicBezTo>
                  <a:lnTo>
                    <a:pt x="2005" y="23055"/>
                  </a:lnTo>
                  <a:lnTo>
                    <a:pt x="2005" y="23194"/>
                  </a:lnTo>
                  <a:cubicBezTo>
                    <a:pt x="2005" y="23332"/>
                    <a:pt x="2143" y="23332"/>
                    <a:pt x="2143" y="23470"/>
                  </a:cubicBezTo>
                  <a:lnTo>
                    <a:pt x="2143" y="23643"/>
                  </a:lnTo>
                  <a:lnTo>
                    <a:pt x="2869" y="23643"/>
                  </a:lnTo>
                  <a:lnTo>
                    <a:pt x="3007" y="23470"/>
                  </a:lnTo>
                  <a:cubicBezTo>
                    <a:pt x="3284" y="23470"/>
                    <a:pt x="3457" y="23781"/>
                    <a:pt x="3457" y="23920"/>
                  </a:cubicBezTo>
                  <a:cubicBezTo>
                    <a:pt x="3595" y="24196"/>
                    <a:pt x="3284" y="24334"/>
                    <a:pt x="3145" y="24507"/>
                  </a:cubicBezTo>
                  <a:lnTo>
                    <a:pt x="2143" y="24507"/>
                  </a:lnTo>
                  <a:cubicBezTo>
                    <a:pt x="2143" y="24922"/>
                    <a:pt x="2281" y="25198"/>
                    <a:pt x="2281" y="25510"/>
                  </a:cubicBezTo>
                  <a:lnTo>
                    <a:pt x="2281" y="25648"/>
                  </a:lnTo>
                  <a:cubicBezTo>
                    <a:pt x="2592" y="25648"/>
                    <a:pt x="2869" y="25510"/>
                    <a:pt x="3284" y="25510"/>
                  </a:cubicBezTo>
                  <a:cubicBezTo>
                    <a:pt x="3457" y="25510"/>
                    <a:pt x="3733" y="25648"/>
                    <a:pt x="3733" y="25924"/>
                  </a:cubicBezTo>
                  <a:cubicBezTo>
                    <a:pt x="3733" y="26235"/>
                    <a:pt x="3595" y="26374"/>
                    <a:pt x="3284" y="26374"/>
                  </a:cubicBezTo>
                  <a:cubicBezTo>
                    <a:pt x="3007" y="26512"/>
                    <a:pt x="2592" y="26512"/>
                    <a:pt x="2281" y="26512"/>
                  </a:cubicBezTo>
                  <a:lnTo>
                    <a:pt x="2281" y="27376"/>
                  </a:lnTo>
                  <a:cubicBezTo>
                    <a:pt x="3595" y="27376"/>
                    <a:pt x="5012" y="27238"/>
                    <a:pt x="6464" y="26927"/>
                  </a:cubicBezTo>
                  <a:cubicBezTo>
                    <a:pt x="6602" y="26927"/>
                    <a:pt x="6740" y="27099"/>
                    <a:pt x="6913" y="27238"/>
                  </a:cubicBezTo>
                  <a:lnTo>
                    <a:pt x="6913" y="27099"/>
                  </a:lnTo>
                  <a:lnTo>
                    <a:pt x="6913" y="26788"/>
                  </a:lnTo>
                  <a:cubicBezTo>
                    <a:pt x="6740" y="25198"/>
                    <a:pt x="6602" y="23781"/>
                    <a:pt x="6464" y="22330"/>
                  </a:cubicBezTo>
                  <a:cubicBezTo>
                    <a:pt x="6464" y="21189"/>
                    <a:pt x="6464" y="20186"/>
                    <a:pt x="6325" y="19150"/>
                  </a:cubicBezTo>
                  <a:cubicBezTo>
                    <a:pt x="6049" y="14414"/>
                    <a:pt x="5600" y="9817"/>
                    <a:pt x="5323" y="5496"/>
                  </a:cubicBezTo>
                  <a:lnTo>
                    <a:pt x="5185" y="5047"/>
                  </a:lnTo>
                  <a:lnTo>
                    <a:pt x="5185" y="4183"/>
                  </a:lnTo>
                  <a:cubicBezTo>
                    <a:pt x="5012" y="2904"/>
                    <a:pt x="4874" y="1591"/>
                    <a:pt x="4874" y="1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2393016" y="2656097"/>
              <a:ext cx="85059" cy="126654"/>
            </a:xfrm>
            <a:custGeom>
              <a:avLst/>
              <a:gdLst/>
              <a:ahLst/>
              <a:cxnLst/>
              <a:rect l="l" t="t" r="r" b="b"/>
              <a:pathLst>
                <a:path w="4736" h="7052" extrusionOk="0">
                  <a:moveTo>
                    <a:pt x="4321" y="0"/>
                  </a:moveTo>
                  <a:cubicBezTo>
                    <a:pt x="4321" y="0"/>
                    <a:pt x="4321" y="139"/>
                    <a:pt x="4148" y="139"/>
                  </a:cubicBezTo>
                  <a:cubicBezTo>
                    <a:pt x="4148" y="277"/>
                    <a:pt x="4010" y="277"/>
                    <a:pt x="3872" y="277"/>
                  </a:cubicBezTo>
                  <a:cubicBezTo>
                    <a:pt x="2420" y="588"/>
                    <a:pt x="1141" y="726"/>
                    <a:pt x="0" y="726"/>
                  </a:cubicBezTo>
                  <a:cubicBezTo>
                    <a:pt x="0" y="1314"/>
                    <a:pt x="0" y="1729"/>
                    <a:pt x="139" y="2178"/>
                  </a:cubicBezTo>
                  <a:lnTo>
                    <a:pt x="139" y="2454"/>
                  </a:lnTo>
                  <a:lnTo>
                    <a:pt x="139" y="2593"/>
                  </a:lnTo>
                  <a:lnTo>
                    <a:pt x="1418" y="2593"/>
                  </a:lnTo>
                  <a:cubicBezTo>
                    <a:pt x="1729" y="2593"/>
                    <a:pt x="1867" y="2731"/>
                    <a:pt x="1867" y="3042"/>
                  </a:cubicBezTo>
                  <a:cubicBezTo>
                    <a:pt x="2005" y="3180"/>
                    <a:pt x="1729" y="3457"/>
                    <a:pt x="1556" y="3457"/>
                  </a:cubicBezTo>
                  <a:cubicBezTo>
                    <a:pt x="1141" y="3457"/>
                    <a:pt x="692" y="3595"/>
                    <a:pt x="277" y="3595"/>
                  </a:cubicBezTo>
                  <a:lnTo>
                    <a:pt x="415" y="4183"/>
                  </a:lnTo>
                  <a:lnTo>
                    <a:pt x="415" y="4770"/>
                  </a:lnTo>
                  <a:lnTo>
                    <a:pt x="1729" y="4770"/>
                  </a:lnTo>
                  <a:cubicBezTo>
                    <a:pt x="1867" y="4770"/>
                    <a:pt x="1867" y="4770"/>
                    <a:pt x="2005" y="4909"/>
                  </a:cubicBezTo>
                  <a:lnTo>
                    <a:pt x="2005" y="5323"/>
                  </a:lnTo>
                  <a:cubicBezTo>
                    <a:pt x="2005" y="5462"/>
                    <a:pt x="1867" y="5634"/>
                    <a:pt x="1556" y="5634"/>
                  </a:cubicBezTo>
                  <a:lnTo>
                    <a:pt x="553" y="5634"/>
                  </a:lnTo>
                  <a:lnTo>
                    <a:pt x="553" y="5773"/>
                  </a:lnTo>
                  <a:cubicBezTo>
                    <a:pt x="692" y="6049"/>
                    <a:pt x="865" y="6498"/>
                    <a:pt x="1141" y="6775"/>
                  </a:cubicBezTo>
                  <a:lnTo>
                    <a:pt x="1141" y="6913"/>
                  </a:lnTo>
                  <a:cubicBezTo>
                    <a:pt x="2005" y="6913"/>
                    <a:pt x="2731" y="7052"/>
                    <a:pt x="3595" y="7052"/>
                  </a:cubicBezTo>
                  <a:cubicBezTo>
                    <a:pt x="4010" y="7052"/>
                    <a:pt x="4459" y="6913"/>
                    <a:pt x="4736" y="6913"/>
                  </a:cubicBezTo>
                  <a:lnTo>
                    <a:pt x="4736" y="6775"/>
                  </a:lnTo>
                  <a:lnTo>
                    <a:pt x="4598" y="5634"/>
                  </a:lnTo>
                  <a:lnTo>
                    <a:pt x="4598" y="5185"/>
                  </a:lnTo>
                  <a:lnTo>
                    <a:pt x="4598" y="4770"/>
                  </a:lnTo>
                  <a:cubicBezTo>
                    <a:pt x="4598" y="4183"/>
                    <a:pt x="4459" y="3595"/>
                    <a:pt x="4459" y="3042"/>
                  </a:cubicBezTo>
                  <a:cubicBezTo>
                    <a:pt x="4459" y="2005"/>
                    <a:pt x="4321" y="1003"/>
                    <a:pt x="4321" y="0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2677341" y="2224033"/>
              <a:ext cx="103683" cy="67673"/>
            </a:xfrm>
            <a:custGeom>
              <a:avLst/>
              <a:gdLst/>
              <a:ahLst/>
              <a:cxnLst/>
              <a:rect l="l" t="t" r="r" b="b"/>
              <a:pathLst>
                <a:path w="5773" h="3768" extrusionOk="0">
                  <a:moveTo>
                    <a:pt x="726" y="0"/>
                  </a:moveTo>
                  <a:cubicBezTo>
                    <a:pt x="726" y="138"/>
                    <a:pt x="588" y="449"/>
                    <a:pt x="588" y="588"/>
                  </a:cubicBezTo>
                  <a:lnTo>
                    <a:pt x="415" y="1002"/>
                  </a:lnTo>
                  <a:lnTo>
                    <a:pt x="0" y="2039"/>
                  </a:lnTo>
                  <a:cubicBezTo>
                    <a:pt x="588" y="2178"/>
                    <a:pt x="1003" y="2316"/>
                    <a:pt x="1452" y="2454"/>
                  </a:cubicBezTo>
                  <a:cubicBezTo>
                    <a:pt x="2593" y="3042"/>
                    <a:pt x="3872" y="3457"/>
                    <a:pt x="5047" y="3768"/>
                  </a:cubicBezTo>
                  <a:lnTo>
                    <a:pt x="5185" y="3457"/>
                  </a:lnTo>
                  <a:lnTo>
                    <a:pt x="5185" y="3318"/>
                  </a:lnTo>
                  <a:cubicBezTo>
                    <a:pt x="5323" y="2731"/>
                    <a:pt x="5600" y="2316"/>
                    <a:pt x="5773" y="1728"/>
                  </a:cubicBezTo>
                  <a:lnTo>
                    <a:pt x="5600" y="1728"/>
                  </a:lnTo>
                  <a:lnTo>
                    <a:pt x="4736" y="1313"/>
                  </a:lnTo>
                  <a:cubicBezTo>
                    <a:pt x="4044" y="1175"/>
                    <a:pt x="3319" y="864"/>
                    <a:pt x="2593" y="588"/>
                  </a:cubicBezTo>
                  <a:cubicBezTo>
                    <a:pt x="2005" y="449"/>
                    <a:pt x="1279" y="311"/>
                    <a:pt x="7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2191253" y="2392265"/>
              <a:ext cx="196195" cy="383033"/>
            </a:xfrm>
            <a:custGeom>
              <a:avLst/>
              <a:gdLst/>
              <a:ahLst/>
              <a:cxnLst/>
              <a:rect l="l" t="t" r="r" b="b"/>
              <a:pathLst>
                <a:path w="10924" h="21327" extrusionOk="0">
                  <a:moveTo>
                    <a:pt x="1141" y="0"/>
                  </a:moveTo>
                  <a:cubicBezTo>
                    <a:pt x="865" y="138"/>
                    <a:pt x="692" y="138"/>
                    <a:pt x="416" y="277"/>
                  </a:cubicBezTo>
                  <a:cubicBezTo>
                    <a:pt x="277" y="449"/>
                    <a:pt x="139" y="449"/>
                    <a:pt x="1" y="588"/>
                  </a:cubicBezTo>
                  <a:cubicBezTo>
                    <a:pt x="277" y="1003"/>
                    <a:pt x="416" y="1314"/>
                    <a:pt x="554" y="1728"/>
                  </a:cubicBezTo>
                  <a:cubicBezTo>
                    <a:pt x="3596" y="8227"/>
                    <a:pt x="6326" y="14829"/>
                    <a:pt x="9644" y="21188"/>
                  </a:cubicBezTo>
                  <a:lnTo>
                    <a:pt x="9921" y="21188"/>
                  </a:lnTo>
                  <a:cubicBezTo>
                    <a:pt x="10197" y="21327"/>
                    <a:pt x="10647" y="21327"/>
                    <a:pt x="10923" y="21327"/>
                  </a:cubicBezTo>
                  <a:lnTo>
                    <a:pt x="10923" y="21188"/>
                  </a:lnTo>
                  <a:lnTo>
                    <a:pt x="10923" y="20739"/>
                  </a:lnTo>
                  <a:cubicBezTo>
                    <a:pt x="10370" y="19599"/>
                    <a:pt x="9783" y="18596"/>
                    <a:pt x="9195" y="17421"/>
                  </a:cubicBezTo>
                  <a:cubicBezTo>
                    <a:pt x="8331" y="15831"/>
                    <a:pt x="7467" y="14103"/>
                    <a:pt x="6603" y="12374"/>
                  </a:cubicBezTo>
                  <a:cubicBezTo>
                    <a:pt x="6188" y="11510"/>
                    <a:pt x="5877" y="10819"/>
                    <a:pt x="5600" y="9955"/>
                  </a:cubicBezTo>
                  <a:cubicBezTo>
                    <a:pt x="5186" y="9229"/>
                    <a:pt x="4874" y="8503"/>
                    <a:pt x="4598" y="7639"/>
                  </a:cubicBezTo>
                  <a:cubicBezTo>
                    <a:pt x="3596" y="5047"/>
                    <a:pt x="2420" y="2454"/>
                    <a:pt x="114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2224785" y="2379226"/>
              <a:ext cx="157689" cy="341456"/>
            </a:xfrm>
            <a:custGeom>
              <a:avLst/>
              <a:gdLst/>
              <a:ahLst/>
              <a:cxnLst/>
              <a:rect l="l" t="t" r="r" b="b"/>
              <a:pathLst>
                <a:path w="8780" h="19012" extrusionOk="0">
                  <a:moveTo>
                    <a:pt x="864" y="0"/>
                  </a:moveTo>
                  <a:lnTo>
                    <a:pt x="415" y="139"/>
                  </a:lnTo>
                  <a:lnTo>
                    <a:pt x="277" y="311"/>
                  </a:lnTo>
                  <a:lnTo>
                    <a:pt x="0" y="311"/>
                  </a:lnTo>
                  <a:cubicBezTo>
                    <a:pt x="415" y="1175"/>
                    <a:pt x="864" y="1867"/>
                    <a:pt x="1279" y="2731"/>
                  </a:cubicBezTo>
                  <a:cubicBezTo>
                    <a:pt x="2731" y="5773"/>
                    <a:pt x="3733" y="8953"/>
                    <a:pt x="5185" y="12098"/>
                  </a:cubicBezTo>
                  <a:cubicBezTo>
                    <a:pt x="6326" y="14414"/>
                    <a:pt x="7466" y="16730"/>
                    <a:pt x="8780" y="19011"/>
                  </a:cubicBezTo>
                  <a:cubicBezTo>
                    <a:pt x="8642" y="18458"/>
                    <a:pt x="8642" y="17870"/>
                    <a:pt x="8503" y="17283"/>
                  </a:cubicBezTo>
                  <a:lnTo>
                    <a:pt x="8503" y="16868"/>
                  </a:lnTo>
                  <a:lnTo>
                    <a:pt x="8503" y="16419"/>
                  </a:lnTo>
                  <a:lnTo>
                    <a:pt x="8330" y="16280"/>
                  </a:lnTo>
                  <a:lnTo>
                    <a:pt x="8330" y="16142"/>
                  </a:lnTo>
                  <a:cubicBezTo>
                    <a:pt x="8330" y="16142"/>
                    <a:pt x="8330" y="16004"/>
                    <a:pt x="8192" y="16004"/>
                  </a:cubicBezTo>
                  <a:cubicBezTo>
                    <a:pt x="8192" y="15866"/>
                    <a:pt x="8192" y="15693"/>
                    <a:pt x="8054" y="15555"/>
                  </a:cubicBezTo>
                  <a:cubicBezTo>
                    <a:pt x="8054" y="15555"/>
                    <a:pt x="7916" y="15416"/>
                    <a:pt x="7916" y="15278"/>
                  </a:cubicBezTo>
                  <a:cubicBezTo>
                    <a:pt x="7328" y="14276"/>
                    <a:pt x="6775" y="13273"/>
                    <a:pt x="6326" y="12409"/>
                  </a:cubicBezTo>
                  <a:lnTo>
                    <a:pt x="6326" y="12236"/>
                  </a:lnTo>
                  <a:cubicBezTo>
                    <a:pt x="6187" y="11822"/>
                    <a:pt x="5911" y="11372"/>
                    <a:pt x="5738" y="11096"/>
                  </a:cubicBezTo>
                  <a:cubicBezTo>
                    <a:pt x="3872" y="7224"/>
                    <a:pt x="2282" y="3595"/>
                    <a:pt x="864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2162697" y="2410261"/>
              <a:ext cx="183785" cy="356973"/>
            </a:xfrm>
            <a:custGeom>
              <a:avLst/>
              <a:gdLst/>
              <a:ahLst/>
              <a:cxnLst/>
              <a:rect l="l" t="t" r="r" b="b"/>
              <a:pathLst>
                <a:path w="10233" h="19876" extrusionOk="0">
                  <a:moveTo>
                    <a:pt x="865" y="1"/>
                  </a:moveTo>
                  <a:lnTo>
                    <a:pt x="865" y="139"/>
                  </a:lnTo>
                  <a:lnTo>
                    <a:pt x="727" y="139"/>
                  </a:lnTo>
                  <a:cubicBezTo>
                    <a:pt x="416" y="312"/>
                    <a:pt x="139" y="450"/>
                    <a:pt x="1" y="588"/>
                  </a:cubicBezTo>
                  <a:cubicBezTo>
                    <a:pt x="1591" y="3595"/>
                    <a:pt x="2870" y="6914"/>
                    <a:pt x="4183" y="9817"/>
                  </a:cubicBezTo>
                  <a:lnTo>
                    <a:pt x="4736" y="10958"/>
                  </a:lnTo>
                  <a:lnTo>
                    <a:pt x="4736" y="11096"/>
                  </a:lnTo>
                  <a:cubicBezTo>
                    <a:pt x="4874" y="11545"/>
                    <a:pt x="5047" y="11822"/>
                    <a:pt x="5186" y="12237"/>
                  </a:cubicBezTo>
                  <a:cubicBezTo>
                    <a:pt x="5600" y="12962"/>
                    <a:pt x="5911" y="13827"/>
                    <a:pt x="6326" y="14552"/>
                  </a:cubicBezTo>
                  <a:lnTo>
                    <a:pt x="6464" y="15002"/>
                  </a:lnTo>
                  <a:lnTo>
                    <a:pt x="6603" y="15140"/>
                  </a:lnTo>
                  <a:cubicBezTo>
                    <a:pt x="6776" y="15417"/>
                    <a:pt x="6914" y="15866"/>
                    <a:pt x="7052" y="16142"/>
                  </a:cubicBezTo>
                  <a:cubicBezTo>
                    <a:pt x="7190" y="16557"/>
                    <a:pt x="7467" y="16868"/>
                    <a:pt x="7640" y="17145"/>
                  </a:cubicBezTo>
                  <a:lnTo>
                    <a:pt x="7778" y="17421"/>
                  </a:lnTo>
                  <a:cubicBezTo>
                    <a:pt x="8054" y="18009"/>
                    <a:pt x="8331" y="18597"/>
                    <a:pt x="8642" y="19150"/>
                  </a:cubicBezTo>
                  <a:lnTo>
                    <a:pt x="8642" y="19461"/>
                  </a:lnTo>
                  <a:cubicBezTo>
                    <a:pt x="9057" y="19599"/>
                    <a:pt x="9644" y="19737"/>
                    <a:pt x="10232" y="19875"/>
                  </a:cubicBezTo>
                  <a:cubicBezTo>
                    <a:pt x="10059" y="19599"/>
                    <a:pt x="9921" y="19322"/>
                    <a:pt x="9783" y="19150"/>
                  </a:cubicBezTo>
                  <a:cubicBezTo>
                    <a:pt x="6464" y="12962"/>
                    <a:pt x="3872" y="6360"/>
                    <a:pt x="86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2395495" y="270017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9C9B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2178215" y="2402807"/>
              <a:ext cx="186263" cy="370012"/>
            </a:xfrm>
            <a:custGeom>
              <a:avLst/>
              <a:gdLst/>
              <a:ahLst/>
              <a:cxnLst/>
              <a:rect l="l" t="t" r="r" b="b"/>
              <a:pathLst>
                <a:path w="10371" h="20602" extrusionOk="0">
                  <a:moveTo>
                    <a:pt x="727" y="1"/>
                  </a:moveTo>
                  <a:cubicBezTo>
                    <a:pt x="416" y="139"/>
                    <a:pt x="277" y="277"/>
                    <a:pt x="1" y="416"/>
                  </a:cubicBezTo>
                  <a:cubicBezTo>
                    <a:pt x="3008" y="6775"/>
                    <a:pt x="5600" y="13377"/>
                    <a:pt x="8919" y="19565"/>
                  </a:cubicBezTo>
                  <a:cubicBezTo>
                    <a:pt x="9057" y="19737"/>
                    <a:pt x="9195" y="20014"/>
                    <a:pt x="9368" y="20290"/>
                  </a:cubicBezTo>
                  <a:cubicBezTo>
                    <a:pt x="9645" y="20429"/>
                    <a:pt x="10059" y="20429"/>
                    <a:pt x="10370" y="20601"/>
                  </a:cubicBezTo>
                  <a:cubicBezTo>
                    <a:pt x="7052" y="14242"/>
                    <a:pt x="4322" y="7640"/>
                    <a:pt x="1280" y="1141"/>
                  </a:cubicBezTo>
                  <a:cubicBezTo>
                    <a:pt x="1142" y="727"/>
                    <a:pt x="1003" y="416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2402948" y="2759762"/>
              <a:ext cx="10578" cy="20510"/>
            </a:xfrm>
            <a:custGeom>
              <a:avLst/>
              <a:gdLst/>
              <a:ahLst/>
              <a:cxnLst/>
              <a:rect l="l" t="t" r="r" b="b"/>
              <a:pathLst>
                <a:path w="589" h="1142" extrusionOk="0">
                  <a:moveTo>
                    <a:pt x="0" y="1"/>
                  </a:moveTo>
                  <a:lnTo>
                    <a:pt x="0" y="415"/>
                  </a:lnTo>
                  <a:lnTo>
                    <a:pt x="139" y="1003"/>
                  </a:lnTo>
                  <a:cubicBezTo>
                    <a:pt x="312" y="1003"/>
                    <a:pt x="450" y="1141"/>
                    <a:pt x="588" y="1141"/>
                  </a:cubicBezTo>
                  <a:lnTo>
                    <a:pt x="588" y="1003"/>
                  </a:lnTo>
                  <a:cubicBezTo>
                    <a:pt x="312" y="726"/>
                    <a:pt x="139" y="277"/>
                    <a:pt x="0" y="1"/>
                  </a:cubicBezTo>
                  <a:close/>
                </a:path>
              </a:pathLst>
            </a:custGeom>
            <a:solidFill>
              <a:srgbClr val="BEB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2211746" y="2384811"/>
              <a:ext cx="175703" cy="379944"/>
            </a:xfrm>
            <a:custGeom>
              <a:avLst/>
              <a:gdLst/>
              <a:ahLst/>
              <a:cxnLst/>
              <a:rect l="l" t="t" r="r" b="b"/>
              <a:pathLst>
                <a:path w="9783" h="21155" extrusionOk="0">
                  <a:moveTo>
                    <a:pt x="726" y="0"/>
                  </a:moveTo>
                  <a:lnTo>
                    <a:pt x="726" y="139"/>
                  </a:lnTo>
                  <a:cubicBezTo>
                    <a:pt x="415" y="139"/>
                    <a:pt x="139" y="277"/>
                    <a:pt x="0" y="415"/>
                  </a:cubicBezTo>
                  <a:cubicBezTo>
                    <a:pt x="1279" y="2869"/>
                    <a:pt x="2455" y="5462"/>
                    <a:pt x="3457" y="8054"/>
                  </a:cubicBezTo>
                  <a:cubicBezTo>
                    <a:pt x="3733" y="8918"/>
                    <a:pt x="4045" y="9644"/>
                    <a:pt x="4459" y="10370"/>
                  </a:cubicBezTo>
                  <a:cubicBezTo>
                    <a:pt x="4736" y="11234"/>
                    <a:pt x="5047" y="11925"/>
                    <a:pt x="5462" y="12789"/>
                  </a:cubicBezTo>
                  <a:cubicBezTo>
                    <a:pt x="6326" y="14518"/>
                    <a:pt x="7190" y="16246"/>
                    <a:pt x="8054" y="17836"/>
                  </a:cubicBezTo>
                  <a:cubicBezTo>
                    <a:pt x="8642" y="19011"/>
                    <a:pt x="9229" y="20014"/>
                    <a:pt x="9782" y="21154"/>
                  </a:cubicBezTo>
                  <a:cubicBezTo>
                    <a:pt x="9644" y="20290"/>
                    <a:pt x="9506" y="19426"/>
                    <a:pt x="9506" y="18700"/>
                  </a:cubicBezTo>
                  <a:cubicBezTo>
                    <a:pt x="8192" y="16419"/>
                    <a:pt x="7052" y="14103"/>
                    <a:pt x="5911" y="11787"/>
                  </a:cubicBezTo>
                  <a:cubicBezTo>
                    <a:pt x="4459" y="8642"/>
                    <a:pt x="3457" y="5462"/>
                    <a:pt x="2005" y="2420"/>
                  </a:cubicBezTo>
                  <a:cubicBezTo>
                    <a:pt x="1590" y="1556"/>
                    <a:pt x="1141" y="864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2426529" y="349912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2271337" y="3447594"/>
              <a:ext cx="13057" cy="8082"/>
            </a:xfrm>
            <a:custGeom>
              <a:avLst/>
              <a:gdLst/>
              <a:ahLst/>
              <a:cxnLst/>
              <a:rect l="l" t="t" r="r" b="b"/>
              <a:pathLst>
                <a:path w="727" h="450" extrusionOk="0">
                  <a:moveTo>
                    <a:pt x="727" y="450"/>
                  </a:moveTo>
                  <a:cubicBezTo>
                    <a:pt x="415" y="277"/>
                    <a:pt x="277" y="139"/>
                    <a:pt x="1" y="1"/>
                  </a:cubicBezTo>
                  <a:cubicBezTo>
                    <a:pt x="277" y="139"/>
                    <a:pt x="415" y="277"/>
                    <a:pt x="727" y="4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2258298" y="3437052"/>
              <a:ext cx="13057" cy="10560"/>
            </a:xfrm>
            <a:custGeom>
              <a:avLst/>
              <a:gdLst/>
              <a:ahLst/>
              <a:cxnLst/>
              <a:rect l="l" t="t" r="r" b="b"/>
              <a:pathLst>
                <a:path w="727" h="588" extrusionOk="0">
                  <a:moveTo>
                    <a:pt x="727" y="588"/>
                  </a:moveTo>
                  <a:cubicBezTo>
                    <a:pt x="416" y="449"/>
                    <a:pt x="277" y="173"/>
                    <a:pt x="1" y="0"/>
                  </a:cubicBezTo>
                  <a:cubicBezTo>
                    <a:pt x="277" y="173"/>
                    <a:pt x="416" y="449"/>
                    <a:pt x="727" y="58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2183189" y="2684653"/>
              <a:ext cx="579210" cy="820072"/>
            </a:xfrm>
            <a:custGeom>
              <a:avLst/>
              <a:gdLst/>
              <a:ahLst/>
              <a:cxnLst/>
              <a:rect l="l" t="t" r="r" b="b"/>
              <a:pathLst>
                <a:path w="32250" h="45661" extrusionOk="0">
                  <a:moveTo>
                    <a:pt x="31386" y="0"/>
                  </a:moveTo>
                  <a:cubicBezTo>
                    <a:pt x="31109" y="277"/>
                    <a:pt x="30833" y="588"/>
                    <a:pt x="30521" y="864"/>
                  </a:cubicBezTo>
                  <a:cubicBezTo>
                    <a:pt x="29657" y="1729"/>
                    <a:pt x="28517" y="2454"/>
                    <a:pt x="27065" y="3180"/>
                  </a:cubicBezTo>
                  <a:cubicBezTo>
                    <a:pt x="25786" y="3872"/>
                    <a:pt x="24473" y="4321"/>
                    <a:pt x="23055" y="4908"/>
                  </a:cubicBezTo>
                  <a:cubicBezTo>
                    <a:pt x="22329" y="5047"/>
                    <a:pt x="21742" y="5323"/>
                    <a:pt x="21189" y="5462"/>
                  </a:cubicBezTo>
                  <a:cubicBezTo>
                    <a:pt x="20601" y="5600"/>
                    <a:pt x="20014" y="5773"/>
                    <a:pt x="19288" y="5911"/>
                  </a:cubicBezTo>
                  <a:cubicBezTo>
                    <a:pt x="18147" y="6187"/>
                    <a:pt x="16868" y="6326"/>
                    <a:pt x="15416" y="6326"/>
                  </a:cubicBezTo>
                  <a:lnTo>
                    <a:pt x="15278" y="6326"/>
                  </a:lnTo>
                  <a:cubicBezTo>
                    <a:pt x="13965" y="6326"/>
                    <a:pt x="12686" y="6187"/>
                    <a:pt x="11372" y="6049"/>
                  </a:cubicBezTo>
                  <a:cubicBezTo>
                    <a:pt x="9955" y="5773"/>
                    <a:pt x="8503" y="5462"/>
                    <a:pt x="7190" y="5047"/>
                  </a:cubicBezTo>
                  <a:cubicBezTo>
                    <a:pt x="4598" y="4183"/>
                    <a:pt x="2593" y="2869"/>
                    <a:pt x="1003" y="1279"/>
                  </a:cubicBezTo>
                  <a:lnTo>
                    <a:pt x="865" y="1452"/>
                  </a:lnTo>
                  <a:cubicBezTo>
                    <a:pt x="726" y="1729"/>
                    <a:pt x="726" y="2005"/>
                    <a:pt x="588" y="2454"/>
                  </a:cubicBezTo>
                  <a:cubicBezTo>
                    <a:pt x="450" y="3733"/>
                    <a:pt x="450" y="5047"/>
                    <a:pt x="588" y="6049"/>
                  </a:cubicBezTo>
                  <a:lnTo>
                    <a:pt x="588" y="7190"/>
                  </a:lnTo>
                  <a:cubicBezTo>
                    <a:pt x="726" y="7916"/>
                    <a:pt x="726" y="8780"/>
                    <a:pt x="726" y="9644"/>
                  </a:cubicBezTo>
                  <a:lnTo>
                    <a:pt x="726" y="10957"/>
                  </a:lnTo>
                  <a:lnTo>
                    <a:pt x="726" y="11234"/>
                  </a:lnTo>
                  <a:lnTo>
                    <a:pt x="726" y="11821"/>
                  </a:lnTo>
                  <a:lnTo>
                    <a:pt x="726" y="12513"/>
                  </a:lnTo>
                  <a:lnTo>
                    <a:pt x="726" y="14103"/>
                  </a:lnTo>
                  <a:cubicBezTo>
                    <a:pt x="726" y="15416"/>
                    <a:pt x="726" y="17145"/>
                    <a:pt x="865" y="18734"/>
                  </a:cubicBezTo>
                  <a:cubicBezTo>
                    <a:pt x="865" y="18873"/>
                    <a:pt x="865" y="19011"/>
                    <a:pt x="726" y="19149"/>
                  </a:cubicBezTo>
                  <a:cubicBezTo>
                    <a:pt x="588" y="19149"/>
                    <a:pt x="588" y="19288"/>
                    <a:pt x="450" y="19288"/>
                  </a:cubicBezTo>
                  <a:cubicBezTo>
                    <a:pt x="277" y="19288"/>
                    <a:pt x="139" y="19149"/>
                    <a:pt x="0" y="19011"/>
                  </a:cubicBezTo>
                  <a:lnTo>
                    <a:pt x="0" y="19011"/>
                  </a:lnTo>
                  <a:cubicBezTo>
                    <a:pt x="0" y="19426"/>
                    <a:pt x="0" y="19737"/>
                    <a:pt x="139" y="20152"/>
                  </a:cubicBezTo>
                  <a:cubicBezTo>
                    <a:pt x="139" y="20013"/>
                    <a:pt x="277" y="19875"/>
                    <a:pt x="450" y="19875"/>
                  </a:cubicBezTo>
                  <a:cubicBezTo>
                    <a:pt x="726" y="19875"/>
                    <a:pt x="865" y="20152"/>
                    <a:pt x="865" y="20290"/>
                  </a:cubicBezTo>
                  <a:cubicBezTo>
                    <a:pt x="865" y="22606"/>
                    <a:pt x="1141" y="24783"/>
                    <a:pt x="1141" y="26926"/>
                  </a:cubicBezTo>
                  <a:cubicBezTo>
                    <a:pt x="1141" y="27203"/>
                    <a:pt x="1003" y="27514"/>
                    <a:pt x="726" y="27514"/>
                  </a:cubicBezTo>
                  <a:cubicBezTo>
                    <a:pt x="588" y="27514"/>
                    <a:pt x="277" y="27203"/>
                    <a:pt x="277" y="27065"/>
                  </a:cubicBezTo>
                  <a:lnTo>
                    <a:pt x="277" y="27065"/>
                  </a:lnTo>
                  <a:cubicBezTo>
                    <a:pt x="277" y="27652"/>
                    <a:pt x="450" y="28378"/>
                    <a:pt x="450" y="28931"/>
                  </a:cubicBezTo>
                  <a:cubicBezTo>
                    <a:pt x="450" y="28793"/>
                    <a:pt x="588" y="28793"/>
                    <a:pt x="726" y="28793"/>
                  </a:cubicBezTo>
                  <a:cubicBezTo>
                    <a:pt x="1003" y="28793"/>
                    <a:pt x="1141" y="28931"/>
                    <a:pt x="1141" y="29242"/>
                  </a:cubicBezTo>
                  <a:cubicBezTo>
                    <a:pt x="1314" y="32111"/>
                    <a:pt x="1141" y="34980"/>
                    <a:pt x="1452" y="37884"/>
                  </a:cubicBezTo>
                  <a:cubicBezTo>
                    <a:pt x="2005" y="38748"/>
                    <a:pt x="2869" y="39612"/>
                    <a:pt x="3733" y="40338"/>
                  </a:cubicBezTo>
                  <a:cubicBezTo>
                    <a:pt x="5047" y="41617"/>
                    <a:pt x="6637" y="42619"/>
                    <a:pt x="8365" y="43483"/>
                  </a:cubicBezTo>
                  <a:lnTo>
                    <a:pt x="8365" y="43621"/>
                  </a:lnTo>
                  <a:cubicBezTo>
                    <a:pt x="9955" y="44347"/>
                    <a:pt x="11683" y="44935"/>
                    <a:pt x="13412" y="45350"/>
                  </a:cubicBezTo>
                  <a:lnTo>
                    <a:pt x="13550" y="45350"/>
                  </a:lnTo>
                  <a:cubicBezTo>
                    <a:pt x="14276" y="45522"/>
                    <a:pt x="15140" y="45661"/>
                    <a:pt x="15831" y="45661"/>
                  </a:cubicBezTo>
                  <a:lnTo>
                    <a:pt x="18285" y="45661"/>
                  </a:lnTo>
                  <a:cubicBezTo>
                    <a:pt x="19011" y="45661"/>
                    <a:pt x="19737" y="45522"/>
                    <a:pt x="20325" y="45350"/>
                  </a:cubicBezTo>
                  <a:cubicBezTo>
                    <a:pt x="20601" y="45350"/>
                    <a:pt x="20878" y="45522"/>
                    <a:pt x="20878" y="45661"/>
                  </a:cubicBezTo>
                  <a:cubicBezTo>
                    <a:pt x="21189" y="45661"/>
                    <a:pt x="21465" y="45661"/>
                    <a:pt x="21604" y="45522"/>
                  </a:cubicBezTo>
                  <a:cubicBezTo>
                    <a:pt x="21604" y="45350"/>
                    <a:pt x="21742" y="45211"/>
                    <a:pt x="21880" y="45211"/>
                  </a:cubicBezTo>
                  <a:cubicBezTo>
                    <a:pt x="22744" y="44797"/>
                    <a:pt x="23470" y="44347"/>
                    <a:pt x="24473" y="43932"/>
                  </a:cubicBezTo>
                  <a:cubicBezTo>
                    <a:pt x="25786" y="43345"/>
                    <a:pt x="27238" y="42757"/>
                    <a:pt x="28517" y="41893"/>
                  </a:cubicBezTo>
                  <a:cubicBezTo>
                    <a:pt x="29381" y="41340"/>
                    <a:pt x="30107" y="40752"/>
                    <a:pt x="30521" y="40165"/>
                  </a:cubicBezTo>
                  <a:cubicBezTo>
                    <a:pt x="30971" y="39750"/>
                    <a:pt x="31386" y="39162"/>
                    <a:pt x="31697" y="38609"/>
                  </a:cubicBezTo>
                  <a:lnTo>
                    <a:pt x="32111" y="37296"/>
                  </a:lnTo>
                  <a:lnTo>
                    <a:pt x="32111" y="37158"/>
                  </a:lnTo>
                  <a:lnTo>
                    <a:pt x="32250" y="37019"/>
                  </a:lnTo>
                  <a:lnTo>
                    <a:pt x="32250" y="36881"/>
                  </a:lnTo>
                  <a:cubicBezTo>
                    <a:pt x="32111" y="35291"/>
                    <a:pt x="32250" y="33701"/>
                    <a:pt x="32250" y="32249"/>
                  </a:cubicBezTo>
                  <a:lnTo>
                    <a:pt x="32250" y="29657"/>
                  </a:lnTo>
                  <a:lnTo>
                    <a:pt x="32250" y="22191"/>
                  </a:lnTo>
                  <a:cubicBezTo>
                    <a:pt x="32111" y="20152"/>
                    <a:pt x="32111" y="18285"/>
                    <a:pt x="31973" y="16419"/>
                  </a:cubicBezTo>
                  <a:cubicBezTo>
                    <a:pt x="31973" y="15969"/>
                    <a:pt x="31835" y="15416"/>
                    <a:pt x="31835" y="14967"/>
                  </a:cubicBezTo>
                  <a:lnTo>
                    <a:pt x="31835" y="13688"/>
                  </a:lnTo>
                  <a:cubicBezTo>
                    <a:pt x="31697" y="12686"/>
                    <a:pt x="31697" y="11821"/>
                    <a:pt x="31697" y="10785"/>
                  </a:cubicBezTo>
                  <a:lnTo>
                    <a:pt x="31697" y="8054"/>
                  </a:lnTo>
                  <a:lnTo>
                    <a:pt x="31697" y="7916"/>
                  </a:lnTo>
                  <a:cubicBezTo>
                    <a:pt x="31697" y="5323"/>
                    <a:pt x="31558" y="2731"/>
                    <a:pt x="31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2759903" y="2674093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0" y="1"/>
                  </a:moveTo>
                  <a:cubicBezTo>
                    <a:pt x="0" y="312"/>
                    <a:pt x="139" y="588"/>
                    <a:pt x="139" y="727"/>
                  </a:cubicBezTo>
                  <a:lnTo>
                    <a:pt x="139" y="312"/>
                  </a:lnTo>
                  <a:cubicBezTo>
                    <a:pt x="139" y="312"/>
                    <a:pt x="139" y="139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2333425" y="34680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2183189" y="3041608"/>
              <a:ext cx="20510" cy="137214"/>
            </a:xfrm>
            <a:custGeom>
              <a:avLst/>
              <a:gdLst/>
              <a:ahLst/>
              <a:cxnLst/>
              <a:rect l="l" t="t" r="r" b="b"/>
              <a:pathLst>
                <a:path w="1142" h="7640" extrusionOk="0">
                  <a:moveTo>
                    <a:pt x="450" y="0"/>
                  </a:moveTo>
                  <a:cubicBezTo>
                    <a:pt x="277" y="0"/>
                    <a:pt x="139" y="138"/>
                    <a:pt x="139" y="277"/>
                  </a:cubicBezTo>
                  <a:cubicBezTo>
                    <a:pt x="0" y="277"/>
                    <a:pt x="0" y="415"/>
                    <a:pt x="0" y="415"/>
                  </a:cubicBezTo>
                  <a:cubicBezTo>
                    <a:pt x="0" y="2731"/>
                    <a:pt x="277" y="4908"/>
                    <a:pt x="277" y="7051"/>
                  </a:cubicBezTo>
                  <a:lnTo>
                    <a:pt x="277" y="7190"/>
                  </a:lnTo>
                  <a:cubicBezTo>
                    <a:pt x="277" y="7328"/>
                    <a:pt x="588" y="7639"/>
                    <a:pt x="726" y="7639"/>
                  </a:cubicBezTo>
                  <a:cubicBezTo>
                    <a:pt x="1003" y="7639"/>
                    <a:pt x="1141" y="7328"/>
                    <a:pt x="1141" y="7051"/>
                  </a:cubicBezTo>
                  <a:cubicBezTo>
                    <a:pt x="1141" y="4908"/>
                    <a:pt x="865" y="2731"/>
                    <a:pt x="865" y="415"/>
                  </a:cubicBezTo>
                  <a:cubicBezTo>
                    <a:pt x="865" y="277"/>
                    <a:pt x="726" y="0"/>
                    <a:pt x="4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2188146" y="3201758"/>
              <a:ext cx="21139" cy="168267"/>
            </a:xfrm>
            <a:custGeom>
              <a:avLst/>
              <a:gdLst/>
              <a:ahLst/>
              <a:cxnLst/>
              <a:rect l="l" t="t" r="r" b="b"/>
              <a:pathLst>
                <a:path w="1177" h="9369" extrusionOk="0">
                  <a:moveTo>
                    <a:pt x="450" y="1"/>
                  </a:moveTo>
                  <a:cubicBezTo>
                    <a:pt x="312" y="1"/>
                    <a:pt x="174" y="1"/>
                    <a:pt x="174" y="139"/>
                  </a:cubicBezTo>
                  <a:cubicBezTo>
                    <a:pt x="1" y="139"/>
                    <a:pt x="1" y="312"/>
                    <a:pt x="1" y="450"/>
                  </a:cubicBezTo>
                  <a:cubicBezTo>
                    <a:pt x="174" y="3319"/>
                    <a:pt x="1" y="6188"/>
                    <a:pt x="174" y="9092"/>
                  </a:cubicBezTo>
                  <a:cubicBezTo>
                    <a:pt x="174" y="9230"/>
                    <a:pt x="312" y="9230"/>
                    <a:pt x="312" y="9368"/>
                  </a:cubicBezTo>
                  <a:cubicBezTo>
                    <a:pt x="312" y="9230"/>
                    <a:pt x="450" y="9092"/>
                    <a:pt x="450" y="9092"/>
                  </a:cubicBezTo>
                  <a:cubicBezTo>
                    <a:pt x="589" y="8953"/>
                    <a:pt x="727" y="8953"/>
                    <a:pt x="727" y="8953"/>
                  </a:cubicBezTo>
                  <a:cubicBezTo>
                    <a:pt x="865" y="8953"/>
                    <a:pt x="1038" y="8953"/>
                    <a:pt x="1038" y="9092"/>
                  </a:cubicBezTo>
                  <a:lnTo>
                    <a:pt x="1176" y="9092"/>
                  </a:lnTo>
                  <a:cubicBezTo>
                    <a:pt x="865" y="6188"/>
                    <a:pt x="1038" y="3319"/>
                    <a:pt x="865" y="450"/>
                  </a:cubicBezTo>
                  <a:cubicBezTo>
                    <a:pt x="865" y="139"/>
                    <a:pt x="727" y="1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2193750" y="3362554"/>
              <a:ext cx="364408" cy="157689"/>
            </a:xfrm>
            <a:custGeom>
              <a:avLst/>
              <a:gdLst/>
              <a:ahLst/>
              <a:cxnLst/>
              <a:rect l="l" t="t" r="r" b="b"/>
              <a:pathLst>
                <a:path w="20290" h="8780" extrusionOk="0">
                  <a:moveTo>
                    <a:pt x="415" y="0"/>
                  </a:moveTo>
                  <a:cubicBezTo>
                    <a:pt x="415" y="0"/>
                    <a:pt x="277" y="0"/>
                    <a:pt x="138" y="139"/>
                  </a:cubicBezTo>
                  <a:cubicBezTo>
                    <a:pt x="138" y="139"/>
                    <a:pt x="0" y="277"/>
                    <a:pt x="0" y="415"/>
                  </a:cubicBezTo>
                  <a:cubicBezTo>
                    <a:pt x="0" y="553"/>
                    <a:pt x="0" y="692"/>
                    <a:pt x="138" y="692"/>
                  </a:cubicBezTo>
                  <a:cubicBezTo>
                    <a:pt x="1141" y="2005"/>
                    <a:pt x="2281" y="3146"/>
                    <a:pt x="3595" y="4148"/>
                  </a:cubicBezTo>
                  <a:cubicBezTo>
                    <a:pt x="3871" y="4321"/>
                    <a:pt x="4010" y="4597"/>
                    <a:pt x="4321" y="4736"/>
                  </a:cubicBezTo>
                  <a:cubicBezTo>
                    <a:pt x="4597" y="4874"/>
                    <a:pt x="4735" y="5012"/>
                    <a:pt x="5047" y="5185"/>
                  </a:cubicBezTo>
                  <a:cubicBezTo>
                    <a:pt x="5738" y="5738"/>
                    <a:pt x="6464" y="6187"/>
                    <a:pt x="7190" y="6464"/>
                  </a:cubicBezTo>
                  <a:cubicBezTo>
                    <a:pt x="9920" y="7916"/>
                    <a:pt x="12962" y="8780"/>
                    <a:pt x="16107" y="8780"/>
                  </a:cubicBezTo>
                  <a:lnTo>
                    <a:pt x="18008" y="8780"/>
                  </a:lnTo>
                  <a:cubicBezTo>
                    <a:pt x="18562" y="8780"/>
                    <a:pt x="19287" y="8642"/>
                    <a:pt x="20013" y="8469"/>
                  </a:cubicBezTo>
                  <a:cubicBezTo>
                    <a:pt x="20151" y="8469"/>
                    <a:pt x="20290" y="8192"/>
                    <a:pt x="20290" y="7916"/>
                  </a:cubicBezTo>
                  <a:cubicBezTo>
                    <a:pt x="20290" y="7777"/>
                    <a:pt x="20013" y="7605"/>
                    <a:pt x="19737" y="7605"/>
                  </a:cubicBezTo>
                  <a:cubicBezTo>
                    <a:pt x="19149" y="7777"/>
                    <a:pt x="18423" y="7916"/>
                    <a:pt x="17697" y="7916"/>
                  </a:cubicBezTo>
                  <a:lnTo>
                    <a:pt x="15243" y="7916"/>
                  </a:lnTo>
                  <a:cubicBezTo>
                    <a:pt x="14552" y="7916"/>
                    <a:pt x="13688" y="7777"/>
                    <a:pt x="12962" y="7605"/>
                  </a:cubicBezTo>
                  <a:lnTo>
                    <a:pt x="12824" y="7605"/>
                  </a:lnTo>
                  <a:cubicBezTo>
                    <a:pt x="11095" y="7190"/>
                    <a:pt x="9367" y="6602"/>
                    <a:pt x="7777" y="5876"/>
                  </a:cubicBezTo>
                  <a:lnTo>
                    <a:pt x="7777" y="5738"/>
                  </a:lnTo>
                  <a:cubicBezTo>
                    <a:pt x="6049" y="4874"/>
                    <a:pt x="4459" y="3872"/>
                    <a:pt x="3145" y="2593"/>
                  </a:cubicBezTo>
                  <a:cubicBezTo>
                    <a:pt x="2281" y="1867"/>
                    <a:pt x="1417" y="1003"/>
                    <a:pt x="864" y="139"/>
                  </a:cubicBezTo>
                  <a:lnTo>
                    <a:pt x="726" y="139"/>
                  </a:lnTo>
                  <a:cubicBezTo>
                    <a:pt x="726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2307347" y="19291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fill="none" extrusionOk="0">
                  <a:moveTo>
                    <a:pt x="0" y="139"/>
                  </a:moveTo>
                  <a:lnTo>
                    <a:pt x="0" y="1"/>
                  </a:lnTo>
                </a:path>
              </a:pathLst>
            </a:custGeom>
            <a:noFill/>
            <a:ln w="3450" cap="rnd" cmpd="sng">
              <a:solidFill>
                <a:srgbClr val="0C2B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2444543" y="1556676"/>
              <a:ext cx="62088" cy="57131"/>
            </a:xfrm>
            <a:custGeom>
              <a:avLst/>
              <a:gdLst/>
              <a:ahLst/>
              <a:cxnLst/>
              <a:rect l="l" t="t" r="r" b="b"/>
              <a:pathLst>
                <a:path w="3457" h="3181" extrusionOk="0">
                  <a:moveTo>
                    <a:pt x="1729" y="865"/>
                  </a:moveTo>
                  <a:cubicBezTo>
                    <a:pt x="1867" y="865"/>
                    <a:pt x="1867" y="1003"/>
                    <a:pt x="2005" y="1003"/>
                  </a:cubicBezTo>
                  <a:cubicBezTo>
                    <a:pt x="2005" y="1003"/>
                    <a:pt x="2143" y="1003"/>
                    <a:pt x="2143" y="1176"/>
                  </a:cubicBezTo>
                  <a:cubicBezTo>
                    <a:pt x="2316" y="1176"/>
                    <a:pt x="2316" y="1176"/>
                    <a:pt x="2316" y="1314"/>
                  </a:cubicBezTo>
                  <a:lnTo>
                    <a:pt x="2454" y="1314"/>
                  </a:lnTo>
                  <a:lnTo>
                    <a:pt x="2454" y="1452"/>
                  </a:lnTo>
                  <a:cubicBezTo>
                    <a:pt x="2593" y="1591"/>
                    <a:pt x="2593" y="1729"/>
                    <a:pt x="2593" y="1867"/>
                  </a:cubicBezTo>
                  <a:lnTo>
                    <a:pt x="2454" y="2040"/>
                  </a:lnTo>
                  <a:lnTo>
                    <a:pt x="2454" y="2178"/>
                  </a:lnTo>
                  <a:cubicBezTo>
                    <a:pt x="2316" y="2178"/>
                    <a:pt x="2316" y="2178"/>
                    <a:pt x="2316" y="2316"/>
                  </a:cubicBezTo>
                  <a:lnTo>
                    <a:pt x="1590" y="2316"/>
                  </a:lnTo>
                  <a:cubicBezTo>
                    <a:pt x="1452" y="2178"/>
                    <a:pt x="1279" y="2178"/>
                    <a:pt x="1141" y="2040"/>
                  </a:cubicBezTo>
                  <a:cubicBezTo>
                    <a:pt x="1141" y="2040"/>
                    <a:pt x="1003" y="2040"/>
                    <a:pt x="1003" y="1867"/>
                  </a:cubicBezTo>
                  <a:lnTo>
                    <a:pt x="864" y="1867"/>
                  </a:lnTo>
                  <a:lnTo>
                    <a:pt x="864" y="1729"/>
                  </a:lnTo>
                  <a:lnTo>
                    <a:pt x="864" y="1591"/>
                  </a:lnTo>
                  <a:lnTo>
                    <a:pt x="864" y="1452"/>
                  </a:lnTo>
                  <a:lnTo>
                    <a:pt x="1003" y="1452"/>
                  </a:lnTo>
                  <a:cubicBezTo>
                    <a:pt x="1003" y="1314"/>
                    <a:pt x="1141" y="1314"/>
                    <a:pt x="1141" y="1176"/>
                  </a:cubicBezTo>
                  <a:lnTo>
                    <a:pt x="1279" y="1176"/>
                  </a:lnTo>
                  <a:lnTo>
                    <a:pt x="1279" y="1003"/>
                  </a:lnTo>
                  <a:lnTo>
                    <a:pt x="1590" y="1003"/>
                  </a:lnTo>
                  <a:cubicBezTo>
                    <a:pt x="1590" y="865"/>
                    <a:pt x="1729" y="865"/>
                    <a:pt x="1729" y="865"/>
                  </a:cubicBezTo>
                  <a:close/>
                  <a:moveTo>
                    <a:pt x="1729" y="1"/>
                  </a:moveTo>
                  <a:cubicBezTo>
                    <a:pt x="1452" y="1"/>
                    <a:pt x="1279" y="139"/>
                    <a:pt x="1141" y="139"/>
                  </a:cubicBezTo>
                  <a:cubicBezTo>
                    <a:pt x="1003" y="139"/>
                    <a:pt x="864" y="312"/>
                    <a:pt x="726" y="450"/>
                  </a:cubicBezTo>
                  <a:cubicBezTo>
                    <a:pt x="726" y="450"/>
                    <a:pt x="588" y="450"/>
                    <a:pt x="588" y="588"/>
                  </a:cubicBezTo>
                  <a:cubicBezTo>
                    <a:pt x="415" y="588"/>
                    <a:pt x="415" y="727"/>
                    <a:pt x="277" y="727"/>
                  </a:cubicBezTo>
                  <a:cubicBezTo>
                    <a:pt x="139" y="1003"/>
                    <a:pt x="0" y="1452"/>
                    <a:pt x="0" y="1729"/>
                  </a:cubicBezTo>
                  <a:cubicBezTo>
                    <a:pt x="0" y="2178"/>
                    <a:pt x="277" y="2455"/>
                    <a:pt x="588" y="2731"/>
                  </a:cubicBezTo>
                  <a:lnTo>
                    <a:pt x="1452" y="3181"/>
                  </a:lnTo>
                  <a:cubicBezTo>
                    <a:pt x="1867" y="3181"/>
                    <a:pt x="2143" y="3181"/>
                    <a:pt x="2593" y="3042"/>
                  </a:cubicBezTo>
                  <a:cubicBezTo>
                    <a:pt x="2869" y="3042"/>
                    <a:pt x="3180" y="2731"/>
                    <a:pt x="3319" y="2316"/>
                  </a:cubicBezTo>
                  <a:cubicBezTo>
                    <a:pt x="3457" y="2178"/>
                    <a:pt x="3457" y="2040"/>
                    <a:pt x="3457" y="1729"/>
                  </a:cubicBezTo>
                  <a:cubicBezTo>
                    <a:pt x="3457" y="1452"/>
                    <a:pt x="3319" y="1314"/>
                    <a:pt x="3319" y="1003"/>
                  </a:cubicBezTo>
                  <a:cubicBezTo>
                    <a:pt x="3008" y="450"/>
                    <a:pt x="2454" y="139"/>
                    <a:pt x="18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2014958" y="1510123"/>
              <a:ext cx="797101" cy="1999577"/>
            </a:xfrm>
            <a:custGeom>
              <a:avLst/>
              <a:gdLst/>
              <a:ahLst/>
              <a:cxnLst/>
              <a:rect l="l" t="t" r="r" b="b"/>
              <a:pathLst>
                <a:path w="44382" h="111335" extrusionOk="0">
                  <a:moveTo>
                    <a:pt x="41478" y="34012"/>
                  </a:moveTo>
                  <a:cubicBezTo>
                    <a:pt x="41617" y="34012"/>
                    <a:pt x="41790" y="34150"/>
                    <a:pt x="41790" y="34289"/>
                  </a:cubicBezTo>
                  <a:lnTo>
                    <a:pt x="41790" y="34427"/>
                  </a:lnTo>
                  <a:lnTo>
                    <a:pt x="42204" y="34427"/>
                  </a:lnTo>
                  <a:lnTo>
                    <a:pt x="42343" y="34289"/>
                  </a:lnTo>
                  <a:lnTo>
                    <a:pt x="42481" y="34289"/>
                  </a:lnTo>
                  <a:cubicBezTo>
                    <a:pt x="42654" y="34289"/>
                    <a:pt x="42792" y="34427"/>
                    <a:pt x="42792" y="34565"/>
                  </a:cubicBezTo>
                  <a:lnTo>
                    <a:pt x="42792" y="34704"/>
                  </a:lnTo>
                  <a:cubicBezTo>
                    <a:pt x="42792" y="34876"/>
                    <a:pt x="42930" y="34876"/>
                    <a:pt x="42930" y="35015"/>
                  </a:cubicBezTo>
                  <a:lnTo>
                    <a:pt x="43207" y="35291"/>
                  </a:lnTo>
                  <a:cubicBezTo>
                    <a:pt x="43345" y="35568"/>
                    <a:pt x="43345" y="35879"/>
                    <a:pt x="43345" y="36155"/>
                  </a:cubicBezTo>
                  <a:cubicBezTo>
                    <a:pt x="43518" y="37019"/>
                    <a:pt x="43345" y="37745"/>
                    <a:pt x="43345" y="38471"/>
                  </a:cubicBezTo>
                  <a:cubicBezTo>
                    <a:pt x="43207" y="39197"/>
                    <a:pt x="43068" y="39888"/>
                    <a:pt x="42792" y="40752"/>
                  </a:cubicBezTo>
                  <a:cubicBezTo>
                    <a:pt x="42792" y="40614"/>
                    <a:pt x="42654" y="40614"/>
                    <a:pt x="42654" y="40614"/>
                  </a:cubicBezTo>
                  <a:lnTo>
                    <a:pt x="42654" y="40752"/>
                  </a:lnTo>
                  <a:cubicBezTo>
                    <a:pt x="42654" y="40752"/>
                    <a:pt x="42654" y="40925"/>
                    <a:pt x="42481" y="40925"/>
                  </a:cubicBezTo>
                  <a:cubicBezTo>
                    <a:pt x="42481" y="41063"/>
                    <a:pt x="42343" y="41063"/>
                    <a:pt x="42343" y="41063"/>
                  </a:cubicBezTo>
                  <a:cubicBezTo>
                    <a:pt x="42204" y="41063"/>
                    <a:pt x="42066" y="40925"/>
                    <a:pt x="42066" y="40752"/>
                  </a:cubicBezTo>
                  <a:lnTo>
                    <a:pt x="42066" y="40338"/>
                  </a:lnTo>
                  <a:cubicBezTo>
                    <a:pt x="41790" y="40199"/>
                    <a:pt x="41617" y="40199"/>
                    <a:pt x="41478" y="40061"/>
                  </a:cubicBezTo>
                  <a:lnTo>
                    <a:pt x="41478" y="40199"/>
                  </a:lnTo>
                  <a:lnTo>
                    <a:pt x="41478" y="40338"/>
                  </a:lnTo>
                  <a:cubicBezTo>
                    <a:pt x="41340" y="40476"/>
                    <a:pt x="41340" y="40476"/>
                    <a:pt x="41202" y="40476"/>
                  </a:cubicBezTo>
                  <a:cubicBezTo>
                    <a:pt x="41064" y="40476"/>
                    <a:pt x="40925" y="40338"/>
                    <a:pt x="40925" y="40199"/>
                  </a:cubicBezTo>
                  <a:lnTo>
                    <a:pt x="40925" y="39888"/>
                  </a:lnTo>
                  <a:cubicBezTo>
                    <a:pt x="40614" y="39750"/>
                    <a:pt x="40476" y="39750"/>
                    <a:pt x="40200" y="39612"/>
                  </a:cubicBezTo>
                  <a:lnTo>
                    <a:pt x="40200" y="40061"/>
                  </a:lnTo>
                  <a:cubicBezTo>
                    <a:pt x="40200" y="40199"/>
                    <a:pt x="40061" y="40338"/>
                    <a:pt x="39888" y="40338"/>
                  </a:cubicBezTo>
                  <a:cubicBezTo>
                    <a:pt x="39750" y="40338"/>
                    <a:pt x="39612" y="40199"/>
                    <a:pt x="39612" y="40061"/>
                  </a:cubicBezTo>
                  <a:lnTo>
                    <a:pt x="39612" y="39474"/>
                  </a:lnTo>
                  <a:cubicBezTo>
                    <a:pt x="39474" y="39474"/>
                    <a:pt x="39335" y="39335"/>
                    <a:pt x="39197" y="39335"/>
                  </a:cubicBezTo>
                  <a:cubicBezTo>
                    <a:pt x="39197" y="39474"/>
                    <a:pt x="39197" y="39612"/>
                    <a:pt x="38886" y="39612"/>
                  </a:cubicBezTo>
                  <a:cubicBezTo>
                    <a:pt x="38748" y="39612"/>
                    <a:pt x="38610" y="39474"/>
                    <a:pt x="38610" y="39335"/>
                  </a:cubicBezTo>
                  <a:lnTo>
                    <a:pt x="38610" y="39197"/>
                  </a:lnTo>
                  <a:cubicBezTo>
                    <a:pt x="38471" y="39024"/>
                    <a:pt x="38160" y="39024"/>
                    <a:pt x="37884" y="38886"/>
                  </a:cubicBezTo>
                  <a:lnTo>
                    <a:pt x="38022" y="38886"/>
                  </a:lnTo>
                  <a:cubicBezTo>
                    <a:pt x="38160" y="38471"/>
                    <a:pt x="38333" y="37884"/>
                    <a:pt x="38471" y="37469"/>
                  </a:cubicBezTo>
                  <a:cubicBezTo>
                    <a:pt x="38610" y="37296"/>
                    <a:pt x="38610" y="37158"/>
                    <a:pt x="38748" y="37019"/>
                  </a:cubicBezTo>
                  <a:cubicBezTo>
                    <a:pt x="38748" y="36605"/>
                    <a:pt x="38748" y="36294"/>
                    <a:pt x="38886" y="35879"/>
                  </a:cubicBezTo>
                  <a:cubicBezTo>
                    <a:pt x="38886" y="35740"/>
                    <a:pt x="39024" y="35568"/>
                    <a:pt x="39197" y="35568"/>
                  </a:cubicBezTo>
                  <a:cubicBezTo>
                    <a:pt x="39335" y="35740"/>
                    <a:pt x="39335" y="35740"/>
                    <a:pt x="39335" y="35879"/>
                  </a:cubicBezTo>
                  <a:cubicBezTo>
                    <a:pt x="39474" y="35879"/>
                    <a:pt x="39474" y="35740"/>
                    <a:pt x="39474" y="35740"/>
                  </a:cubicBezTo>
                  <a:lnTo>
                    <a:pt x="39888" y="35291"/>
                  </a:lnTo>
                  <a:lnTo>
                    <a:pt x="39888" y="35015"/>
                  </a:lnTo>
                  <a:cubicBezTo>
                    <a:pt x="40061" y="34876"/>
                    <a:pt x="40200" y="34704"/>
                    <a:pt x="40338" y="34704"/>
                  </a:cubicBezTo>
                  <a:cubicBezTo>
                    <a:pt x="40338" y="34704"/>
                    <a:pt x="40476" y="34704"/>
                    <a:pt x="40476" y="34876"/>
                  </a:cubicBezTo>
                  <a:lnTo>
                    <a:pt x="40753" y="34565"/>
                  </a:lnTo>
                  <a:lnTo>
                    <a:pt x="41202" y="34565"/>
                  </a:lnTo>
                  <a:lnTo>
                    <a:pt x="41202" y="34289"/>
                  </a:lnTo>
                  <a:cubicBezTo>
                    <a:pt x="41202" y="34150"/>
                    <a:pt x="41340" y="34012"/>
                    <a:pt x="41478" y="34012"/>
                  </a:cubicBezTo>
                  <a:close/>
                  <a:moveTo>
                    <a:pt x="37607" y="39750"/>
                  </a:moveTo>
                  <a:cubicBezTo>
                    <a:pt x="38160" y="40061"/>
                    <a:pt x="38886" y="40199"/>
                    <a:pt x="39474" y="40338"/>
                  </a:cubicBezTo>
                  <a:cubicBezTo>
                    <a:pt x="40200" y="40614"/>
                    <a:pt x="40925" y="40925"/>
                    <a:pt x="41617" y="41063"/>
                  </a:cubicBezTo>
                  <a:lnTo>
                    <a:pt x="42481" y="41478"/>
                  </a:lnTo>
                  <a:lnTo>
                    <a:pt x="42654" y="41478"/>
                  </a:lnTo>
                  <a:cubicBezTo>
                    <a:pt x="42481" y="42066"/>
                    <a:pt x="42204" y="42481"/>
                    <a:pt x="42066" y="43068"/>
                  </a:cubicBezTo>
                  <a:lnTo>
                    <a:pt x="42066" y="43207"/>
                  </a:lnTo>
                  <a:lnTo>
                    <a:pt x="41928" y="43518"/>
                  </a:lnTo>
                  <a:cubicBezTo>
                    <a:pt x="40753" y="43207"/>
                    <a:pt x="39474" y="42792"/>
                    <a:pt x="38333" y="42204"/>
                  </a:cubicBezTo>
                  <a:cubicBezTo>
                    <a:pt x="37884" y="42066"/>
                    <a:pt x="37469" y="41928"/>
                    <a:pt x="36881" y="41789"/>
                  </a:cubicBezTo>
                  <a:lnTo>
                    <a:pt x="37296" y="40752"/>
                  </a:lnTo>
                  <a:lnTo>
                    <a:pt x="37469" y="40338"/>
                  </a:lnTo>
                  <a:cubicBezTo>
                    <a:pt x="37469" y="40199"/>
                    <a:pt x="37607" y="39888"/>
                    <a:pt x="37607" y="39750"/>
                  </a:cubicBezTo>
                  <a:close/>
                  <a:moveTo>
                    <a:pt x="19599" y="59936"/>
                  </a:moveTo>
                  <a:lnTo>
                    <a:pt x="19737" y="60213"/>
                  </a:lnTo>
                  <a:lnTo>
                    <a:pt x="19737" y="60351"/>
                  </a:lnTo>
                  <a:lnTo>
                    <a:pt x="19737" y="61077"/>
                  </a:lnTo>
                  <a:cubicBezTo>
                    <a:pt x="19737" y="61491"/>
                    <a:pt x="19875" y="61941"/>
                    <a:pt x="19875" y="62356"/>
                  </a:cubicBezTo>
                  <a:cubicBezTo>
                    <a:pt x="19460" y="61664"/>
                    <a:pt x="19149" y="60938"/>
                    <a:pt x="18735" y="60074"/>
                  </a:cubicBezTo>
                  <a:lnTo>
                    <a:pt x="19322" y="60074"/>
                  </a:lnTo>
                  <a:lnTo>
                    <a:pt x="19599" y="59936"/>
                  </a:lnTo>
                  <a:close/>
                  <a:moveTo>
                    <a:pt x="12686" y="62805"/>
                  </a:moveTo>
                  <a:cubicBezTo>
                    <a:pt x="12962" y="63531"/>
                    <a:pt x="13412" y="64257"/>
                    <a:pt x="13688" y="64948"/>
                  </a:cubicBezTo>
                  <a:cubicBezTo>
                    <a:pt x="13826" y="65259"/>
                    <a:pt x="13826" y="65397"/>
                    <a:pt x="13965" y="65674"/>
                  </a:cubicBezTo>
                  <a:cubicBezTo>
                    <a:pt x="13965" y="65674"/>
                    <a:pt x="13826" y="65674"/>
                    <a:pt x="13826" y="65812"/>
                  </a:cubicBezTo>
                  <a:lnTo>
                    <a:pt x="13826" y="65985"/>
                  </a:lnTo>
                  <a:lnTo>
                    <a:pt x="13826" y="66261"/>
                  </a:lnTo>
                  <a:cubicBezTo>
                    <a:pt x="13688" y="66400"/>
                    <a:pt x="13550" y="66400"/>
                    <a:pt x="13412" y="66400"/>
                  </a:cubicBezTo>
                  <a:cubicBezTo>
                    <a:pt x="13412" y="66400"/>
                    <a:pt x="13273" y="66400"/>
                    <a:pt x="13100" y="66261"/>
                  </a:cubicBezTo>
                  <a:cubicBezTo>
                    <a:pt x="12962" y="66400"/>
                    <a:pt x="12686" y="66538"/>
                    <a:pt x="12547" y="66849"/>
                  </a:cubicBezTo>
                  <a:cubicBezTo>
                    <a:pt x="12686" y="66849"/>
                    <a:pt x="12686" y="66849"/>
                    <a:pt x="12686" y="66987"/>
                  </a:cubicBezTo>
                  <a:cubicBezTo>
                    <a:pt x="12824" y="67126"/>
                    <a:pt x="12686" y="67402"/>
                    <a:pt x="12547" y="67540"/>
                  </a:cubicBezTo>
                  <a:cubicBezTo>
                    <a:pt x="12454" y="67592"/>
                    <a:pt x="12364" y="67613"/>
                    <a:pt x="12284" y="67613"/>
                  </a:cubicBezTo>
                  <a:cubicBezTo>
                    <a:pt x="12096" y="67613"/>
                    <a:pt x="11960" y="67499"/>
                    <a:pt x="11960" y="67402"/>
                  </a:cubicBezTo>
                  <a:cubicBezTo>
                    <a:pt x="11822" y="67126"/>
                    <a:pt x="11683" y="66849"/>
                    <a:pt x="11545" y="66538"/>
                  </a:cubicBezTo>
                  <a:cubicBezTo>
                    <a:pt x="11545" y="66538"/>
                    <a:pt x="11372" y="66538"/>
                    <a:pt x="11372" y="66400"/>
                  </a:cubicBezTo>
                  <a:cubicBezTo>
                    <a:pt x="11096" y="66261"/>
                    <a:pt x="10819" y="65985"/>
                    <a:pt x="10681" y="65674"/>
                  </a:cubicBezTo>
                  <a:lnTo>
                    <a:pt x="10508" y="65674"/>
                  </a:lnTo>
                  <a:lnTo>
                    <a:pt x="10681" y="65536"/>
                  </a:lnTo>
                  <a:cubicBezTo>
                    <a:pt x="10681" y="65397"/>
                    <a:pt x="10819" y="65259"/>
                    <a:pt x="10819" y="65259"/>
                  </a:cubicBezTo>
                  <a:cubicBezTo>
                    <a:pt x="10819" y="65121"/>
                    <a:pt x="10681" y="64948"/>
                    <a:pt x="10681" y="64810"/>
                  </a:cubicBezTo>
                  <a:cubicBezTo>
                    <a:pt x="10508" y="64671"/>
                    <a:pt x="10681" y="64395"/>
                    <a:pt x="10819" y="64257"/>
                  </a:cubicBezTo>
                  <a:lnTo>
                    <a:pt x="10957" y="64084"/>
                  </a:lnTo>
                  <a:cubicBezTo>
                    <a:pt x="11096" y="64084"/>
                    <a:pt x="11234" y="64257"/>
                    <a:pt x="11372" y="64395"/>
                  </a:cubicBezTo>
                  <a:cubicBezTo>
                    <a:pt x="11545" y="64257"/>
                    <a:pt x="11683" y="64084"/>
                    <a:pt x="11683" y="63946"/>
                  </a:cubicBezTo>
                  <a:cubicBezTo>
                    <a:pt x="11683" y="63807"/>
                    <a:pt x="11683" y="63669"/>
                    <a:pt x="11545" y="63531"/>
                  </a:cubicBezTo>
                  <a:cubicBezTo>
                    <a:pt x="11545" y="63392"/>
                    <a:pt x="11545" y="63220"/>
                    <a:pt x="11683" y="63220"/>
                  </a:cubicBezTo>
                  <a:cubicBezTo>
                    <a:pt x="11683" y="63081"/>
                    <a:pt x="11822" y="63081"/>
                    <a:pt x="11822" y="62943"/>
                  </a:cubicBezTo>
                  <a:lnTo>
                    <a:pt x="11960" y="62943"/>
                  </a:lnTo>
                  <a:cubicBezTo>
                    <a:pt x="12098" y="62943"/>
                    <a:pt x="12098" y="62943"/>
                    <a:pt x="12236" y="63081"/>
                  </a:cubicBezTo>
                  <a:cubicBezTo>
                    <a:pt x="12236" y="63081"/>
                    <a:pt x="12409" y="63081"/>
                    <a:pt x="12409" y="63220"/>
                  </a:cubicBezTo>
                  <a:cubicBezTo>
                    <a:pt x="12547" y="63081"/>
                    <a:pt x="12686" y="62943"/>
                    <a:pt x="12686" y="62805"/>
                  </a:cubicBezTo>
                  <a:close/>
                  <a:moveTo>
                    <a:pt x="37607" y="60351"/>
                  </a:moveTo>
                  <a:cubicBezTo>
                    <a:pt x="37745" y="60351"/>
                    <a:pt x="37884" y="60351"/>
                    <a:pt x="37884" y="60489"/>
                  </a:cubicBezTo>
                  <a:cubicBezTo>
                    <a:pt x="38022" y="60489"/>
                    <a:pt x="38022" y="60627"/>
                    <a:pt x="38022" y="60800"/>
                  </a:cubicBezTo>
                  <a:cubicBezTo>
                    <a:pt x="38022" y="60800"/>
                    <a:pt x="38022" y="60938"/>
                    <a:pt x="38160" y="61077"/>
                  </a:cubicBezTo>
                  <a:cubicBezTo>
                    <a:pt x="38333" y="61215"/>
                    <a:pt x="38471" y="61215"/>
                    <a:pt x="38610" y="61353"/>
                  </a:cubicBezTo>
                  <a:cubicBezTo>
                    <a:pt x="38610" y="61353"/>
                    <a:pt x="38610" y="61215"/>
                    <a:pt x="38748" y="61215"/>
                  </a:cubicBezTo>
                  <a:cubicBezTo>
                    <a:pt x="38748" y="61215"/>
                    <a:pt x="38886" y="61077"/>
                    <a:pt x="39024" y="61077"/>
                  </a:cubicBezTo>
                  <a:cubicBezTo>
                    <a:pt x="39197" y="61077"/>
                    <a:pt x="39197" y="61215"/>
                    <a:pt x="39335" y="61215"/>
                  </a:cubicBezTo>
                  <a:cubicBezTo>
                    <a:pt x="39474" y="61353"/>
                    <a:pt x="39474" y="61353"/>
                    <a:pt x="39474" y="61491"/>
                  </a:cubicBezTo>
                  <a:lnTo>
                    <a:pt x="39474" y="61664"/>
                  </a:lnTo>
                  <a:cubicBezTo>
                    <a:pt x="39474" y="61941"/>
                    <a:pt x="39612" y="62079"/>
                    <a:pt x="39612" y="62356"/>
                  </a:cubicBezTo>
                  <a:cubicBezTo>
                    <a:pt x="39750" y="62528"/>
                    <a:pt x="39888" y="62805"/>
                    <a:pt x="40061" y="62943"/>
                  </a:cubicBezTo>
                  <a:cubicBezTo>
                    <a:pt x="40200" y="63220"/>
                    <a:pt x="40338" y="63531"/>
                    <a:pt x="40338" y="63669"/>
                  </a:cubicBezTo>
                  <a:cubicBezTo>
                    <a:pt x="40476" y="63946"/>
                    <a:pt x="40476" y="64084"/>
                    <a:pt x="40476" y="64257"/>
                  </a:cubicBezTo>
                  <a:cubicBezTo>
                    <a:pt x="40476" y="64395"/>
                    <a:pt x="40338" y="64395"/>
                    <a:pt x="40338" y="64395"/>
                  </a:cubicBezTo>
                  <a:cubicBezTo>
                    <a:pt x="40338" y="64533"/>
                    <a:pt x="40200" y="64671"/>
                    <a:pt x="40061" y="64810"/>
                  </a:cubicBezTo>
                  <a:cubicBezTo>
                    <a:pt x="40200" y="64810"/>
                    <a:pt x="40200" y="64948"/>
                    <a:pt x="40200" y="65121"/>
                  </a:cubicBezTo>
                  <a:cubicBezTo>
                    <a:pt x="40338" y="65397"/>
                    <a:pt x="40200" y="65674"/>
                    <a:pt x="39888" y="65674"/>
                  </a:cubicBezTo>
                  <a:cubicBezTo>
                    <a:pt x="39848" y="65714"/>
                    <a:pt x="39796" y="65731"/>
                    <a:pt x="39742" y="65731"/>
                  </a:cubicBezTo>
                  <a:cubicBezTo>
                    <a:pt x="39612" y="65731"/>
                    <a:pt x="39474" y="65633"/>
                    <a:pt x="39474" y="65536"/>
                  </a:cubicBezTo>
                  <a:cubicBezTo>
                    <a:pt x="39335" y="65536"/>
                    <a:pt x="39197" y="65674"/>
                    <a:pt x="39024" y="65812"/>
                  </a:cubicBezTo>
                  <a:cubicBezTo>
                    <a:pt x="39024" y="65985"/>
                    <a:pt x="39024" y="65985"/>
                    <a:pt x="39197" y="66123"/>
                  </a:cubicBezTo>
                  <a:cubicBezTo>
                    <a:pt x="39197" y="66400"/>
                    <a:pt x="39024" y="66538"/>
                    <a:pt x="38748" y="66676"/>
                  </a:cubicBezTo>
                  <a:cubicBezTo>
                    <a:pt x="38610" y="66676"/>
                    <a:pt x="38333" y="66538"/>
                    <a:pt x="38333" y="66400"/>
                  </a:cubicBezTo>
                  <a:cubicBezTo>
                    <a:pt x="38160" y="66261"/>
                    <a:pt x="38160" y="66123"/>
                    <a:pt x="38160" y="65985"/>
                  </a:cubicBezTo>
                  <a:cubicBezTo>
                    <a:pt x="38022" y="65812"/>
                    <a:pt x="37884" y="65674"/>
                    <a:pt x="37745" y="65536"/>
                  </a:cubicBezTo>
                  <a:lnTo>
                    <a:pt x="37745" y="65397"/>
                  </a:lnTo>
                  <a:lnTo>
                    <a:pt x="37607" y="65397"/>
                  </a:lnTo>
                  <a:lnTo>
                    <a:pt x="37607" y="65536"/>
                  </a:lnTo>
                  <a:cubicBezTo>
                    <a:pt x="37469" y="65536"/>
                    <a:pt x="37469" y="65674"/>
                    <a:pt x="37296" y="65674"/>
                  </a:cubicBezTo>
                  <a:lnTo>
                    <a:pt x="36881" y="65674"/>
                  </a:lnTo>
                  <a:lnTo>
                    <a:pt x="36881" y="65812"/>
                  </a:lnTo>
                  <a:cubicBezTo>
                    <a:pt x="36881" y="65985"/>
                    <a:pt x="37020" y="65985"/>
                    <a:pt x="37020" y="66123"/>
                  </a:cubicBezTo>
                  <a:cubicBezTo>
                    <a:pt x="37296" y="66261"/>
                    <a:pt x="37469" y="66538"/>
                    <a:pt x="37607" y="66676"/>
                  </a:cubicBezTo>
                  <a:cubicBezTo>
                    <a:pt x="37607" y="66849"/>
                    <a:pt x="37607" y="66849"/>
                    <a:pt x="37745" y="66849"/>
                  </a:cubicBezTo>
                  <a:cubicBezTo>
                    <a:pt x="37158" y="67126"/>
                    <a:pt x="36605" y="67540"/>
                    <a:pt x="35879" y="67851"/>
                  </a:cubicBezTo>
                  <a:cubicBezTo>
                    <a:pt x="35879" y="67990"/>
                    <a:pt x="35741" y="68266"/>
                    <a:pt x="35568" y="68404"/>
                  </a:cubicBezTo>
                  <a:cubicBezTo>
                    <a:pt x="35568" y="68591"/>
                    <a:pt x="35468" y="68666"/>
                    <a:pt x="35329" y="68666"/>
                  </a:cubicBezTo>
                  <a:cubicBezTo>
                    <a:pt x="35236" y="68666"/>
                    <a:pt x="35125" y="68633"/>
                    <a:pt x="35015" y="68577"/>
                  </a:cubicBezTo>
                  <a:cubicBezTo>
                    <a:pt x="34876" y="68577"/>
                    <a:pt x="34876" y="68404"/>
                    <a:pt x="34876" y="68266"/>
                  </a:cubicBezTo>
                  <a:lnTo>
                    <a:pt x="34876" y="67990"/>
                  </a:lnTo>
                  <a:cubicBezTo>
                    <a:pt x="35015" y="67713"/>
                    <a:pt x="35153" y="67264"/>
                    <a:pt x="35291" y="66987"/>
                  </a:cubicBezTo>
                  <a:cubicBezTo>
                    <a:pt x="35430" y="66849"/>
                    <a:pt x="35430" y="66849"/>
                    <a:pt x="35430" y="66676"/>
                  </a:cubicBezTo>
                  <a:lnTo>
                    <a:pt x="35879" y="64948"/>
                  </a:lnTo>
                  <a:cubicBezTo>
                    <a:pt x="36017" y="65121"/>
                    <a:pt x="36155" y="65121"/>
                    <a:pt x="36155" y="65121"/>
                  </a:cubicBezTo>
                  <a:cubicBezTo>
                    <a:pt x="36294" y="64948"/>
                    <a:pt x="36294" y="64948"/>
                    <a:pt x="36432" y="64810"/>
                  </a:cubicBezTo>
                  <a:lnTo>
                    <a:pt x="36605" y="64810"/>
                  </a:lnTo>
                  <a:cubicBezTo>
                    <a:pt x="36432" y="64671"/>
                    <a:pt x="36432" y="64395"/>
                    <a:pt x="36432" y="64257"/>
                  </a:cubicBezTo>
                  <a:cubicBezTo>
                    <a:pt x="36294" y="64257"/>
                    <a:pt x="36155" y="64084"/>
                    <a:pt x="36017" y="64084"/>
                  </a:cubicBezTo>
                  <a:lnTo>
                    <a:pt x="36017" y="63946"/>
                  </a:lnTo>
                  <a:cubicBezTo>
                    <a:pt x="36155" y="63807"/>
                    <a:pt x="36155" y="63531"/>
                    <a:pt x="36155" y="63392"/>
                  </a:cubicBezTo>
                  <a:cubicBezTo>
                    <a:pt x="36155" y="62943"/>
                    <a:pt x="36017" y="62667"/>
                    <a:pt x="36017" y="62356"/>
                  </a:cubicBezTo>
                  <a:lnTo>
                    <a:pt x="36017" y="61941"/>
                  </a:lnTo>
                  <a:cubicBezTo>
                    <a:pt x="36155" y="61941"/>
                    <a:pt x="36155" y="61803"/>
                    <a:pt x="36294" y="61803"/>
                  </a:cubicBezTo>
                  <a:lnTo>
                    <a:pt x="36605" y="61803"/>
                  </a:lnTo>
                  <a:cubicBezTo>
                    <a:pt x="36743" y="61353"/>
                    <a:pt x="36743" y="60938"/>
                    <a:pt x="36881" y="60489"/>
                  </a:cubicBezTo>
                  <a:cubicBezTo>
                    <a:pt x="36881" y="60627"/>
                    <a:pt x="36881" y="60627"/>
                    <a:pt x="37020" y="60627"/>
                  </a:cubicBezTo>
                  <a:lnTo>
                    <a:pt x="37158" y="60627"/>
                  </a:lnTo>
                  <a:cubicBezTo>
                    <a:pt x="37296" y="60489"/>
                    <a:pt x="37469" y="60351"/>
                    <a:pt x="37607" y="60351"/>
                  </a:cubicBezTo>
                  <a:close/>
                  <a:moveTo>
                    <a:pt x="14690" y="65812"/>
                  </a:moveTo>
                  <a:lnTo>
                    <a:pt x="14690" y="65985"/>
                  </a:lnTo>
                  <a:cubicBezTo>
                    <a:pt x="15002" y="65985"/>
                    <a:pt x="15140" y="66261"/>
                    <a:pt x="15140" y="66400"/>
                  </a:cubicBezTo>
                  <a:cubicBezTo>
                    <a:pt x="15002" y="66676"/>
                    <a:pt x="14829" y="67126"/>
                    <a:pt x="14829" y="67402"/>
                  </a:cubicBezTo>
                  <a:cubicBezTo>
                    <a:pt x="15002" y="67540"/>
                    <a:pt x="15002" y="67713"/>
                    <a:pt x="15140" y="67990"/>
                  </a:cubicBezTo>
                  <a:lnTo>
                    <a:pt x="15278" y="68266"/>
                  </a:lnTo>
                  <a:lnTo>
                    <a:pt x="15693" y="69130"/>
                  </a:lnTo>
                  <a:cubicBezTo>
                    <a:pt x="15278" y="68992"/>
                    <a:pt x="15002" y="68716"/>
                    <a:pt x="14552" y="68577"/>
                  </a:cubicBezTo>
                  <a:lnTo>
                    <a:pt x="14552" y="68716"/>
                  </a:lnTo>
                  <a:cubicBezTo>
                    <a:pt x="14552" y="68992"/>
                    <a:pt x="14276" y="69130"/>
                    <a:pt x="13965" y="69130"/>
                  </a:cubicBezTo>
                  <a:cubicBezTo>
                    <a:pt x="13826" y="68992"/>
                    <a:pt x="13688" y="68716"/>
                    <a:pt x="13688" y="68577"/>
                  </a:cubicBezTo>
                  <a:cubicBezTo>
                    <a:pt x="13688" y="68404"/>
                    <a:pt x="13688" y="68266"/>
                    <a:pt x="13826" y="68128"/>
                  </a:cubicBezTo>
                  <a:cubicBezTo>
                    <a:pt x="13550" y="67990"/>
                    <a:pt x="13273" y="67851"/>
                    <a:pt x="12962" y="67713"/>
                  </a:cubicBezTo>
                  <a:cubicBezTo>
                    <a:pt x="13100" y="67540"/>
                    <a:pt x="13273" y="67402"/>
                    <a:pt x="13412" y="67264"/>
                  </a:cubicBezTo>
                  <a:cubicBezTo>
                    <a:pt x="13550" y="67126"/>
                    <a:pt x="13826" y="66849"/>
                    <a:pt x="14137" y="66676"/>
                  </a:cubicBezTo>
                  <a:cubicBezTo>
                    <a:pt x="14137" y="66538"/>
                    <a:pt x="14137" y="66400"/>
                    <a:pt x="14276" y="66261"/>
                  </a:cubicBezTo>
                  <a:cubicBezTo>
                    <a:pt x="14276" y="65985"/>
                    <a:pt x="14414" y="65812"/>
                    <a:pt x="14690" y="65812"/>
                  </a:cubicBezTo>
                  <a:close/>
                  <a:moveTo>
                    <a:pt x="12547" y="48391"/>
                  </a:moveTo>
                  <a:cubicBezTo>
                    <a:pt x="13965" y="51986"/>
                    <a:pt x="15555" y="55615"/>
                    <a:pt x="17421" y="59487"/>
                  </a:cubicBezTo>
                  <a:cubicBezTo>
                    <a:pt x="17594" y="59763"/>
                    <a:pt x="17870" y="60213"/>
                    <a:pt x="18009" y="60627"/>
                  </a:cubicBezTo>
                  <a:lnTo>
                    <a:pt x="18009" y="60800"/>
                  </a:lnTo>
                  <a:cubicBezTo>
                    <a:pt x="18458" y="61664"/>
                    <a:pt x="19011" y="62667"/>
                    <a:pt x="19599" y="63669"/>
                  </a:cubicBezTo>
                  <a:cubicBezTo>
                    <a:pt x="19599" y="63807"/>
                    <a:pt x="19737" y="63946"/>
                    <a:pt x="19737" y="63946"/>
                  </a:cubicBezTo>
                  <a:cubicBezTo>
                    <a:pt x="19875" y="64084"/>
                    <a:pt x="19875" y="64257"/>
                    <a:pt x="19875" y="64395"/>
                  </a:cubicBezTo>
                  <a:cubicBezTo>
                    <a:pt x="20013" y="64395"/>
                    <a:pt x="20013" y="64533"/>
                    <a:pt x="20013" y="64533"/>
                  </a:cubicBezTo>
                  <a:lnTo>
                    <a:pt x="20013" y="64671"/>
                  </a:lnTo>
                  <a:lnTo>
                    <a:pt x="20186" y="64810"/>
                  </a:lnTo>
                  <a:lnTo>
                    <a:pt x="20186" y="65259"/>
                  </a:lnTo>
                  <a:lnTo>
                    <a:pt x="20186" y="65674"/>
                  </a:lnTo>
                  <a:cubicBezTo>
                    <a:pt x="20325" y="66261"/>
                    <a:pt x="20325" y="66849"/>
                    <a:pt x="20463" y="67402"/>
                  </a:cubicBezTo>
                  <a:cubicBezTo>
                    <a:pt x="20463" y="68128"/>
                    <a:pt x="20601" y="68992"/>
                    <a:pt x="20739" y="69856"/>
                  </a:cubicBezTo>
                  <a:lnTo>
                    <a:pt x="20739" y="70305"/>
                  </a:lnTo>
                  <a:cubicBezTo>
                    <a:pt x="20739" y="70444"/>
                    <a:pt x="20878" y="70444"/>
                    <a:pt x="20878" y="70444"/>
                  </a:cubicBezTo>
                  <a:lnTo>
                    <a:pt x="20739" y="70444"/>
                  </a:lnTo>
                  <a:cubicBezTo>
                    <a:pt x="20463" y="70444"/>
                    <a:pt x="20013" y="70444"/>
                    <a:pt x="19737" y="70305"/>
                  </a:cubicBezTo>
                  <a:lnTo>
                    <a:pt x="19460" y="70305"/>
                  </a:lnTo>
                  <a:cubicBezTo>
                    <a:pt x="19149" y="70133"/>
                    <a:pt x="18735" y="70133"/>
                    <a:pt x="18458" y="69994"/>
                  </a:cubicBezTo>
                  <a:cubicBezTo>
                    <a:pt x="17870" y="69856"/>
                    <a:pt x="17283" y="69718"/>
                    <a:pt x="16868" y="69580"/>
                  </a:cubicBezTo>
                  <a:lnTo>
                    <a:pt x="16868" y="69269"/>
                  </a:lnTo>
                  <a:cubicBezTo>
                    <a:pt x="16557" y="68716"/>
                    <a:pt x="16280" y="68128"/>
                    <a:pt x="16004" y="67540"/>
                  </a:cubicBezTo>
                  <a:lnTo>
                    <a:pt x="15866" y="67264"/>
                  </a:lnTo>
                  <a:cubicBezTo>
                    <a:pt x="15693" y="66987"/>
                    <a:pt x="15416" y="66676"/>
                    <a:pt x="15278" y="66261"/>
                  </a:cubicBezTo>
                  <a:cubicBezTo>
                    <a:pt x="15140" y="65985"/>
                    <a:pt x="15002" y="65536"/>
                    <a:pt x="14829" y="65259"/>
                  </a:cubicBezTo>
                  <a:lnTo>
                    <a:pt x="14690" y="65121"/>
                  </a:lnTo>
                  <a:lnTo>
                    <a:pt x="14552" y="64671"/>
                  </a:lnTo>
                  <a:cubicBezTo>
                    <a:pt x="14137" y="63946"/>
                    <a:pt x="13826" y="63081"/>
                    <a:pt x="13412" y="62356"/>
                  </a:cubicBezTo>
                  <a:cubicBezTo>
                    <a:pt x="13273" y="61941"/>
                    <a:pt x="13100" y="61664"/>
                    <a:pt x="12962" y="61215"/>
                  </a:cubicBezTo>
                  <a:lnTo>
                    <a:pt x="12962" y="61077"/>
                  </a:lnTo>
                  <a:lnTo>
                    <a:pt x="12409" y="59936"/>
                  </a:lnTo>
                  <a:cubicBezTo>
                    <a:pt x="11096" y="57033"/>
                    <a:pt x="9817" y="53714"/>
                    <a:pt x="8227" y="50707"/>
                  </a:cubicBezTo>
                  <a:cubicBezTo>
                    <a:pt x="8365" y="50569"/>
                    <a:pt x="8642" y="50431"/>
                    <a:pt x="8953" y="50258"/>
                  </a:cubicBezTo>
                  <a:lnTo>
                    <a:pt x="9091" y="50258"/>
                  </a:lnTo>
                  <a:lnTo>
                    <a:pt x="9091" y="50120"/>
                  </a:lnTo>
                  <a:cubicBezTo>
                    <a:pt x="9367" y="49981"/>
                    <a:pt x="9506" y="49843"/>
                    <a:pt x="9817" y="49705"/>
                  </a:cubicBezTo>
                  <a:cubicBezTo>
                    <a:pt x="9955" y="49566"/>
                    <a:pt x="10093" y="49566"/>
                    <a:pt x="10232" y="49394"/>
                  </a:cubicBezTo>
                  <a:cubicBezTo>
                    <a:pt x="10508" y="49255"/>
                    <a:pt x="10681" y="49255"/>
                    <a:pt x="10957" y="49117"/>
                  </a:cubicBezTo>
                  <a:cubicBezTo>
                    <a:pt x="11096" y="48979"/>
                    <a:pt x="11372" y="48841"/>
                    <a:pt x="11683" y="48841"/>
                  </a:cubicBezTo>
                  <a:lnTo>
                    <a:pt x="11683" y="48702"/>
                  </a:lnTo>
                  <a:lnTo>
                    <a:pt x="11960" y="48702"/>
                  </a:lnTo>
                  <a:lnTo>
                    <a:pt x="12098" y="48530"/>
                  </a:lnTo>
                  <a:lnTo>
                    <a:pt x="12547" y="48391"/>
                  </a:lnTo>
                  <a:close/>
                  <a:moveTo>
                    <a:pt x="36605" y="42481"/>
                  </a:moveTo>
                  <a:cubicBezTo>
                    <a:pt x="37020" y="42653"/>
                    <a:pt x="37296" y="42792"/>
                    <a:pt x="37607" y="42930"/>
                  </a:cubicBezTo>
                  <a:lnTo>
                    <a:pt x="38160" y="43068"/>
                  </a:lnTo>
                  <a:cubicBezTo>
                    <a:pt x="38160" y="43207"/>
                    <a:pt x="38333" y="43207"/>
                    <a:pt x="38333" y="43207"/>
                  </a:cubicBezTo>
                  <a:cubicBezTo>
                    <a:pt x="38886" y="43345"/>
                    <a:pt x="39335" y="43656"/>
                    <a:pt x="39750" y="43794"/>
                  </a:cubicBezTo>
                  <a:cubicBezTo>
                    <a:pt x="40061" y="43794"/>
                    <a:pt x="40200" y="43932"/>
                    <a:pt x="40476" y="43932"/>
                  </a:cubicBezTo>
                  <a:cubicBezTo>
                    <a:pt x="40753" y="44071"/>
                    <a:pt x="41202" y="44209"/>
                    <a:pt x="41617" y="44382"/>
                  </a:cubicBezTo>
                  <a:cubicBezTo>
                    <a:pt x="41340" y="45073"/>
                    <a:pt x="41064" y="45799"/>
                    <a:pt x="40753" y="46525"/>
                  </a:cubicBezTo>
                  <a:lnTo>
                    <a:pt x="40614" y="46801"/>
                  </a:lnTo>
                  <a:lnTo>
                    <a:pt x="40200" y="47665"/>
                  </a:lnTo>
                  <a:cubicBezTo>
                    <a:pt x="39888" y="48253"/>
                    <a:pt x="39612" y="49117"/>
                    <a:pt x="39335" y="49843"/>
                  </a:cubicBezTo>
                  <a:cubicBezTo>
                    <a:pt x="39024" y="50569"/>
                    <a:pt x="38748" y="51433"/>
                    <a:pt x="38471" y="52159"/>
                  </a:cubicBezTo>
                  <a:lnTo>
                    <a:pt x="38471" y="52297"/>
                  </a:lnTo>
                  <a:cubicBezTo>
                    <a:pt x="37884" y="54164"/>
                    <a:pt x="37296" y="56030"/>
                    <a:pt x="36743" y="57758"/>
                  </a:cubicBezTo>
                  <a:cubicBezTo>
                    <a:pt x="36294" y="59487"/>
                    <a:pt x="35741" y="61215"/>
                    <a:pt x="35291" y="62943"/>
                  </a:cubicBezTo>
                  <a:cubicBezTo>
                    <a:pt x="35291" y="63392"/>
                    <a:pt x="35153" y="63807"/>
                    <a:pt x="35015" y="64257"/>
                  </a:cubicBezTo>
                  <a:lnTo>
                    <a:pt x="35015" y="64533"/>
                  </a:lnTo>
                  <a:cubicBezTo>
                    <a:pt x="35015" y="64810"/>
                    <a:pt x="34876" y="65259"/>
                    <a:pt x="34704" y="65536"/>
                  </a:cubicBezTo>
                  <a:cubicBezTo>
                    <a:pt x="34565" y="66538"/>
                    <a:pt x="34289" y="67264"/>
                    <a:pt x="34012" y="67990"/>
                  </a:cubicBezTo>
                  <a:cubicBezTo>
                    <a:pt x="34012" y="68266"/>
                    <a:pt x="33840" y="68404"/>
                    <a:pt x="33701" y="68716"/>
                  </a:cubicBezTo>
                  <a:lnTo>
                    <a:pt x="33701" y="68854"/>
                  </a:lnTo>
                  <a:cubicBezTo>
                    <a:pt x="33286" y="68992"/>
                    <a:pt x="32975" y="69130"/>
                    <a:pt x="32561" y="69269"/>
                  </a:cubicBezTo>
                  <a:cubicBezTo>
                    <a:pt x="32422" y="69269"/>
                    <a:pt x="32284" y="69441"/>
                    <a:pt x="32111" y="69441"/>
                  </a:cubicBezTo>
                  <a:cubicBezTo>
                    <a:pt x="31835" y="69580"/>
                    <a:pt x="31558" y="69580"/>
                    <a:pt x="31247" y="69718"/>
                  </a:cubicBezTo>
                  <a:cubicBezTo>
                    <a:pt x="30832" y="69856"/>
                    <a:pt x="30245" y="69994"/>
                    <a:pt x="29692" y="70133"/>
                  </a:cubicBezTo>
                  <a:cubicBezTo>
                    <a:pt x="29381" y="70133"/>
                    <a:pt x="29242" y="70305"/>
                    <a:pt x="28966" y="70305"/>
                  </a:cubicBezTo>
                  <a:cubicBezTo>
                    <a:pt x="28655" y="70444"/>
                    <a:pt x="28240" y="70444"/>
                    <a:pt x="27791" y="70582"/>
                  </a:cubicBezTo>
                  <a:cubicBezTo>
                    <a:pt x="29104" y="67126"/>
                    <a:pt x="30245" y="63531"/>
                    <a:pt x="31109" y="60627"/>
                  </a:cubicBezTo>
                  <a:cubicBezTo>
                    <a:pt x="31558" y="59487"/>
                    <a:pt x="31835" y="58346"/>
                    <a:pt x="32111" y="57171"/>
                  </a:cubicBezTo>
                  <a:lnTo>
                    <a:pt x="32699" y="55166"/>
                  </a:lnTo>
                  <a:cubicBezTo>
                    <a:pt x="33286" y="53438"/>
                    <a:pt x="33701" y="51710"/>
                    <a:pt x="34289" y="49981"/>
                  </a:cubicBezTo>
                  <a:cubicBezTo>
                    <a:pt x="34876" y="48253"/>
                    <a:pt x="35568" y="45799"/>
                    <a:pt x="36294" y="43518"/>
                  </a:cubicBezTo>
                  <a:cubicBezTo>
                    <a:pt x="36432" y="43207"/>
                    <a:pt x="36605" y="42930"/>
                    <a:pt x="36605" y="42481"/>
                  </a:cubicBezTo>
                  <a:close/>
                  <a:moveTo>
                    <a:pt x="26650" y="864"/>
                  </a:moveTo>
                  <a:cubicBezTo>
                    <a:pt x="26927" y="1003"/>
                    <a:pt x="27099" y="1003"/>
                    <a:pt x="27238" y="1175"/>
                  </a:cubicBezTo>
                  <a:lnTo>
                    <a:pt x="27376" y="1175"/>
                  </a:lnTo>
                  <a:lnTo>
                    <a:pt x="27514" y="1314"/>
                  </a:lnTo>
                  <a:lnTo>
                    <a:pt x="27514" y="1452"/>
                  </a:lnTo>
                  <a:cubicBezTo>
                    <a:pt x="27791" y="4632"/>
                    <a:pt x="28102" y="8227"/>
                    <a:pt x="28240" y="12686"/>
                  </a:cubicBezTo>
                  <a:cubicBezTo>
                    <a:pt x="28378" y="14137"/>
                    <a:pt x="28378" y="15555"/>
                    <a:pt x="28517" y="17145"/>
                  </a:cubicBezTo>
                  <a:lnTo>
                    <a:pt x="28517" y="17594"/>
                  </a:lnTo>
                  <a:cubicBezTo>
                    <a:pt x="28655" y="19737"/>
                    <a:pt x="28828" y="22053"/>
                    <a:pt x="28966" y="24334"/>
                  </a:cubicBezTo>
                  <a:cubicBezTo>
                    <a:pt x="29242" y="28966"/>
                    <a:pt x="29519" y="33839"/>
                    <a:pt x="29968" y="38160"/>
                  </a:cubicBezTo>
                  <a:lnTo>
                    <a:pt x="29968" y="38471"/>
                  </a:lnTo>
                  <a:cubicBezTo>
                    <a:pt x="30245" y="41478"/>
                    <a:pt x="30383" y="44520"/>
                    <a:pt x="30694" y="47527"/>
                  </a:cubicBezTo>
                  <a:cubicBezTo>
                    <a:pt x="30832" y="48979"/>
                    <a:pt x="30971" y="50707"/>
                    <a:pt x="30971" y="52574"/>
                  </a:cubicBezTo>
                  <a:cubicBezTo>
                    <a:pt x="30971" y="54302"/>
                    <a:pt x="31109" y="56030"/>
                    <a:pt x="30971" y="57482"/>
                  </a:cubicBezTo>
                  <a:cubicBezTo>
                    <a:pt x="30971" y="57620"/>
                    <a:pt x="30971" y="57620"/>
                    <a:pt x="31109" y="57758"/>
                  </a:cubicBezTo>
                  <a:lnTo>
                    <a:pt x="30971" y="58035"/>
                  </a:lnTo>
                  <a:lnTo>
                    <a:pt x="30832" y="58346"/>
                  </a:lnTo>
                  <a:lnTo>
                    <a:pt x="30832" y="58484"/>
                  </a:lnTo>
                  <a:lnTo>
                    <a:pt x="30832" y="58623"/>
                  </a:lnTo>
                  <a:lnTo>
                    <a:pt x="30694" y="58899"/>
                  </a:lnTo>
                  <a:lnTo>
                    <a:pt x="30694" y="59210"/>
                  </a:lnTo>
                  <a:cubicBezTo>
                    <a:pt x="30383" y="59936"/>
                    <a:pt x="30245" y="60627"/>
                    <a:pt x="29968" y="61353"/>
                  </a:cubicBezTo>
                  <a:cubicBezTo>
                    <a:pt x="29830" y="61941"/>
                    <a:pt x="29692" y="62356"/>
                    <a:pt x="29519" y="62943"/>
                  </a:cubicBezTo>
                  <a:cubicBezTo>
                    <a:pt x="29381" y="63081"/>
                    <a:pt x="29381" y="63220"/>
                    <a:pt x="29381" y="63392"/>
                  </a:cubicBezTo>
                  <a:lnTo>
                    <a:pt x="29381" y="63531"/>
                  </a:lnTo>
                  <a:cubicBezTo>
                    <a:pt x="29242" y="63669"/>
                    <a:pt x="29242" y="63669"/>
                    <a:pt x="29242" y="63807"/>
                  </a:cubicBezTo>
                  <a:cubicBezTo>
                    <a:pt x="28378" y="66400"/>
                    <a:pt x="27652" y="68716"/>
                    <a:pt x="26788" y="70720"/>
                  </a:cubicBezTo>
                  <a:lnTo>
                    <a:pt x="25786" y="70720"/>
                  </a:lnTo>
                  <a:cubicBezTo>
                    <a:pt x="25509" y="70720"/>
                    <a:pt x="25060" y="70859"/>
                    <a:pt x="24645" y="70859"/>
                  </a:cubicBezTo>
                  <a:cubicBezTo>
                    <a:pt x="23781" y="70859"/>
                    <a:pt x="23055" y="70720"/>
                    <a:pt x="22191" y="70720"/>
                  </a:cubicBezTo>
                  <a:cubicBezTo>
                    <a:pt x="22053" y="70720"/>
                    <a:pt x="21915" y="70582"/>
                    <a:pt x="21742" y="70582"/>
                  </a:cubicBezTo>
                  <a:lnTo>
                    <a:pt x="21603" y="69994"/>
                  </a:lnTo>
                  <a:lnTo>
                    <a:pt x="21603" y="69580"/>
                  </a:lnTo>
                  <a:lnTo>
                    <a:pt x="21603" y="69441"/>
                  </a:lnTo>
                  <a:lnTo>
                    <a:pt x="22606" y="69441"/>
                  </a:lnTo>
                  <a:cubicBezTo>
                    <a:pt x="22917" y="69441"/>
                    <a:pt x="23055" y="69269"/>
                    <a:pt x="23055" y="69130"/>
                  </a:cubicBezTo>
                  <a:lnTo>
                    <a:pt x="23055" y="68716"/>
                  </a:lnTo>
                  <a:cubicBezTo>
                    <a:pt x="22917" y="68577"/>
                    <a:pt x="22917" y="68577"/>
                    <a:pt x="22779" y="68577"/>
                  </a:cubicBezTo>
                  <a:lnTo>
                    <a:pt x="21465" y="68577"/>
                  </a:lnTo>
                  <a:lnTo>
                    <a:pt x="21465" y="67990"/>
                  </a:lnTo>
                  <a:lnTo>
                    <a:pt x="21327" y="67402"/>
                  </a:lnTo>
                  <a:cubicBezTo>
                    <a:pt x="21742" y="67402"/>
                    <a:pt x="22191" y="67264"/>
                    <a:pt x="22606" y="67264"/>
                  </a:cubicBezTo>
                  <a:cubicBezTo>
                    <a:pt x="22779" y="67264"/>
                    <a:pt x="23055" y="66987"/>
                    <a:pt x="22917" y="66849"/>
                  </a:cubicBezTo>
                  <a:cubicBezTo>
                    <a:pt x="22917" y="66538"/>
                    <a:pt x="22779" y="66400"/>
                    <a:pt x="22468" y="66400"/>
                  </a:cubicBezTo>
                  <a:lnTo>
                    <a:pt x="21189" y="66400"/>
                  </a:lnTo>
                  <a:lnTo>
                    <a:pt x="21189" y="66261"/>
                  </a:lnTo>
                  <a:lnTo>
                    <a:pt x="21189" y="65985"/>
                  </a:lnTo>
                  <a:cubicBezTo>
                    <a:pt x="21050" y="65536"/>
                    <a:pt x="21050" y="65121"/>
                    <a:pt x="21050" y="64533"/>
                  </a:cubicBezTo>
                  <a:cubicBezTo>
                    <a:pt x="22191" y="64533"/>
                    <a:pt x="23470" y="64395"/>
                    <a:pt x="24922" y="64084"/>
                  </a:cubicBezTo>
                  <a:cubicBezTo>
                    <a:pt x="25060" y="64084"/>
                    <a:pt x="25198" y="64084"/>
                    <a:pt x="25198" y="63946"/>
                  </a:cubicBezTo>
                  <a:cubicBezTo>
                    <a:pt x="25371" y="63946"/>
                    <a:pt x="25371" y="63807"/>
                    <a:pt x="25371" y="63807"/>
                  </a:cubicBezTo>
                  <a:lnTo>
                    <a:pt x="25371" y="63669"/>
                  </a:lnTo>
                  <a:lnTo>
                    <a:pt x="25371" y="63531"/>
                  </a:lnTo>
                  <a:cubicBezTo>
                    <a:pt x="25198" y="63392"/>
                    <a:pt x="25060" y="63220"/>
                    <a:pt x="24922" y="63220"/>
                  </a:cubicBezTo>
                  <a:cubicBezTo>
                    <a:pt x="23470" y="63531"/>
                    <a:pt x="22053" y="63669"/>
                    <a:pt x="20739" y="63669"/>
                  </a:cubicBezTo>
                  <a:lnTo>
                    <a:pt x="20739" y="62805"/>
                  </a:lnTo>
                  <a:cubicBezTo>
                    <a:pt x="21050" y="62805"/>
                    <a:pt x="21465" y="62805"/>
                    <a:pt x="21742" y="62667"/>
                  </a:cubicBezTo>
                  <a:cubicBezTo>
                    <a:pt x="22053" y="62667"/>
                    <a:pt x="22191" y="62528"/>
                    <a:pt x="22191" y="62217"/>
                  </a:cubicBezTo>
                  <a:cubicBezTo>
                    <a:pt x="22191" y="61941"/>
                    <a:pt x="21915" y="61803"/>
                    <a:pt x="21742" y="61803"/>
                  </a:cubicBezTo>
                  <a:cubicBezTo>
                    <a:pt x="21327" y="61803"/>
                    <a:pt x="21050" y="61941"/>
                    <a:pt x="20739" y="61941"/>
                  </a:cubicBezTo>
                  <a:lnTo>
                    <a:pt x="20739" y="61803"/>
                  </a:lnTo>
                  <a:cubicBezTo>
                    <a:pt x="20739" y="61491"/>
                    <a:pt x="20601" y="61215"/>
                    <a:pt x="20601" y="60800"/>
                  </a:cubicBezTo>
                  <a:lnTo>
                    <a:pt x="21603" y="60800"/>
                  </a:lnTo>
                  <a:cubicBezTo>
                    <a:pt x="21742" y="60627"/>
                    <a:pt x="22053" y="60489"/>
                    <a:pt x="21915" y="60213"/>
                  </a:cubicBezTo>
                  <a:cubicBezTo>
                    <a:pt x="21915" y="60074"/>
                    <a:pt x="21742" y="59763"/>
                    <a:pt x="21465" y="59763"/>
                  </a:cubicBezTo>
                  <a:lnTo>
                    <a:pt x="21327" y="59936"/>
                  </a:lnTo>
                  <a:lnTo>
                    <a:pt x="20601" y="59936"/>
                  </a:lnTo>
                  <a:lnTo>
                    <a:pt x="20601" y="59763"/>
                  </a:lnTo>
                  <a:cubicBezTo>
                    <a:pt x="20601" y="59625"/>
                    <a:pt x="20463" y="59625"/>
                    <a:pt x="20463" y="59487"/>
                  </a:cubicBezTo>
                  <a:lnTo>
                    <a:pt x="20463" y="59348"/>
                  </a:lnTo>
                  <a:lnTo>
                    <a:pt x="20463" y="59072"/>
                  </a:lnTo>
                  <a:cubicBezTo>
                    <a:pt x="20739" y="59072"/>
                    <a:pt x="21050" y="58899"/>
                    <a:pt x="21327" y="58899"/>
                  </a:cubicBezTo>
                  <a:lnTo>
                    <a:pt x="21465" y="58899"/>
                  </a:lnTo>
                  <a:cubicBezTo>
                    <a:pt x="21603" y="58899"/>
                    <a:pt x="21742" y="58899"/>
                    <a:pt x="21742" y="58761"/>
                  </a:cubicBezTo>
                  <a:cubicBezTo>
                    <a:pt x="21915" y="58623"/>
                    <a:pt x="21915" y="58623"/>
                    <a:pt x="21915" y="58484"/>
                  </a:cubicBezTo>
                  <a:cubicBezTo>
                    <a:pt x="21915" y="58208"/>
                    <a:pt x="21603" y="58035"/>
                    <a:pt x="21465" y="58035"/>
                  </a:cubicBezTo>
                  <a:lnTo>
                    <a:pt x="20325" y="58035"/>
                  </a:lnTo>
                  <a:lnTo>
                    <a:pt x="20325" y="57171"/>
                  </a:lnTo>
                  <a:cubicBezTo>
                    <a:pt x="20601" y="57033"/>
                    <a:pt x="20739" y="57033"/>
                    <a:pt x="21050" y="57033"/>
                  </a:cubicBezTo>
                  <a:cubicBezTo>
                    <a:pt x="21327" y="57033"/>
                    <a:pt x="21465" y="56756"/>
                    <a:pt x="21465" y="56618"/>
                  </a:cubicBezTo>
                  <a:cubicBezTo>
                    <a:pt x="21465" y="56307"/>
                    <a:pt x="21327" y="56168"/>
                    <a:pt x="21050" y="56168"/>
                  </a:cubicBezTo>
                  <a:lnTo>
                    <a:pt x="20186" y="56168"/>
                  </a:lnTo>
                  <a:lnTo>
                    <a:pt x="20186" y="55304"/>
                  </a:lnTo>
                  <a:lnTo>
                    <a:pt x="20186" y="55166"/>
                  </a:lnTo>
                  <a:lnTo>
                    <a:pt x="20013" y="55166"/>
                  </a:lnTo>
                  <a:lnTo>
                    <a:pt x="20186" y="55028"/>
                  </a:lnTo>
                  <a:cubicBezTo>
                    <a:pt x="20878" y="54889"/>
                    <a:pt x="21603" y="54889"/>
                    <a:pt x="22329" y="54889"/>
                  </a:cubicBezTo>
                  <a:cubicBezTo>
                    <a:pt x="22779" y="54889"/>
                    <a:pt x="23193" y="54889"/>
                    <a:pt x="23781" y="54751"/>
                  </a:cubicBezTo>
                  <a:cubicBezTo>
                    <a:pt x="24058" y="54751"/>
                    <a:pt x="24196" y="54440"/>
                    <a:pt x="24196" y="54302"/>
                  </a:cubicBezTo>
                  <a:cubicBezTo>
                    <a:pt x="24196" y="54025"/>
                    <a:pt x="23919" y="53887"/>
                    <a:pt x="23781" y="53887"/>
                  </a:cubicBezTo>
                  <a:cubicBezTo>
                    <a:pt x="23193" y="53887"/>
                    <a:pt x="22606" y="53887"/>
                    <a:pt x="22191" y="54025"/>
                  </a:cubicBezTo>
                  <a:lnTo>
                    <a:pt x="21603" y="54025"/>
                  </a:lnTo>
                  <a:cubicBezTo>
                    <a:pt x="21050" y="54025"/>
                    <a:pt x="20463" y="54164"/>
                    <a:pt x="20013" y="54164"/>
                  </a:cubicBezTo>
                  <a:cubicBezTo>
                    <a:pt x="20013" y="53887"/>
                    <a:pt x="19875" y="53438"/>
                    <a:pt x="19875" y="53023"/>
                  </a:cubicBezTo>
                  <a:cubicBezTo>
                    <a:pt x="20325" y="53023"/>
                    <a:pt x="20601" y="53023"/>
                    <a:pt x="20878" y="52850"/>
                  </a:cubicBezTo>
                  <a:cubicBezTo>
                    <a:pt x="21050" y="52850"/>
                    <a:pt x="21050" y="52850"/>
                    <a:pt x="21189" y="52712"/>
                  </a:cubicBezTo>
                  <a:cubicBezTo>
                    <a:pt x="21327" y="52712"/>
                    <a:pt x="21327" y="52574"/>
                    <a:pt x="21327" y="52435"/>
                  </a:cubicBezTo>
                  <a:cubicBezTo>
                    <a:pt x="21327" y="52159"/>
                    <a:pt x="21050" y="51986"/>
                    <a:pt x="20878" y="51986"/>
                  </a:cubicBezTo>
                  <a:cubicBezTo>
                    <a:pt x="20463" y="51986"/>
                    <a:pt x="20013" y="52159"/>
                    <a:pt x="19737" y="52159"/>
                  </a:cubicBezTo>
                  <a:lnTo>
                    <a:pt x="19737" y="51571"/>
                  </a:lnTo>
                  <a:lnTo>
                    <a:pt x="19737" y="51122"/>
                  </a:lnTo>
                  <a:cubicBezTo>
                    <a:pt x="20013" y="51122"/>
                    <a:pt x="20463" y="50984"/>
                    <a:pt x="20878" y="50845"/>
                  </a:cubicBezTo>
                  <a:cubicBezTo>
                    <a:pt x="21050" y="50845"/>
                    <a:pt x="21189" y="50707"/>
                    <a:pt x="21189" y="50707"/>
                  </a:cubicBezTo>
                  <a:cubicBezTo>
                    <a:pt x="21327" y="50569"/>
                    <a:pt x="21327" y="50431"/>
                    <a:pt x="21189" y="50258"/>
                  </a:cubicBezTo>
                  <a:cubicBezTo>
                    <a:pt x="21189" y="50120"/>
                    <a:pt x="21050" y="49981"/>
                    <a:pt x="20739" y="49981"/>
                  </a:cubicBezTo>
                  <a:lnTo>
                    <a:pt x="20601" y="49981"/>
                  </a:lnTo>
                  <a:cubicBezTo>
                    <a:pt x="20463" y="50120"/>
                    <a:pt x="20325" y="50120"/>
                    <a:pt x="20186" y="50120"/>
                  </a:cubicBezTo>
                  <a:cubicBezTo>
                    <a:pt x="20013" y="50120"/>
                    <a:pt x="19737" y="50258"/>
                    <a:pt x="19599" y="50258"/>
                  </a:cubicBezTo>
                  <a:lnTo>
                    <a:pt x="19460" y="49394"/>
                  </a:lnTo>
                  <a:cubicBezTo>
                    <a:pt x="19737" y="49394"/>
                    <a:pt x="20013" y="49255"/>
                    <a:pt x="20463" y="49255"/>
                  </a:cubicBezTo>
                  <a:cubicBezTo>
                    <a:pt x="20463" y="49255"/>
                    <a:pt x="20601" y="49117"/>
                    <a:pt x="20601" y="48979"/>
                  </a:cubicBezTo>
                  <a:cubicBezTo>
                    <a:pt x="20739" y="48841"/>
                    <a:pt x="20739" y="48841"/>
                    <a:pt x="20739" y="48702"/>
                  </a:cubicBezTo>
                  <a:cubicBezTo>
                    <a:pt x="20601" y="48530"/>
                    <a:pt x="20601" y="48391"/>
                    <a:pt x="20463" y="48391"/>
                  </a:cubicBezTo>
                  <a:lnTo>
                    <a:pt x="19875" y="48391"/>
                  </a:lnTo>
                  <a:cubicBezTo>
                    <a:pt x="19737" y="48530"/>
                    <a:pt x="19599" y="48530"/>
                    <a:pt x="19460" y="48530"/>
                  </a:cubicBezTo>
                  <a:lnTo>
                    <a:pt x="19322" y="47838"/>
                  </a:lnTo>
                  <a:cubicBezTo>
                    <a:pt x="19599" y="47665"/>
                    <a:pt x="19875" y="47665"/>
                    <a:pt x="20325" y="47527"/>
                  </a:cubicBezTo>
                  <a:lnTo>
                    <a:pt x="20463" y="47389"/>
                  </a:lnTo>
                  <a:cubicBezTo>
                    <a:pt x="20601" y="47251"/>
                    <a:pt x="20601" y="47112"/>
                    <a:pt x="20463" y="46974"/>
                  </a:cubicBezTo>
                  <a:cubicBezTo>
                    <a:pt x="20463" y="46801"/>
                    <a:pt x="20463" y="46801"/>
                    <a:pt x="20325" y="46663"/>
                  </a:cubicBezTo>
                  <a:lnTo>
                    <a:pt x="19875" y="46663"/>
                  </a:lnTo>
                  <a:cubicBezTo>
                    <a:pt x="19599" y="46801"/>
                    <a:pt x="19460" y="46801"/>
                    <a:pt x="19149" y="46974"/>
                  </a:cubicBezTo>
                  <a:lnTo>
                    <a:pt x="19149" y="46801"/>
                  </a:lnTo>
                  <a:lnTo>
                    <a:pt x="19149" y="46663"/>
                  </a:lnTo>
                  <a:cubicBezTo>
                    <a:pt x="19149" y="46248"/>
                    <a:pt x="19149" y="45799"/>
                    <a:pt x="19011" y="45522"/>
                  </a:cubicBezTo>
                  <a:cubicBezTo>
                    <a:pt x="20013" y="45384"/>
                    <a:pt x="20878" y="45246"/>
                    <a:pt x="21603" y="45246"/>
                  </a:cubicBezTo>
                  <a:cubicBezTo>
                    <a:pt x="22329" y="45073"/>
                    <a:pt x="22917" y="45073"/>
                    <a:pt x="23470" y="44935"/>
                  </a:cubicBezTo>
                  <a:cubicBezTo>
                    <a:pt x="23781" y="44935"/>
                    <a:pt x="23919" y="44797"/>
                    <a:pt x="23919" y="44520"/>
                  </a:cubicBezTo>
                  <a:cubicBezTo>
                    <a:pt x="23919" y="44209"/>
                    <a:pt x="23643" y="44071"/>
                    <a:pt x="23470" y="44071"/>
                  </a:cubicBezTo>
                  <a:cubicBezTo>
                    <a:pt x="22917" y="44071"/>
                    <a:pt x="22329" y="44209"/>
                    <a:pt x="21915" y="44209"/>
                  </a:cubicBezTo>
                  <a:lnTo>
                    <a:pt x="21603" y="44209"/>
                  </a:lnTo>
                  <a:cubicBezTo>
                    <a:pt x="20878" y="44382"/>
                    <a:pt x="19875" y="44520"/>
                    <a:pt x="19011" y="44658"/>
                  </a:cubicBezTo>
                  <a:lnTo>
                    <a:pt x="19011" y="44209"/>
                  </a:lnTo>
                  <a:lnTo>
                    <a:pt x="18873" y="43794"/>
                  </a:lnTo>
                  <a:lnTo>
                    <a:pt x="20013" y="43794"/>
                  </a:lnTo>
                  <a:cubicBezTo>
                    <a:pt x="20325" y="43656"/>
                    <a:pt x="20463" y="43518"/>
                    <a:pt x="20463" y="43207"/>
                  </a:cubicBezTo>
                  <a:cubicBezTo>
                    <a:pt x="20463" y="43068"/>
                    <a:pt x="20325" y="42792"/>
                    <a:pt x="20013" y="42792"/>
                  </a:cubicBezTo>
                  <a:cubicBezTo>
                    <a:pt x="19599" y="42930"/>
                    <a:pt x="19322" y="42930"/>
                    <a:pt x="18873" y="42930"/>
                  </a:cubicBezTo>
                  <a:lnTo>
                    <a:pt x="18873" y="42653"/>
                  </a:lnTo>
                  <a:lnTo>
                    <a:pt x="18735" y="42342"/>
                  </a:lnTo>
                  <a:lnTo>
                    <a:pt x="19011" y="42342"/>
                  </a:lnTo>
                  <a:cubicBezTo>
                    <a:pt x="19322" y="42342"/>
                    <a:pt x="19599" y="42204"/>
                    <a:pt x="19737" y="42204"/>
                  </a:cubicBezTo>
                  <a:cubicBezTo>
                    <a:pt x="19875" y="42204"/>
                    <a:pt x="20013" y="42204"/>
                    <a:pt x="20013" y="42066"/>
                  </a:cubicBezTo>
                  <a:cubicBezTo>
                    <a:pt x="20186" y="41928"/>
                    <a:pt x="20186" y="41789"/>
                    <a:pt x="20186" y="41789"/>
                  </a:cubicBezTo>
                  <a:cubicBezTo>
                    <a:pt x="20186" y="41617"/>
                    <a:pt x="20186" y="41478"/>
                    <a:pt x="20013" y="41478"/>
                  </a:cubicBezTo>
                  <a:cubicBezTo>
                    <a:pt x="20013" y="41340"/>
                    <a:pt x="19875" y="41340"/>
                    <a:pt x="19737" y="41340"/>
                  </a:cubicBezTo>
                  <a:cubicBezTo>
                    <a:pt x="19460" y="41340"/>
                    <a:pt x="19149" y="41340"/>
                    <a:pt x="18873" y="41478"/>
                  </a:cubicBezTo>
                  <a:lnTo>
                    <a:pt x="18735" y="41478"/>
                  </a:lnTo>
                  <a:lnTo>
                    <a:pt x="18735" y="41063"/>
                  </a:lnTo>
                  <a:lnTo>
                    <a:pt x="18735" y="40752"/>
                  </a:lnTo>
                  <a:cubicBezTo>
                    <a:pt x="18873" y="40752"/>
                    <a:pt x="19149" y="40752"/>
                    <a:pt x="19460" y="40614"/>
                  </a:cubicBezTo>
                  <a:cubicBezTo>
                    <a:pt x="19599" y="40614"/>
                    <a:pt x="19599" y="40476"/>
                    <a:pt x="19737" y="40476"/>
                  </a:cubicBezTo>
                  <a:lnTo>
                    <a:pt x="19737" y="40061"/>
                  </a:lnTo>
                  <a:cubicBezTo>
                    <a:pt x="19599" y="40061"/>
                    <a:pt x="19599" y="39888"/>
                    <a:pt x="19460" y="39750"/>
                  </a:cubicBezTo>
                  <a:lnTo>
                    <a:pt x="19149" y="39750"/>
                  </a:lnTo>
                  <a:cubicBezTo>
                    <a:pt x="18873" y="39888"/>
                    <a:pt x="18735" y="39888"/>
                    <a:pt x="18596" y="39888"/>
                  </a:cubicBezTo>
                  <a:lnTo>
                    <a:pt x="18596" y="39024"/>
                  </a:lnTo>
                  <a:cubicBezTo>
                    <a:pt x="18873" y="39024"/>
                    <a:pt x="19149" y="39024"/>
                    <a:pt x="19460" y="38886"/>
                  </a:cubicBezTo>
                  <a:cubicBezTo>
                    <a:pt x="19737" y="38886"/>
                    <a:pt x="19875" y="38748"/>
                    <a:pt x="19875" y="38471"/>
                  </a:cubicBezTo>
                  <a:cubicBezTo>
                    <a:pt x="19875" y="38160"/>
                    <a:pt x="19737" y="38022"/>
                    <a:pt x="19460" y="38022"/>
                  </a:cubicBezTo>
                  <a:cubicBezTo>
                    <a:pt x="19149" y="38160"/>
                    <a:pt x="18735" y="38160"/>
                    <a:pt x="18458" y="38160"/>
                  </a:cubicBezTo>
                  <a:lnTo>
                    <a:pt x="18458" y="37158"/>
                  </a:lnTo>
                  <a:lnTo>
                    <a:pt x="18458" y="37019"/>
                  </a:lnTo>
                  <a:cubicBezTo>
                    <a:pt x="18596" y="36881"/>
                    <a:pt x="18735" y="36881"/>
                    <a:pt x="18873" y="36881"/>
                  </a:cubicBezTo>
                  <a:lnTo>
                    <a:pt x="19011" y="36881"/>
                  </a:lnTo>
                  <a:cubicBezTo>
                    <a:pt x="19737" y="36743"/>
                    <a:pt x="20463" y="36605"/>
                    <a:pt x="21327" y="36605"/>
                  </a:cubicBezTo>
                  <a:cubicBezTo>
                    <a:pt x="21915" y="36605"/>
                    <a:pt x="22468" y="36432"/>
                    <a:pt x="23055" y="36432"/>
                  </a:cubicBezTo>
                  <a:cubicBezTo>
                    <a:pt x="23193" y="36432"/>
                    <a:pt x="23193" y="36432"/>
                    <a:pt x="23332" y="36294"/>
                  </a:cubicBezTo>
                  <a:cubicBezTo>
                    <a:pt x="23332" y="36294"/>
                    <a:pt x="23470" y="36155"/>
                    <a:pt x="23470" y="36017"/>
                  </a:cubicBezTo>
                  <a:cubicBezTo>
                    <a:pt x="23470" y="35740"/>
                    <a:pt x="23332" y="35568"/>
                    <a:pt x="23193" y="35568"/>
                  </a:cubicBezTo>
                  <a:lnTo>
                    <a:pt x="23055" y="35568"/>
                  </a:lnTo>
                  <a:cubicBezTo>
                    <a:pt x="22329" y="35568"/>
                    <a:pt x="21742" y="35740"/>
                    <a:pt x="21327" y="35740"/>
                  </a:cubicBezTo>
                  <a:cubicBezTo>
                    <a:pt x="20325" y="35740"/>
                    <a:pt x="19322" y="35879"/>
                    <a:pt x="18285" y="36017"/>
                  </a:cubicBezTo>
                  <a:lnTo>
                    <a:pt x="18285" y="35568"/>
                  </a:lnTo>
                  <a:lnTo>
                    <a:pt x="18285" y="35153"/>
                  </a:lnTo>
                  <a:lnTo>
                    <a:pt x="18735" y="35153"/>
                  </a:lnTo>
                  <a:cubicBezTo>
                    <a:pt x="19011" y="35015"/>
                    <a:pt x="19322" y="35015"/>
                    <a:pt x="19599" y="35015"/>
                  </a:cubicBezTo>
                  <a:lnTo>
                    <a:pt x="19875" y="34704"/>
                  </a:lnTo>
                  <a:cubicBezTo>
                    <a:pt x="19875" y="34704"/>
                    <a:pt x="20013" y="34565"/>
                    <a:pt x="19875" y="34427"/>
                  </a:cubicBezTo>
                  <a:cubicBezTo>
                    <a:pt x="19875" y="34289"/>
                    <a:pt x="19737" y="34012"/>
                    <a:pt x="19460" y="34012"/>
                  </a:cubicBezTo>
                  <a:cubicBezTo>
                    <a:pt x="19149" y="34150"/>
                    <a:pt x="18873" y="34150"/>
                    <a:pt x="18735" y="34150"/>
                  </a:cubicBezTo>
                  <a:lnTo>
                    <a:pt x="18147" y="34289"/>
                  </a:lnTo>
                  <a:lnTo>
                    <a:pt x="18147" y="33701"/>
                  </a:lnTo>
                  <a:lnTo>
                    <a:pt x="18147" y="33148"/>
                  </a:lnTo>
                  <a:cubicBezTo>
                    <a:pt x="18458" y="33148"/>
                    <a:pt x="18735" y="32975"/>
                    <a:pt x="19011" y="32975"/>
                  </a:cubicBezTo>
                  <a:cubicBezTo>
                    <a:pt x="19322" y="32975"/>
                    <a:pt x="19460" y="32699"/>
                    <a:pt x="19460" y="32561"/>
                  </a:cubicBezTo>
                  <a:cubicBezTo>
                    <a:pt x="19460" y="32284"/>
                    <a:pt x="19149" y="32111"/>
                    <a:pt x="19011" y="32111"/>
                  </a:cubicBezTo>
                  <a:cubicBezTo>
                    <a:pt x="18596" y="32111"/>
                    <a:pt x="18285" y="32111"/>
                    <a:pt x="18009" y="32284"/>
                  </a:cubicBezTo>
                  <a:lnTo>
                    <a:pt x="18009" y="31696"/>
                  </a:lnTo>
                  <a:cubicBezTo>
                    <a:pt x="18147" y="31696"/>
                    <a:pt x="18285" y="31696"/>
                    <a:pt x="18596" y="31558"/>
                  </a:cubicBezTo>
                  <a:lnTo>
                    <a:pt x="18873" y="31558"/>
                  </a:lnTo>
                  <a:cubicBezTo>
                    <a:pt x="19011" y="31558"/>
                    <a:pt x="19322" y="31247"/>
                    <a:pt x="19149" y="31109"/>
                  </a:cubicBezTo>
                  <a:cubicBezTo>
                    <a:pt x="19149" y="30832"/>
                    <a:pt x="19011" y="30694"/>
                    <a:pt x="18735" y="30694"/>
                  </a:cubicBezTo>
                  <a:cubicBezTo>
                    <a:pt x="18458" y="30694"/>
                    <a:pt x="18147" y="30694"/>
                    <a:pt x="18009" y="30832"/>
                  </a:cubicBezTo>
                  <a:lnTo>
                    <a:pt x="17870" y="29968"/>
                  </a:lnTo>
                  <a:cubicBezTo>
                    <a:pt x="18147" y="29968"/>
                    <a:pt x="18285" y="29830"/>
                    <a:pt x="18596" y="29830"/>
                  </a:cubicBezTo>
                  <a:cubicBezTo>
                    <a:pt x="18873" y="29830"/>
                    <a:pt x="19011" y="29519"/>
                    <a:pt x="19011" y="29381"/>
                  </a:cubicBezTo>
                  <a:cubicBezTo>
                    <a:pt x="19011" y="29104"/>
                    <a:pt x="18735" y="28966"/>
                    <a:pt x="18596" y="28966"/>
                  </a:cubicBezTo>
                  <a:cubicBezTo>
                    <a:pt x="18285" y="28966"/>
                    <a:pt x="18009" y="28966"/>
                    <a:pt x="17870" y="29104"/>
                  </a:cubicBezTo>
                  <a:cubicBezTo>
                    <a:pt x="17870" y="28966"/>
                    <a:pt x="17732" y="28827"/>
                    <a:pt x="17732" y="28655"/>
                  </a:cubicBezTo>
                  <a:lnTo>
                    <a:pt x="17732" y="27652"/>
                  </a:lnTo>
                  <a:lnTo>
                    <a:pt x="19149" y="27652"/>
                  </a:lnTo>
                  <a:cubicBezTo>
                    <a:pt x="19875" y="27652"/>
                    <a:pt x="20601" y="27514"/>
                    <a:pt x="21050" y="27376"/>
                  </a:cubicBezTo>
                  <a:cubicBezTo>
                    <a:pt x="21189" y="27376"/>
                    <a:pt x="21327" y="27237"/>
                    <a:pt x="21327" y="27099"/>
                  </a:cubicBezTo>
                  <a:cubicBezTo>
                    <a:pt x="21465" y="27099"/>
                    <a:pt x="21465" y="26926"/>
                    <a:pt x="21327" y="26788"/>
                  </a:cubicBezTo>
                  <a:cubicBezTo>
                    <a:pt x="21327" y="26650"/>
                    <a:pt x="21189" y="26512"/>
                    <a:pt x="20878" y="26512"/>
                  </a:cubicBezTo>
                  <a:lnTo>
                    <a:pt x="20739" y="26512"/>
                  </a:lnTo>
                  <a:cubicBezTo>
                    <a:pt x="20601" y="26512"/>
                    <a:pt x="20601" y="26512"/>
                    <a:pt x="20463" y="26650"/>
                  </a:cubicBezTo>
                  <a:cubicBezTo>
                    <a:pt x="19737" y="26650"/>
                    <a:pt x="19149" y="26788"/>
                    <a:pt x="18596" y="26788"/>
                  </a:cubicBezTo>
                  <a:lnTo>
                    <a:pt x="17594" y="26788"/>
                  </a:lnTo>
                  <a:cubicBezTo>
                    <a:pt x="17594" y="26512"/>
                    <a:pt x="17594" y="26235"/>
                    <a:pt x="17421" y="25924"/>
                  </a:cubicBezTo>
                  <a:lnTo>
                    <a:pt x="18596" y="25924"/>
                  </a:lnTo>
                  <a:cubicBezTo>
                    <a:pt x="18735" y="25786"/>
                    <a:pt x="18873" y="25786"/>
                    <a:pt x="18873" y="25786"/>
                  </a:cubicBezTo>
                  <a:cubicBezTo>
                    <a:pt x="19011" y="25647"/>
                    <a:pt x="19011" y="25509"/>
                    <a:pt x="19011" y="25371"/>
                  </a:cubicBezTo>
                  <a:cubicBezTo>
                    <a:pt x="19011" y="25060"/>
                    <a:pt x="18873" y="24922"/>
                    <a:pt x="18596" y="24922"/>
                  </a:cubicBezTo>
                  <a:cubicBezTo>
                    <a:pt x="18147" y="24922"/>
                    <a:pt x="17732" y="24922"/>
                    <a:pt x="17421" y="25060"/>
                  </a:cubicBezTo>
                  <a:cubicBezTo>
                    <a:pt x="17283" y="24783"/>
                    <a:pt x="17283" y="24507"/>
                    <a:pt x="17283" y="24196"/>
                  </a:cubicBezTo>
                  <a:cubicBezTo>
                    <a:pt x="17594" y="24196"/>
                    <a:pt x="17870" y="24196"/>
                    <a:pt x="18147" y="24058"/>
                  </a:cubicBezTo>
                  <a:cubicBezTo>
                    <a:pt x="18285" y="24058"/>
                    <a:pt x="18458" y="24058"/>
                    <a:pt x="18458" y="23919"/>
                  </a:cubicBezTo>
                  <a:cubicBezTo>
                    <a:pt x="18596" y="23919"/>
                    <a:pt x="18596" y="23781"/>
                    <a:pt x="18596" y="23643"/>
                  </a:cubicBezTo>
                  <a:cubicBezTo>
                    <a:pt x="18596" y="23470"/>
                    <a:pt x="18596" y="23332"/>
                    <a:pt x="18458" y="23332"/>
                  </a:cubicBezTo>
                  <a:cubicBezTo>
                    <a:pt x="18458" y="23193"/>
                    <a:pt x="18285" y="23193"/>
                    <a:pt x="18147" y="23193"/>
                  </a:cubicBezTo>
                  <a:cubicBezTo>
                    <a:pt x="17870" y="23193"/>
                    <a:pt x="17421" y="23332"/>
                    <a:pt x="17145" y="23332"/>
                  </a:cubicBezTo>
                  <a:lnTo>
                    <a:pt x="17145" y="23055"/>
                  </a:lnTo>
                  <a:lnTo>
                    <a:pt x="17145" y="22606"/>
                  </a:lnTo>
                  <a:lnTo>
                    <a:pt x="18009" y="22606"/>
                  </a:lnTo>
                  <a:cubicBezTo>
                    <a:pt x="18147" y="22606"/>
                    <a:pt x="18285" y="22468"/>
                    <a:pt x="18285" y="22468"/>
                  </a:cubicBezTo>
                  <a:cubicBezTo>
                    <a:pt x="18458" y="22329"/>
                    <a:pt x="18458" y="22191"/>
                    <a:pt x="18458" y="22053"/>
                  </a:cubicBezTo>
                  <a:cubicBezTo>
                    <a:pt x="18458" y="21914"/>
                    <a:pt x="18147" y="21742"/>
                    <a:pt x="18009" y="21742"/>
                  </a:cubicBezTo>
                  <a:lnTo>
                    <a:pt x="17006" y="21742"/>
                  </a:lnTo>
                  <a:cubicBezTo>
                    <a:pt x="17006" y="21603"/>
                    <a:pt x="16868" y="21327"/>
                    <a:pt x="16868" y="21189"/>
                  </a:cubicBezTo>
                  <a:lnTo>
                    <a:pt x="17732" y="21189"/>
                  </a:lnTo>
                  <a:cubicBezTo>
                    <a:pt x="17870" y="21189"/>
                    <a:pt x="18009" y="21050"/>
                    <a:pt x="18147" y="21050"/>
                  </a:cubicBezTo>
                  <a:lnTo>
                    <a:pt x="18147" y="20601"/>
                  </a:lnTo>
                  <a:cubicBezTo>
                    <a:pt x="18147" y="20463"/>
                    <a:pt x="18009" y="20324"/>
                    <a:pt x="17732" y="20324"/>
                  </a:cubicBezTo>
                  <a:lnTo>
                    <a:pt x="16730" y="20324"/>
                  </a:lnTo>
                  <a:lnTo>
                    <a:pt x="16730" y="20013"/>
                  </a:lnTo>
                  <a:lnTo>
                    <a:pt x="16557" y="19737"/>
                  </a:lnTo>
                  <a:cubicBezTo>
                    <a:pt x="17283" y="19599"/>
                    <a:pt x="18147" y="19599"/>
                    <a:pt x="18735" y="19460"/>
                  </a:cubicBezTo>
                  <a:lnTo>
                    <a:pt x="20186" y="19460"/>
                  </a:lnTo>
                  <a:cubicBezTo>
                    <a:pt x="20325" y="19322"/>
                    <a:pt x="20601" y="19149"/>
                    <a:pt x="20463" y="18873"/>
                  </a:cubicBezTo>
                  <a:cubicBezTo>
                    <a:pt x="20463" y="18734"/>
                    <a:pt x="20325" y="18458"/>
                    <a:pt x="20013" y="18458"/>
                  </a:cubicBezTo>
                  <a:cubicBezTo>
                    <a:pt x="19599" y="18596"/>
                    <a:pt x="19149" y="18596"/>
                    <a:pt x="18735" y="18596"/>
                  </a:cubicBezTo>
                  <a:cubicBezTo>
                    <a:pt x="18009" y="18596"/>
                    <a:pt x="17145" y="18734"/>
                    <a:pt x="16419" y="18873"/>
                  </a:cubicBezTo>
                  <a:lnTo>
                    <a:pt x="16419" y="18596"/>
                  </a:lnTo>
                  <a:lnTo>
                    <a:pt x="16419" y="18285"/>
                  </a:lnTo>
                  <a:cubicBezTo>
                    <a:pt x="16868" y="18285"/>
                    <a:pt x="17145" y="18285"/>
                    <a:pt x="17421" y="18147"/>
                  </a:cubicBezTo>
                  <a:cubicBezTo>
                    <a:pt x="17594" y="18147"/>
                    <a:pt x="17732" y="18147"/>
                    <a:pt x="17732" y="18009"/>
                  </a:cubicBezTo>
                  <a:cubicBezTo>
                    <a:pt x="17870" y="18009"/>
                    <a:pt x="17870" y="17870"/>
                    <a:pt x="17870" y="17732"/>
                  </a:cubicBezTo>
                  <a:cubicBezTo>
                    <a:pt x="17870" y="17421"/>
                    <a:pt x="17732" y="17283"/>
                    <a:pt x="17421" y="17283"/>
                  </a:cubicBezTo>
                  <a:cubicBezTo>
                    <a:pt x="17006" y="17283"/>
                    <a:pt x="16557" y="17421"/>
                    <a:pt x="16280" y="17421"/>
                  </a:cubicBezTo>
                  <a:lnTo>
                    <a:pt x="16142" y="17283"/>
                  </a:lnTo>
                  <a:cubicBezTo>
                    <a:pt x="16419" y="17145"/>
                    <a:pt x="16730" y="17145"/>
                    <a:pt x="17006" y="17006"/>
                  </a:cubicBezTo>
                  <a:lnTo>
                    <a:pt x="17145" y="17006"/>
                  </a:lnTo>
                  <a:cubicBezTo>
                    <a:pt x="17145" y="17006"/>
                    <a:pt x="17283" y="17006"/>
                    <a:pt x="17421" y="16868"/>
                  </a:cubicBezTo>
                  <a:lnTo>
                    <a:pt x="17421" y="16557"/>
                  </a:lnTo>
                  <a:cubicBezTo>
                    <a:pt x="17421" y="16419"/>
                    <a:pt x="17421" y="16280"/>
                    <a:pt x="17283" y="16280"/>
                  </a:cubicBezTo>
                  <a:cubicBezTo>
                    <a:pt x="17283" y="16142"/>
                    <a:pt x="17145" y="16142"/>
                    <a:pt x="17006" y="16142"/>
                  </a:cubicBezTo>
                  <a:cubicBezTo>
                    <a:pt x="16730" y="16142"/>
                    <a:pt x="16280" y="16280"/>
                    <a:pt x="16004" y="16419"/>
                  </a:cubicBezTo>
                  <a:lnTo>
                    <a:pt x="16004" y="16280"/>
                  </a:lnTo>
                  <a:lnTo>
                    <a:pt x="16004" y="16004"/>
                  </a:lnTo>
                  <a:lnTo>
                    <a:pt x="16004" y="15866"/>
                  </a:lnTo>
                  <a:lnTo>
                    <a:pt x="16004" y="15693"/>
                  </a:lnTo>
                  <a:cubicBezTo>
                    <a:pt x="16280" y="15693"/>
                    <a:pt x="16419" y="15693"/>
                    <a:pt x="16730" y="15555"/>
                  </a:cubicBezTo>
                  <a:cubicBezTo>
                    <a:pt x="16868" y="15555"/>
                    <a:pt x="16868" y="15555"/>
                    <a:pt x="17006" y="15416"/>
                  </a:cubicBezTo>
                  <a:cubicBezTo>
                    <a:pt x="17145" y="15416"/>
                    <a:pt x="17145" y="15278"/>
                    <a:pt x="17145" y="15140"/>
                  </a:cubicBezTo>
                  <a:cubicBezTo>
                    <a:pt x="17145" y="15001"/>
                    <a:pt x="17006" y="14829"/>
                    <a:pt x="17006" y="14829"/>
                  </a:cubicBezTo>
                  <a:cubicBezTo>
                    <a:pt x="16868" y="14829"/>
                    <a:pt x="16868" y="14690"/>
                    <a:pt x="16730" y="14690"/>
                  </a:cubicBezTo>
                  <a:cubicBezTo>
                    <a:pt x="16280" y="14829"/>
                    <a:pt x="16004" y="14829"/>
                    <a:pt x="15866" y="14829"/>
                  </a:cubicBezTo>
                  <a:lnTo>
                    <a:pt x="15693" y="14552"/>
                  </a:lnTo>
                  <a:lnTo>
                    <a:pt x="15693" y="14414"/>
                  </a:lnTo>
                  <a:lnTo>
                    <a:pt x="15693" y="13965"/>
                  </a:lnTo>
                  <a:lnTo>
                    <a:pt x="16142" y="13965"/>
                  </a:lnTo>
                  <a:cubicBezTo>
                    <a:pt x="16280" y="13965"/>
                    <a:pt x="16419" y="13965"/>
                    <a:pt x="16419" y="13826"/>
                  </a:cubicBezTo>
                  <a:cubicBezTo>
                    <a:pt x="16557" y="13688"/>
                    <a:pt x="16557" y="13550"/>
                    <a:pt x="16557" y="13550"/>
                  </a:cubicBezTo>
                  <a:cubicBezTo>
                    <a:pt x="16557" y="13273"/>
                    <a:pt x="16280" y="13100"/>
                    <a:pt x="16142" y="13100"/>
                  </a:cubicBezTo>
                  <a:lnTo>
                    <a:pt x="15555" y="13100"/>
                  </a:lnTo>
                  <a:cubicBezTo>
                    <a:pt x="15555" y="12686"/>
                    <a:pt x="15416" y="12236"/>
                    <a:pt x="15416" y="11683"/>
                  </a:cubicBezTo>
                  <a:lnTo>
                    <a:pt x="15693" y="11683"/>
                  </a:lnTo>
                  <a:cubicBezTo>
                    <a:pt x="16419" y="11545"/>
                    <a:pt x="17006" y="11372"/>
                    <a:pt x="17594" y="11372"/>
                  </a:cubicBezTo>
                  <a:cubicBezTo>
                    <a:pt x="18147" y="11372"/>
                    <a:pt x="18596" y="11234"/>
                    <a:pt x="19149" y="11234"/>
                  </a:cubicBezTo>
                  <a:cubicBezTo>
                    <a:pt x="19322" y="11234"/>
                    <a:pt x="19460" y="11096"/>
                    <a:pt x="19460" y="11096"/>
                  </a:cubicBezTo>
                  <a:cubicBezTo>
                    <a:pt x="19599" y="10957"/>
                    <a:pt x="19599" y="10819"/>
                    <a:pt x="19599" y="10681"/>
                  </a:cubicBezTo>
                  <a:cubicBezTo>
                    <a:pt x="19599" y="10508"/>
                    <a:pt x="19322" y="10232"/>
                    <a:pt x="19149" y="10232"/>
                  </a:cubicBezTo>
                  <a:cubicBezTo>
                    <a:pt x="18596" y="10370"/>
                    <a:pt x="18009" y="10370"/>
                    <a:pt x="17421" y="10508"/>
                  </a:cubicBezTo>
                  <a:lnTo>
                    <a:pt x="17006" y="10508"/>
                  </a:lnTo>
                  <a:cubicBezTo>
                    <a:pt x="16280" y="10681"/>
                    <a:pt x="15866" y="10681"/>
                    <a:pt x="15278" y="10819"/>
                  </a:cubicBezTo>
                  <a:lnTo>
                    <a:pt x="15278" y="10370"/>
                  </a:lnTo>
                  <a:lnTo>
                    <a:pt x="15278" y="9367"/>
                  </a:lnTo>
                  <a:cubicBezTo>
                    <a:pt x="15416" y="9367"/>
                    <a:pt x="15555" y="9367"/>
                    <a:pt x="15693" y="9229"/>
                  </a:cubicBezTo>
                  <a:lnTo>
                    <a:pt x="16142" y="9229"/>
                  </a:lnTo>
                  <a:cubicBezTo>
                    <a:pt x="16280" y="9229"/>
                    <a:pt x="16419" y="9091"/>
                    <a:pt x="16419" y="9091"/>
                  </a:cubicBezTo>
                  <a:cubicBezTo>
                    <a:pt x="16557" y="8953"/>
                    <a:pt x="16557" y="8780"/>
                    <a:pt x="16557" y="8642"/>
                  </a:cubicBezTo>
                  <a:cubicBezTo>
                    <a:pt x="16557" y="8503"/>
                    <a:pt x="16419" y="8365"/>
                    <a:pt x="16142" y="8365"/>
                  </a:cubicBezTo>
                  <a:cubicBezTo>
                    <a:pt x="15866" y="8365"/>
                    <a:pt x="15416" y="8365"/>
                    <a:pt x="15140" y="8503"/>
                  </a:cubicBezTo>
                  <a:lnTo>
                    <a:pt x="15140" y="8088"/>
                  </a:lnTo>
                  <a:lnTo>
                    <a:pt x="15140" y="7501"/>
                  </a:lnTo>
                  <a:lnTo>
                    <a:pt x="15278" y="7501"/>
                  </a:lnTo>
                  <a:cubicBezTo>
                    <a:pt x="15555" y="7501"/>
                    <a:pt x="16004" y="7363"/>
                    <a:pt x="16280" y="7363"/>
                  </a:cubicBezTo>
                  <a:cubicBezTo>
                    <a:pt x="16419" y="7363"/>
                    <a:pt x="16557" y="7363"/>
                    <a:pt x="16557" y="7224"/>
                  </a:cubicBezTo>
                  <a:cubicBezTo>
                    <a:pt x="16730" y="7052"/>
                    <a:pt x="16730" y="6913"/>
                    <a:pt x="16730" y="6913"/>
                  </a:cubicBezTo>
                  <a:cubicBezTo>
                    <a:pt x="16730" y="6775"/>
                    <a:pt x="16730" y="6637"/>
                    <a:pt x="16557" y="6498"/>
                  </a:cubicBezTo>
                  <a:lnTo>
                    <a:pt x="15140" y="6498"/>
                  </a:lnTo>
                  <a:lnTo>
                    <a:pt x="15278" y="5911"/>
                  </a:lnTo>
                  <a:cubicBezTo>
                    <a:pt x="15555" y="5911"/>
                    <a:pt x="15866" y="5773"/>
                    <a:pt x="16142" y="5773"/>
                  </a:cubicBezTo>
                  <a:cubicBezTo>
                    <a:pt x="16280" y="5773"/>
                    <a:pt x="16280" y="5773"/>
                    <a:pt x="16419" y="5634"/>
                  </a:cubicBezTo>
                  <a:cubicBezTo>
                    <a:pt x="16419" y="5496"/>
                    <a:pt x="16557" y="5323"/>
                    <a:pt x="16557" y="5323"/>
                  </a:cubicBezTo>
                  <a:cubicBezTo>
                    <a:pt x="16419" y="5185"/>
                    <a:pt x="16419" y="5047"/>
                    <a:pt x="16280" y="4908"/>
                  </a:cubicBezTo>
                  <a:lnTo>
                    <a:pt x="15555" y="4908"/>
                  </a:lnTo>
                  <a:lnTo>
                    <a:pt x="15278" y="5047"/>
                  </a:lnTo>
                  <a:lnTo>
                    <a:pt x="15278" y="4770"/>
                  </a:lnTo>
                  <a:lnTo>
                    <a:pt x="15416" y="4321"/>
                  </a:lnTo>
                  <a:lnTo>
                    <a:pt x="16142" y="4321"/>
                  </a:lnTo>
                  <a:cubicBezTo>
                    <a:pt x="16280" y="4321"/>
                    <a:pt x="16280" y="4321"/>
                    <a:pt x="16419" y="4183"/>
                  </a:cubicBezTo>
                  <a:cubicBezTo>
                    <a:pt x="16557" y="4044"/>
                    <a:pt x="16557" y="3906"/>
                    <a:pt x="16557" y="3906"/>
                  </a:cubicBezTo>
                  <a:cubicBezTo>
                    <a:pt x="16557" y="3595"/>
                    <a:pt x="16280" y="3457"/>
                    <a:pt x="16142" y="3457"/>
                  </a:cubicBezTo>
                  <a:lnTo>
                    <a:pt x="15555" y="3457"/>
                  </a:lnTo>
                  <a:lnTo>
                    <a:pt x="15555" y="3042"/>
                  </a:lnTo>
                  <a:lnTo>
                    <a:pt x="15693" y="2731"/>
                  </a:lnTo>
                  <a:cubicBezTo>
                    <a:pt x="16557" y="2731"/>
                    <a:pt x="17594" y="2731"/>
                    <a:pt x="18458" y="2593"/>
                  </a:cubicBezTo>
                  <a:lnTo>
                    <a:pt x="18873" y="2593"/>
                  </a:lnTo>
                  <a:cubicBezTo>
                    <a:pt x="19149" y="2593"/>
                    <a:pt x="19322" y="2316"/>
                    <a:pt x="19322" y="2040"/>
                  </a:cubicBezTo>
                  <a:cubicBezTo>
                    <a:pt x="19322" y="1895"/>
                    <a:pt x="19104" y="1677"/>
                    <a:pt x="18952" y="1610"/>
                  </a:cubicBezTo>
                  <a:lnTo>
                    <a:pt x="18952" y="1610"/>
                  </a:lnTo>
                  <a:cubicBezTo>
                    <a:pt x="19016" y="1598"/>
                    <a:pt x="19083" y="1590"/>
                    <a:pt x="19149" y="1590"/>
                  </a:cubicBezTo>
                  <a:lnTo>
                    <a:pt x="19460" y="1452"/>
                  </a:lnTo>
                  <a:cubicBezTo>
                    <a:pt x="19875" y="1452"/>
                    <a:pt x="20463" y="1314"/>
                    <a:pt x="20878" y="1314"/>
                  </a:cubicBezTo>
                  <a:cubicBezTo>
                    <a:pt x="21742" y="1175"/>
                    <a:pt x="22606" y="1003"/>
                    <a:pt x="23470" y="1003"/>
                  </a:cubicBezTo>
                  <a:cubicBezTo>
                    <a:pt x="24058" y="864"/>
                    <a:pt x="24645" y="864"/>
                    <a:pt x="25198" y="864"/>
                  </a:cubicBezTo>
                  <a:close/>
                  <a:moveTo>
                    <a:pt x="24196" y="0"/>
                  </a:moveTo>
                  <a:cubicBezTo>
                    <a:pt x="22468" y="139"/>
                    <a:pt x="20739" y="450"/>
                    <a:pt x="19149" y="726"/>
                  </a:cubicBezTo>
                  <a:lnTo>
                    <a:pt x="18147" y="864"/>
                  </a:lnTo>
                  <a:lnTo>
                    <a:pt x="17421" y="864"/>
                  </a:lnTo>
                  <a:cubicBezTo>
                    <a:pt x="17283" y="1003"/>
                    <a:pt x="17145" y="1003"/>
                    <a:pt x="16868" y="1003"/>
                  </a:cubicBezTo>
                  <a:lnTo>
                    <a:pt x="15866" y="1003"/>
                  </a:lnTo>
                  <a:cubicBezTo>
                    <a:pt x="15555" y="1175"/>
                    <a:pt x="15416" y="1175"/>
                    <a:pt x="15140" y="1452"/>
                  </a:cubicBezTo>
                  <a:cubicBezTo>
                    <a:pt x="15002" y="1590"/>
                    <a:pt x="14829" y="1729"/>
                    <a:pt x="14690" y="2178"/>
                  </a:cubicBezTo>
                  <a:cubicBezTo>
                    <a:pt x="14690" y="2178"/>
                    <a:pt x="14690" y="2316"/>
                    <a:pt x="14829" y="2454"/>
                  </a:cubicBezTo>
                  <a:cubicBezTo>
                    <a:pt x="13965" y="6049"/>
                    <a:pt x="14276" y="9817"/>
                    <a:pt x="14552" y="12686"/>
                  </a:cubicBezTo>
                  <a:cubicBezTo>
                    <a:pt x="14829" y="14137"/>
                    <a:pt x="15002" y="15866"/>
                    <a:pt x="15416" y="17870"/>
                  </a:cubicBezTo>
                  <a:lnTo>
                    <a:pt x="15555" y="18873"/>
                  </a:lnTo>
                  <a:lnTo>
                    <a:pt x="15555" y="19149"/>
                  </a:lnTo>
                  <a:cubicBezTo>
                    <a:pt x="15693" y="19599"/>
                    <a:pt x="15693" y="20013"/>
                    <a:pt x="15866" y="20463"/>
                  </a:cubicBezTo>
                  <a:cubicBezTo>
                    <a:pt x="16004" y="21327"/>
                    <a:pt x="16142" y="22329"/>
                    <a:pt x="16280" y="23332"/>
                  </a:cubicBezTo>
                  <a:lnTo>
                    <a:pt x="16280" y="23470"/>
                  </a:lnTo>
                  <a:cubicBezTo>
                    <a:pt x="16419" y="24334"/>
                    <a:pt x="16557" y="25198"/>
                    <a:pt x="16557" y="26062"/>
                  </a:cubicBezTo>
                  <a:cubicBezTo>
                    <a:pt x="16868" y="28378"/>
                    <a:pt x="17006" y="30556"/>
                    <a:pt x="17145" y="32561"/>
                  </a:cubicBezTo>
                  <a:cubicBezTo>
                    <a:pt x="17283" y="34012"/>
                    <a:pt x="17421" y="35291"/>
                    <a:pt x="17421" y="36605"/>
                  </a:cubicBezTo>
                  <a:cubicBezTo>
                    <a:pt x="17594" y="38333"/>
                    <a:pt x="17732" y="40061"/>
                    <a:pt x="17870" y="41928"/>
                  </a:cubicBezTo>
                  <a:lnTo>
                    <a:pt x="17870" y="42066"/>
                  </a:lnTo>
                  <a:lnTo>
                    <a:pt x="18009" y="43207"/>
                  </a:lnTo>
                  <a:cubicBezTo>
                    <a:pt x="18009" y="44382"/>
                    <a:pt x="18147" y="45522"/>
                    <a:pt x="18285" y="46525"/>
                  </a:cubicBezTo>
                  <a:cubicBezTo>
                    <a:pt x="18285" y="47251"/>
                    <a:pt x="18458" y="48115"/>
                    <a:pt x="18596" y="48841"/>
                  </a:cubicBezTo>
                  <a:lnTo>
                    <a:pt x="18596" y="49843"/>
                  </a:lnTo>
                  <a:cubicBezTo>
                    <a:pt x="19011" y="52574"/>
                    <a:pt x="19149" y="55304"/>
                    <a:pt x="19460" y="58035"/>
                  </a:cubicBezTo>
                  <a:lnTo>
                    <a:pt x="19599" y="59072"/>
                  </a:lnTo>
                  <a:cubicBezTo>
                    <a:pt x="19149" y="59072"/>
                    <a:pt x="18735" y="59210"/>
                    <a:pt x="18285" y="59348"/>
                  </a:cubicBezTo>
                  <a:cubicBezTo>
                    <a:pt x="16557" y="55615"/>
                    <a:pt x="14829" y="51848"/>
                    <a:pt x="13550" y="48391"/>
                  </a:cubicBezTo>
                  <a:lnTo>
                    <a:pt x="13412" y="48253"/>
                  </a:lnTo>
                  <a:lnTo>
                    <a:pt x="13412" y="48115"/>
                  </a:lnTo>
                  <a:cubicBezTo>
                    <a:pt x="13412" y="48115"/>
                    <a:pt x="13412" y="47976"/>
                    <a:pt x="13550" y="47976"/>
                  </a:cubicBezTo>
                  <a:lnTo>
                    <a:pt x="13688" y="47976"/>
                  </a:lnTo>
                  <a:lnTo>
                    <a:pt x="13688" y="47838"/>
                  </a:lnTo>
                  <a:lnTo>
                    <a:pt x="13965" y="47838"/>
                  </a:lnTo>
                  <a:cubicBezTo>
                    <a:pt x="13965" y="47665"/>
                    <a:pt x="14137" y="47665"/>
                    <a:pt x="14137" y="47527"/>
                  </a:cubicBezTo>
                  <a:lnTo>
                    <a:pt x="14276" y="47527"/>
                  </a:lnTo>
                  <a:cubicBezTo>
                    <a:pt x="14276" y="47389"/>
                    <a:pt x="14414" y="47389"/>
                    <a:pt x="14414" y="47251"/>
                  </a:cubicBezTo>
                  <a:lnTo>
                    <a:pt x="14414" y="46974"/>
                  </a:lnTo>
                  <a:cubicBezTo>
                    <a:pt x="14137" y="46248"/>
                    <a:pt x="13826" y="45661"/>
                    <a:pt x="13550" y="45073"/>
                  </a:cubicBezTo>
                  <a:cubicBezTo>
                    <a:pt x="13273" y="44520"/>
                    <a:pt x="12962" y="43932"/>
                    <a:pt x="12686" y="43207"/>
                  </a:cubicBezTo>
                  <a:cubicBezTo>
                    <a:pt x="11960" y="42066"/>
                    <a:pt x="11234" y="40925"/>
                    <a:pt x="10508" y="39888"/>
                  </a:cubicBezTo>
                  <a:cubicBezTo>
                    <a:pt x="8780" y="37469"/>
                    <a:pt x="6913" y="35568"/>
                    <a:pt x="5047" y="34012"/>
                  </a:cubicBezTo>
                  <a:lnTo>
                    <a:pt x="4459" y="34012"/>
                  </a:lnTo>
                  <a:cubicBezTo>
                    <a:pt x="3906" y="34150"/>
                    <a:pt x="3457" y="34289"/>
                    <a:pt x="3042" y="34565"/>
                  </a:cubicBezTo>
                  <a:lnTo>
                    <a:pt x="2731" y="34565"/>
                  </a:lnTo>
                  <a:cubicBezTo>
                    <a:pt x="2731" y="34704"/>
                    <a:pt x="2593" y="34876"/>
                    <a:pt x="2593" y="34876"/>
                  </a:cubicBezTo>
                  <a:cubicBezTo>
                    <a:pt x="2316" y="36432"/>
                    <a:pt x="2178" y="37884"/>
                    <a:pt x="2316" y="39335"/>
                  </a:cubicBezTo>
                  <a:cubicBezTo>
                    <a:pt x="2316" y="39888"/>
                    <a:pt x="2316" y="40614"/>
                    <a:pt x="2454" y="41202"/>
                  </a:cubicBezTo>
                  <a:cubicBezTo>
                    <a:pt x="1867" y="41617"/>
                    <a:pt x="1452" y="42066"/>
                    <a:pt x="1003" y="42342"/>
                  </a:cubicBezTo>
                  <a:cubicBezTo>
                    <a:pt x="726" y="42792"/>
                    <a:pt x="450" y="43345"/>
                    <a:pt x="139" y="43932"/>
                  </a:cubicBezTo>
                  <a:cubicBezTo>
                    <a:pt x="0" y="44382"/>
                    <a:pt x="0" y="44935"/>
                    <a:pt x="0" y="45522"/>
                  </a:cubicBezTo>
                  <a:cubicBezTo>
                    <a:pt x="0" y="46110"/>
                    <a:pt x="139" y="46663"/>
                    <a:pt x="450" y="47389"/>
                  </a:cubicBezTo>
                  <a:cubicBezTo>
                    <a:pt x="588" y="48253"/>
                    <a:pt x="1003" y="49255"/>
                    <a:pt x="1314" y="49843"/>
                  </a:cubicBezTo>
                  <a:cubicBezTo>
                    <a:pt x="1590" y="50707"/>
                    <a:pt x="1867" y="51571"/>
                    <a:pt x="2316" y="52435"/>
                  </a:cubicBezTo>
                  <a:cubicBezTo>
                    <a:pt x="3042" y="54025"/>
                    <a:pt x="3906" y="55615"/>
                    <a:pt x="4770" y="57033"/>
                  </a:cubicBezTo>
                  <a:lnTo>
                    <a:pt x="4909" y="57482"/>
                  </a:lnTo>
                  <a:cubicBezTo>
                    <a:pt x="5185" y="57758"/>
                    <a:pt x="5323" y="58208"/>
                    <a:pt x="5634" y="58484"/>
                  </a:cubicBezTo>
                  <a:cubicBezTo>
                    <a:pt x="5911" y="58899"/>
                    <a:pt x="6360" y="59348"/>
                    <a:pt x="6913" y="59487"/>
                  </a:cubicBezTo>
                  <a:lnTo>
                    <a:pt x="7052" y="59487"/>
                  </a:lnTo>
                  <a:cubicBezTo>
                    <a:pt x="7224" y="59487"/>
                    <a:pt x="7501" y="59348"/>
                    <a:pt x="7639" y="59210"/>
                  </a:cubicBezTo>
                  <a:cubicBezTo>
                    <a:pt x="7777" y="59072"/>
                    <a:pt x="7916" y="58899"/>
                    <a:pt x="7916" y="58623"/>
                  </a:cubicBezTo>
                  <a:lnTo>
                    <a:pt x="7916" y="58346"/>
                  </a:lnTo>
                  <a:cubicBezTo>
                    <a:pt x="7777" y="58208"/>
                    <a:pt x="7777" y="58208"/>
                    <a:pt x="7777" y="58035"/>
                  </a:cubicBezTo>
                  <a:cubicBezTo>
                    <a:pt x="7639" y="57758"/>
                    <a:pt x="7639" y="57482"/>
                    <a:pt x="7501" y="57344"/>
                  </a:cubicBezTo>
                  <a:cubicBezTo>
                    <a:pt x="7224" y="56894"/>
                    <a:pt x="6913" y="56479"/>
                    <a:pt x="6775" y="56030"/>
                  </a:cubicBezTo>
                  <a:cubicBezTo>
                    <a:pt x="6499" y="55754"/>
                    <a:pt x="6360" y="55304"/>
                    <a:pt x="6049" y="55028"/>
                  </a:cubicBezTo>
                  <a:lnTo>
                    <a:pt x="6049" y="54889"/>
                  </a:lnTo>
                  <a:lnTo>
                    <a:pt x="5911" y="54751"/>
                  </a:lnTo>
                  <a:cubicBezTo>
                    <a:pt x="5185" y="53438"/>
                    <a:pt x="4321" y="51986"/>
                    <a:pt x="3595" y="50569"/>
                  </a:cubicBezTo>
                  <a:cubicBezTo>
                    <a:pt x="3319" y="50120"/>
                    <a:pt x="3180" y="49566"/>
                    <a:pt x="2904" y="49117"/>
                  </a:cubicBezTo>
                  <a:cubicBezTo>
                    <a:pt x="2593" y="48391"/>
                    <a:pt x="2316" y="47527"/>
                    <a:pt x="2178" y="46525"/>
                  </a:cubicBezTo>
                  <a:lnTo>
                    <a:pt x="2178" y="45522"/>
                  </a:lnTo>
                  <a:cubicBezTo>
                    <a:pt x="2316" y="45246"/>
                    <a:pt x="2316" y="44935"/>
                    <a:pt x="2454" y="44658"/>
                  </a:cubicBezTo>
                  <a:cubicBezTo>
                    <a:pt x="2454" y="44520"/>
                    <a:pt x="2593" y="44382"/>
                    <a:pt x="2731" y="44209"/>
                  </a:cubicBezTo>
                  <a:lnTo>
                    <a:pt x="2904" y="44071"/>
                  </a:lnTo>
                  <a:lnTo>
                    <a:pt x="3042" y="43932"/>
                  </a:lnTo>
                  <a:cubicBezTo>
                    <a:pt x="3595" y="46663"/>
                    <a:pt x="4632" y="49394"/>
                    <a:pt x="5634" y="51571"/>
                  </a:cubicBezTo>
                  <a:cubicBezTo>
                    <a:pt x="5634" y="51710"/>
                    <a:pt x="5773" y="51848"/>
                    <a:pt x="5911" y="51848"/>
                  </a:cubicBezTo>
                  <a:lnTo>
                    <a:pt x="6360" y="51848"/>
                  </a:lnTo>
                  <a:cubicBezTo>
                    <a:pt x="6637" y="51710"/>
                    <a:pt x="7052" y="51433"/>
                    <a:pt x="7363" y="51295"/>
                  </a:cubicBezTo>
                  <a:cubicBezTo>
                    <a:pt x="8953" y="54025"/>
                    <a:pt x="10093" y="56894"/>
                    <a:pt x="11545" y="60213"/>
                  </a:cubicBezTo>
                  <a:cubicBezTo>
                    <a:pt x="11822" y="60800"/>
                    <a:pt x="12098" y="61353"/>
                    <a:pt x="12236" y="61941"/>
                  </a:cubicBezTo>
                  <a:cubicBezTo>
                    <a:pt x="12409" y="61941"/>
                    <a:pt x="12409" y="61941"/>
                    <a:pt x="12409" y="62079"/>
                  </a:cubicBezTo>
                  <a:cubicBezTo>
                    <a:pt x="12236" y="62079"/>
                    <a:pt x="12236" y="62079"/>
                    <a:pt x="12098" y="62217"/>
                  </a:cubicBezTo>
                  <a:cubicBezTo>
                    <a:pt x="11683" y="62667"/>
                    <a:pt x="11096" y="63081"/>
                    <a:pt x="10681" y="63669"/>
                  </a:cubicBezTo>
                  <a:cubicBezTo>
                    <a:pt x="10370" y="64257"/>
                    <a:pt x="10093" y="64810"/>
                    <a:pt x="9817" y="65397"/>
                  </a:cubicBezTo>
                  <a:cubicBezTo>
                    <a:pt x="9644" y="65536"/>
                    <a:pt x="9644" y="65536"/>
                    <a:pt x="9644" y="65674"/>
                  </a:cubicBezTo>
                  <a:lnTo>
                    <a:pt x="9644" y="65812"/>
                  </a:lnTo>
                  <a:cubicBezTo>
                    <a:pt x="9506" y="66123"/>
                    <a:pt x="9367" y="66400"/>
                    <a:pt x="9367" y="66538"/>
                  </a:cubicBezTo>
                  <a:cubicBezTo>
                    <a:pt x="9229" y="66849"/>
                    <a:pt x="9229" y="67126"/>
                    <a:pt x="9091" y="67540"/>
                  </a:cubicBezTo>
                  <a:cubicBezTo>
                    <a:pt x="8953" y="68266"/>
                    <a:pt x="8953" y="68854"/>
                    <a:pt x="8953" y="69718"/>
                  </a:cubicBezTo>
                  <a:cubicBezTo>
                    <a:pt x="8953" y="70720"/>
                    <a:pt x="9091" y="71723"/>
                    <a:pt x="9091" y="72725"/>
                  </a:cubicBezTo>
                  <a:cubicBezTo>
                    <a:pt x="9091" y="73036"/>
                    <a:pt x="9229" y="73451"/>
                    <a:pt x="9229" y="73900"/>
                  </a:cubicBezTo>
                  <a:lnTo>
                    <a:pt x="9229" y="76043"/>
                  </a:lnTo>
                  <a:lnTo>
                    <a:pt x="9229" y="77357"/>
                  </a:lnTo>
                  <a:lnTo>
                    <a:pt x="9229" y="78636"/>
                  </a:lnTo>
                  <a:cubicBezTo>
                    <a:pt x="9229" y="80226"/>
                    <a:pt x="9229" y="82092"/>
                    <a:pt x="9367" y="84131"/>
                  </a:cubicBezTo>
                  <a:lnTo>
                    <a:pt x="9367" y="84408"/>
                  </a:lnTo>
                  <a:cubicBezTo>
                    <a:pt x="9506" y="84546"/>
                    <a:pt x="9644" y="84685"/>
                    <a:pt x="9817" y="84685"/>
                  </a:cubicBezTo>
                  <a:cubicBezTo>
                    <a:pt x="9955" y="84685"/>
                    <a:pt x="9955" y="84546"/>
                    <a:pt x="10093" y="84546"/>
                  </a:cubicBezTo>
                  <a:cubicBezTo>
                    <a:pt x="10232" y="84408"/>
                    <a:pt x="10232" y="84270"/>
                    <a:pt x="10232" y="84131"/>
                  </a:cubicBezTo>
                  <a:cubicBezTo>
                    <a:pt x="10093" y="82542"/>
                    <a:pt x="10093" y="80813"/>
                    <a:pt x="10093" y="79500"/>
                  </a:cubicBezTo>
                  <a:lnTo>
                    <a:pt x="10093" y="77910"/>
                  </a:lnTo>
                  <a:lnTo>
                    <a:pt x="10093" y="77218"/>
                  </a:lnTo>
                  <a:lnTo>
                    <a:pt x="10093" y="76631"/>
                  </a:lnTo>
                  <a:lnTo>
                    <a:pt x="10093" y="76354"/>
                  </a:lnTo>
                  <a:lnTo>
                    <a:pt x="10093" y="75041"/>
                  </a:lnTo>
                  <a:cubicBezTo>
                    <a:pt x="10093" y="74177"/>
                    <a:pt x="10093" y="73313"/>
                    <a:pt x="9955" y="72587"/>
                  </a:cubicBezTo>
                  <a:lnTo>
                    <a:pt x="9955" y="71446"/>
                  </a:lnTo>
                  <a:cubicBezTo>
                    <a:pt x="9817" y="70444"/>
                    <a:pt x="9817" y="69130"/>
                    <a:pt x="9955" y="67851"/>
                  </a:cubicBezTo>
                  <a:cubicBezTo>
                    <a:pt x="10093" y="67402"/>
                    <a:pt x="10093" y="67126"/>
                    <a:pt x="10232" y="66849"/>
                  </a:cubicBezTo>
                  <a:lnTo>
                    <a:pt x="10232" y="66538"/>
                  </a:lnTo>
                  <a:cubicBezTo>
                    <a:pt x="10232" y="66676"/>
                    <a:pt x="10370" y="66676"/>
                    <a:pt x="10370" y="66676"/>
                  </a:cubicBezTo>
                  <a:cubicBezTo>
                    <a:pt x="11960" y="68266"/>
                    <a:pt x="13965" y="69580"/>
                    <a:pt x="16557" y="70444"/>
                  </a:cubicBezTo>
                  <a:cubicBezTo>
                    <a:pt x="17870" y="70859"/>
                    <a:pt x="19322" y="71170"/>
                    <a:pt x="20739" y="71446"/>
                  </a:cubicBezTo>
                  <a:cubicBezTo>
                    <a:pt x="22053" y="71584"/>
                    <a:pt x="23332" y="71723"/>
                    <a:pt x="24645" y="71723"/>
                  </a:cubicBezTo>
                  <a:lnTo>
                    <a:pt x="24783" y="71723"/>
                  </a:lnTo>
                  <a:cubicBezTo>
                    <a:pt x="26235" y="71723"/>
                    <a:pt x="27514" y="71584"/>
                    <a:pt x="28655" y="71308"/>
                  </a:cubicBezTo>
                  <a:cubicBezTo>
                    <a:pt x="29381" y="71170"/>
                    <a:pt x="29968" y="70997"/>
                    <a:pt x="30556" y="70859"/>
                  </a:cubicBezTo>
                  <a:cubicBezTo>
                    <a:pt x="31109" y="70720"/>
                    <a:pt x="31696" y="70444"/>
                    <a:pt x="32422" y="70305"/>
                  </a:cubicBezTo>
                  <a:cubicBezTo>
                    <a:pt x="33840" y="69718"/>
                    <a:pt x="35153" y="69269"/>
                    <a:pt x="36432" y="68577"/>
                  </a:cubicBezTo>
                  <a:cubicBezTo>
                    <a:pt x="37884" y="67851"/>
                    <a:pt x="39024" y="67126"/>
                    <a:pt x="39888" y="66261"/>
                  </a:cubicBezTo>
                  <a:cubicBezTo>
                    <a:pt x="40200" y="65985"/>
                    <a:pt x="40476" y="65674"/>
                    <a:pt x="40753" y="65397"/>
                  </a:cubicBezTo>
                  <a:cubicBezTo>
                    <a:pt x="40925" y="68128"/>
                    <a:pt x="41064" y="70720"/>
                    <a:pt x="41064" y="73313"/>
                  </a:cubicBezTo>
                  <a:lnTo>
                    <a:pt x="41064" y="73451"/>
                  </a:lnTo>
                  <a:lnTo>
                    <a:pt x="41064" y="76182"/>
                  </a:lnTo>
                  <a:cubicBezTo>
                    <a:pt x="41064" y="77218"/>
                    <a:pt x="41064" y="78083"/>
                    <a:pt x="41202" y="79085"/>
                  </a:cubicBezTo>
                  <a:lnTo>
                    <a:pt x="41202" y="80364"/>
                  </a:lnTo>
                  <a:cubicBezTo>
                    <a:pt x="41202" y="80813"/>
                    <a:pt x="41340" y="81366"/>
                    <a:pt x="41340" y="81816"/>
                  </a:cubicBezTo>
                  <a:cubicBezTo>
                    <a:pt x="41478" y="83682"/>
                    <a:pt x="41478" y="85549"/>
                    <a:pt x="41617" y="87588"/>
                  </a:cubicBezTo>
                  <a:lnTo>
                    <a:pt x="41617" y="95054"/>
                  </a:lnTo>
                  <a:lnTo>
                    <a:pt x="41617" y="97646"/>
                  </a:lnTo>
                  <a:cubicBezTo>
                    <a:pt x="41617" y="99098"/>
                    <a:pt x="41478" y="100688"/>
                    <a:pt x="41617" y="102278"/>
                  </a:cubicBezTo>
                  <a:lnTo>
                    <a:pt x="41617" y="102416"/>
                  </a:lnTo>
                  <a:lnTo>
                    <a:pt x="41478" y="102555"/>
                  </a:lnTo>
                  <a:lnTo>
                    <a:pt x="41478" y="102693"/>
                  </a:lnTo>
                  <a:lnTo>
                    <a:pt x="41064" y="104006"/>
                  </a:lnTo>
                  <a:cubicBezTo>
                    <a:pt x="40753" y="104559"/>
                    <a:pt x="40338" y="105147"/>
                    <a:pt x="39888" y="105562"/>
                  </a:cubicBezTo>
                  <a:cubicBezTo>
                    <a:pt x="39474" y="106149"/>
                    <a:pt x="38748" y="106737"/>
                    <a:pt x="37884" y="107290"/>
                  </a:cubicBezTo>
                  <a:cubicBezTo>
                    <a:pt x="36605" y="108154"/>
                    <a:pt x="35153" y="108742"/>
                    <a:pt x="33840" y="109329"/>
                  </a:cubicBezTo>
                  <a:cubicBezTo>
                    <a:pt x="32837" y="109744"/>
                    <a:pt x="32111" y="110194"/>
                    <a:pt x="31247" y="110608"/>
                  </a:cubicBezTo>
                  <a:cubicBezTo>
                    <a:pt x="31109" y="110608"/>
                    <a:pt x="30971" y="110747"/>
                    <a:pt x="30971" y="110919"/>
                  </a:cubicBezTo>
                  <a:cubicBezTo>
                    <a:pt x="30971" y="111058"/>
                    <a:pt x="30971" y="111058"/>
                    <a:pt x="31109" y="111196"/>
                  </a:cubicBezTo>
                  <a:cubicBezTo>
                    <a:pt x="31109" y="111334"/>
                    <a:pt x="31247" y="111334"/>
                    <a:pt x="31420" y="111334"/>
                  </a:cubicBezTo>
                  <a:lnTo>
                    <a:pt x="31696" y="111334"/>
                  </a:lnTo>
                  <a:cubicBezTo>
                    <a:pt x="32561" y="110919"/>
                    <a:pt x="33286" y="110608"/>
                    <a:pt x="34151" y="110194"/>
                  </a:cubicBezTo>
                  <a:cubicBezTo>
                    <a:pt x="35430" y="109606"/>
                    <a:pt x="36743" y="109018"/>
                    <a:pt x="37884" y="108327"/>
                  </a:cubicBezTo>
                  <a:cubicBezTo>
                    <a:pt x="38471" y="108016"/>
                    <a:pt x="39024" y="107601"/>
                    <a:pt x="39474" y="107290"/>
                  </a:cubicBezTo>
                  <a:cubicBezTo>
                    <a:pt x="39888" y="107014"/>
                    <a:pt x="40338" y="106599"/>
                    <a:pt x="40753" y="106149"/>
                  </a:cubicBezTo>
                  <a:cubicBezTo>
                    <a:pt x="41064" y="105735"/>
                    <a:pt x="41478" y="105147"/>
                    <a:pt x="41617" y="104698"/>
                  </a:cubicBezTo>
                  <a:cubicBezTo>
                    <a:pt x="41928" y="104421"/>
                    <a:pt x="42066" y="104145"/>
                    <a:pt x="42066" y="103834"/>
                  </a:cubicBezTo>
                  <a:cubicBezTo>
                    <a:pt x="42204" y="103419"/>
                    <a:pt x="42343" y="103142"/>
                    <a:pt x="42481" y="102693"/>
                  </a:cubicBezTo>
                  <a:lnTo>
                    <a:pt x="42481" y="102555"/>
                  </a:lnTo>
                  <a:lnTo>
                    <a:pt x="42481" y="102278"/>
                  </a:lnTo>
                  <a:lnTo>
                    <a:pt x="42481" y="97785"/>
                  </a:lnTo>
                  <a:lnTo>
                    <a:pt x="42481" y="96644"/>
                  </a:lnTo>
                  <a:lnTo>
                    <a:pt x="42481" y="94052"/>
                  </a:lnTo>
                  <a:lnTo>
                    <a:pt x="42481" y="93775"/>
                  </a:lnTo>
                  <a:lnTo>
                    <a:pt x="42481" y="90872"/>
                  </a:lnTo>
                  <a:cubicBezTo>
                    <a:pt x="42481" y="88867"/>
                    <a:pt x="42481" y="86862"/>
                    <a:pt x="42343" y="85134"/>
                  </a:cubicBezTo>
                  <a:cubicBezTo>
                    <a:pt x="42343" y="83406"/>
                    <a:pt x="42204" y="81539"/>
                    <a:pt x="42066" y="79362"/>
                  </a:cubicBezTo>
                  <a:cubicBezTo>
                    <a:pt x="41928" y="77357"/>
                    <a:pt x="41928" y="75317"/>
                    <a:pt x="41928" y="73313"/>
                  </a:cubicBezTo>
                  <a:cubicBezTo>
                    <a:pt x="41928" y="70859"/>
                    <a:pt x="41928" y="68128"/>
                    <a:pt x="41617" y="65536"/>
                  </a:cubicBezTo>
                  <a:cubicBezTo>
                    <a:pt x="41617" y="65397"/>
                    <a:pt x="41478" y="65121"/>
                    <a:pt x="41478" y="64810"/>
                  </a:cubicBezTo>
                  <a:cubicBezTo>
                    <a:pt x="41478" y="64671"/>
                    <a:pt x="41478" y="64533"/>
                    <a:pt x="41340" y="64395"/>
                  </a:cubicBezTo>
                  <a:cubicBezTo>
                    <a:pt x="41340" y="63946"/>
                    <a:pt x="41340" y="63531"/>
                    <a:pt x="41064" y="62943"/>
                  </a:cubicBezTo>
                  <a:cubicBezTo>
                    <a:pt x="40753" y="62356"/>
                    <a:pt x="40476" y="61941"/>
                    <a:pt x="39888" y="61353"/>
                  </a:cubicBezTo>
                  <a:cubicBezTo>
                    <a:pt x="39474" y="60938"/>
                    <a:pt x="39024" y="60627"/>
                    <a:pt x="38610" y="60213"/>
                  </a:cubicBezTo>
                  <a:cubicBezTo>
                    <a:pt x="38022" y="59936"/>
                    <a:pt x="37607" y="59763"/>
                    <a:pt x="37158" y="59625"/>
                  </a:cubicBezTo>
                  <a:lnTo>
                    <a:pt x="37296" y="59072"/>
                  </a:lnTo>
                  <a:lnTo>
                    <a:pt x="37469" y="58484"/>
                  </a:lnTo>
                  <a:cubicBezTo>
                    <a:pt x="38022" y="56756"/>
                    <a:pt x="38471" y="55028"/>
                    <a:pt x="39197" y="53161"/>
                  </a:cubicBezTo>
                  <a:cubicBezTo>
                    <a:pt x="39474" y="52297"/>
                    <a:pt x="39750" y="51295"/>
                    <a:pt x="40061" y="50431"/>
                  </a:cubicBezTo>
                  <a:cubicBezTo>
                    <a:pt x="40338" y="49705"/>
                    <a:pt x="40614" y="48979"/>
                    <a:pt x="40925" y="48391"/>
                  </a:cubicBezTo>
                  <a:cubicBezTo>
                    <a:pt x="41064" y="47838"/>
                    <a:pt x="41340" y="47389"/>
                    <a:pt x="41478" y="46974"/>
                  </a:cubicBezTo>
                  <a:cubicBezTo>
                    <a:pt x="41928" y="45937"/>
                    <a:pt x="42343" y="44797"/>
                    <a:pt x="42792" y="43794"/>
                  </a:cubicBezTo>
                  <a:cubicBezTo>
                    <a:pt x="43518" y="41928"/>
                    <a:pt x="43933" y="40476"/>
                    <a:pt x="44071" y="39024"/>
                  </a:cubicBezTo>
                  <a:cubicBezTo>
                    <a:pt x="44209" y="38333"/>
                    <a:pt x="44382" y="37469"/>
                    <a:pt x="44382" y="36743"/>
                  </a:cubicBezTo>
                  <a:cubicBezTo>
                    <a:pt x="44382" y="36017"/>
                    <a:pt x="44209" y="35429"/>
                    <a:pt x="43933" y="35015"/>
                  </a:cubicBezTo>
                  <a:cubicBezTo>
                    <a:pt x="43794" y="34427"/>
                    <a:pt x="43345" y="34012"/>
                    <a:pt x="42930" y="33839"/>
                  </a:cubicBezTo>
                  <a:cubicBezTo>
                    <a:pt x="42654" y="33563"/>
                    <a:pt x="42204" y="33563"/>
                    <a:pt x="41790" y="33563"/>
                  </a:cubicBezTo>
                  <a:lnTo>
                    <a:pt x="41064" y="33563"/>
                  </a:lnTo>
                  <a:cubicBezTo>
                    <a:pt x="40753" y="33701"/>
                    <a:pt x="40476" y="33839"/>
                    <a:pt x="40061" y="34012"/>
                  </a:cubicBezTo>
                  <a:cubicBezTo>
                    <a:pt x="39888" y="34150"/>
                    <a:pt x="39612" y="34289"/>
                    <a:pt x="39335" y="34565"/>
                  </a:cubicBezTo>
                  <a:cubicBezTo>
                    <a:pt x="39024" y="34876"/>
                    <a:pt x="38748" y="35153"/>
                    <a:pt x="38610" y="35429"/>
                  </a:cubicBezTo>
                  <a:cubicBezTo>
                    <a:pt x="38471" y="35568"/>
                    <a:pt x="38333" y="35879"/>
                    <a:pt x="38022" y="36294"/>
                  </a:cubicBezTo>
                  <a:cubicBezTo>
                    <a:pt x="37745" y="36881"/>
                    <a:pt x="37469" y="37469"/>
                    <a:pt x="37296" y="38022"/>
                  </a:cubicBezTo>
                  <a:lnTo>
                    <a:pt x="37158" y="38471"/>
                  </a:lnTo>
                  <a:cubicBezTo>
                    <a:pt x="36881" y="39197"/>
                    <a:pt x="36605" y="40061"/>
                    <a:pt x="36294" y="41063"/>
                  </a:cubicBezTo>
                  <a:cubicBezTo>
                    <a:pt x="35015" y="44658"/>
                    <a:pt x="33840" y="48253"/>
                    <a:pt x="32837" y="51571"/>
                  </a:cubicBezTo>
                  <a:cubicBezTo>
                    <a:pt x="32561" y="52712"/>
                    <a:pt x="32284" y="53714"/>
                    <a:pt x="31835" y="54889"/>
                  </a:cubicBezTo>
                  <a:cubicBezTo>
                    <a:pt x="31973" y="53887"/>
                    <a:pt x="31835" y="52850"/>
                    <a:pt x="31835" y="51710"/>
                  </a:cubicBezTo>
                  <a:cubicBezTo>
                    <a:pt x="31696" y="49843"/>
                    <a:pt x="31558" y="47838"/>
                    <a:pt x="31420" y="45937"/>
                  </a:cubicBezTo>
                  <a:cubicBezTo>
                    <a:pt x="31247" y="43656"/>
                    <a:pt x="31109" y="41202"/>
                    <a:pt x="30971" y="38886"/>
                  </a:cubicBezTo>
                  <a:lnTo>
                    <a:pt x="30832" y="37884"/>
                  </a:lnTo>
                  <a:lnTo>
                    <a:pt x="30556" y="34289"/>
                  </a:lnTo>
                  <a:cubicBezTo>
                    <a:pt x="30245" y="30832"/>
                    <a:pt x="29968" y="26788"/>
                    <a:pt x="29692" y="22606"/>
                  </a:cubicBezTo>
                  <a:cubicBezTo>
                    <a:pt x="29692" y="21327"/>
                    <a:pt x="29519" y="19875"/>
                    <a:pt x="29519" y="18596"/>
                  </a:cubicBezTo>
                  <a:lnTo>
                    <a:pt x="29381" y="16868"/>
                  </a:lnTo>
                  <a:cubicBezTo>
                    <a:pt x="29381" y="14829"/>
                    <a:pt x="29242" y="12962"/>
                    <a:pt x="29104" y="10957"/>
                  </a:cubicBezTo>
                  <a:cubicBezTo>
                    <a:pt x="28966" y="7052"/>
                    <a:pt x="28655" y="3906"/>
                    <a:pt x="28378" y="1003"/>
                  </a:cubicBezTo>
                  <a:cubicBezTo>
                    <a:pt x="28378" y="864"/>
                    <a:pt x="28378" y="864"/>
                    <a:pt x="28240" y="726"/>
                  </a:cubicBezTo>
                  <a:cubicBezTo>
                    <a:pt x="28240" y="726"/>
                    <a:pt x="28240" y="588"/>
                    <a:pt x="28102" y="588"/>
                  </a:cubicBezTo>
                  <a:cubicBezTo>
                    <a:pt x="27791" y="311"/>
                    <a:pt x="27514" y="139"/>
                    <a:pt x="269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2203682" y="2661054"/>
              <a:ext cx="41595" cy="63399"/>
            </a:xfrm>
            <a:custGeom>
              <a:avLst/>
              <a:gdLst/>
              <a:ahLst/>
              <a:cxnLst/>
              <a:rect l="l" t="t" r="r" b="b"/>
              <a:pathLst>
                <a:path w="2316" h="3530" extrusionOk="0">
                  <a:moveTo>
                    <a:pt x="449" y="1"/>
                  </a:moveTo>
                  <a:lnTo>
                    <a:pt x="311" y="174"/>
                  </a:lnTo>
                  <a:cubicBezTo>
                    <a:pt x="173" y="312"/>
                    <a:pt x="0" y="588"/>
                    <a:pt x="173" y="727"/>
                  </a:cubicBezTo>
                  <a:cubicBezTo>
                    <a:pt x="173" y="865"/>
                    <a:pt x="311" y="1038"/>
                    <a:pt x="311" y="1176"/>
                  </a:cubicBezTo>
                  <a:cubicBezTo>
                    <a:pt x="588" y="1591"/>
                    <a:pt x="726" y="2040"/>
                    <a:pt x="1037" y="2455"/>
                  </a:cubicBezTo>
                  <a:cubicBezTo>
                    <a:pt x="1175" y="2766"/>
                    <a:pt x="1314" y="3043"/>
                    <a:pt x="1452" y="3319"/>
                  </a:cubicBezTo>
                  <a:cubicBezTo>
                    <a:pt x="1452" y="3416"/>
                    <a:pt x="1588" y="3530"/>
                    <a:pt x="1776" y="3530"/>
                  </a:cubicBezTo>
                  <a:cubicBezTo>
                    <a:pt x="1856" y="3530"/>
                    <a:pt x="1946" y="3509"/>
                    <a:pt x="2039" y="3457"/>
                  </a:cubicBezTo>
                  <a:cubicBezTo>
                    <a:pt x="2178" y="3319"/>
                    <a:pt x="2316" y="3043"/>
                    <a:pt x="2178" y="2904"/>
                  </a:cubicBezTo>
                  <a:cubicBezTo>
                    <a:pt x="2178" y="2766"/>
                    <a:pt x="2178" y="2766"/>
                    <a:pt x="2039" y="2766"/>
                  </a:cubicBezTo>
                  <a:cubicBezTo>
                    <a:pt x="1728" y="1902"/>
                    <a:pt x="1452" y="1038"/>
                    <a:pt x="864" y="312"/>
                  </a:cubicBezTo>
                  <a:cubicBezTo>
                    <a:pt x="726" y="174"/>
                    <a:pt x="588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2222306" y="2640580"/>
              <a:ext cx="40985" cy="62088"/>
            </a:xfrm>
            <a:custGeom>
              <a:avLst/>
              <a:gdLst/>
              <a:ahLst/>
              <a:cxnLst/>
              <a:rect l="l" t="t" r="r" b="b"/>
              <a:pathLst>
                <a:path w="2282" h="3457" extrusionOk="0">
                  <a:moveTo>
                    <a:pt x="277" y="0"/>
                  </a:moveTo>
                  <a:cubicBezTo>
                    <a:pt x="277" y="138"/>
                    <a:pt x="138" y="138"/>
                    <a:pt x="138" y="277"/>
                  </a:cubicBezTo>
                  <a:cubicBezTo>
                    <a:pt x="0" y="277"/>
                    <a:pt x="0" y="449"/>
                    <a:pt x="0" y="588"/>
                  </a:cubicBezTo>
                  <a:cubicBezTo>
                    <a:pt x="138" y="726"/>
                    <a:pt x="138" y="864"/>
                    <a:pt x="138" y="1003"/>
                  </a:cubicBezTo>
                  <a:cubicBezTo>
                    <a:pt x="277" y="1314"/>
                    <a:pt x="553" y="1728"/>
                    <a:pt x="691" y="2005"/>
                  </a:cubicBezTo>
                  <a:lnTo>
                    <a:pt x="1555" y="3318"/>
                  </a:lnTo>
                  <a:cubicBezTo>
                    <a:pt x="1728" y="3457"/>
                    <a:pt x="1867" y="3457"/>
                    <a:pt x="1867" y="3457"/>
                  </a:cubicBezTo>
                  <a:cubicBezTo>
                    <a:pt x="2005" y="3457"/>
                    <a:pt x="2143" y="3457"/>
                    <a:pt x="2281" y="3318"/>
                  </a:cubicBezTo>
                  <a:lnTo>
                    <a:pt x="2281" y="3042"/>
                  </a:lnTo>
                  <a:lnTo>
                    <a:pt x="2281" y="2869"/>
                  </a:lnTo>
                  <a:lnTo>
                    <a:pt x="2281" y="2731"/>
                  </a:lnTo>
                  <a:cubicBezTo>
                    <a:pt x="2143" y="2731"/>
                    <a:pt x="2143" y="2593"/>
                    <a:pt x="2143" y="2593"/>
                  </a:cubicBezTo>
                  <a:cubicBezTo>
                    <a:pt x="1728" y="2005"/>
                    <a:pt x="1279" y="1314"/>
                    <a:pt x="1002" y="588"/>
                  </a:cubicBezTo>
                  <a:lnTo>
                    <a:pt x="864" y="449"/>
                  </a:lnTo>
                  <a:lnTo>
                    <a:pt x="864" y="277"/>
                  </a:lnTo>
                  <a:cubicBezTo>
                    <a:pt x="864" y="138"/>
                    <a:pt x="691" y="138"/>
                    <a:pt x="691" y="138"/>
                  </a:cubicBezTo>
                  <a:cubicBezTo>
                    <a:pt x="553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2661823" y="2620087"/>
              <a:ext cx="28574" cy="69541"/>
            </a:xfrm>
            <a:custGeom>
              <a:avLst/>
              <a:gdLst/>
              <a:ahLst/>
              <a:cxnLst/>
              <a:rect l="l" t="t" r="r" b="b"/>
              <a:pathLst>
                <a:path w="1591" h="3872" extrusionOk="0">
                  <a:moveTo>
                    <a:pt x="277" y="1"/>
                  </a:moveTo>
                  <a:cubicBezTo>
                    <a:pt x="138" y="1"/>
                    <a:pt x="138" y="139"/>
                    <a:pt x="0" y="139"/>
                  </a:cubicBezTo>
                  <a:lnTo>
                    <a:pt x="0" y="554"/>
                  </a:lnTo>
                  <a:cubicBezTo>
                    <a:pt x="0" y="865"/>
                    <a:pt x="138" y="1141"/>
                    <a:pt x="138" y="1590"/>
                  </a:cubicBezTo>
                  <a:cubicBezTo>
                    <a:pt x="277" y="1867"/>
                    <a:pt x="277" y="2144"/>
                    <a:pt x="415" y="2455"/>
                  </a:cubicBezTo>
                  <a:cubicBezTo>
                    <a:pt x="415" y="2593"/>
                    <a:pt x="415" y="2869"/>
                    <a:pt x="588" y="3008"/>
                  </a:cubicBezTo>
                  <a:lnTo>
                    <a:pt x="726" y="3008"/>
                  </a:lnTo>
                  <a:cubicBezTo>
                    <a:pt x="864" y="3008"/>
                    <a:pt x="864" y="3146"/>
                    <a:pt x="1003" y="3146"/>
                  </a:cubicBezTo>
                  <a:lnTo>
                    <a:pt x="1003" y="3595"/>
                  </a:lnTo>
                  <a:cubicBezTo>
                    <a:pt x="1003" y="3595"/>
                    <a:pt x="1003" y="3734"/>
                    <a:pt x="864" y="3872"/>
                  </a:cubicBezTo>
                  <a:lnTo>
                    <a:pt x="1279" y="3872"/>
                  </a:lnTo>
                  <a:cubicBezTo>
                    <a:pt x="1452" y="3872"/>
                    <a:pt x="1452" y="3734"/>
                    <a:pt x="1590" y="3734"/>
                  </a:cubicBezTo>
                  <a:lnTo>
                    <a:pt x="1590" y="3595"/>
                  </a:lnTo>
                  <a:lnTo>
                    <a:pt x="1590" y="3319"/>
                  </a:lnTo>
                  <a:cubicBezTo>
                    <a:pt x="1141" y="2455"/>
                    <a:pt x="1003" y="1279"/>
                    <a:pt x="864" y="277"/>
                  </a:cubicBezTo>
                  <a:cubicBezTo>
                    <a:pt x="864" y="139"/>
                    <a:pt x="726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2682298" y="2594009"/>
              <a:ext cx="36656" cy="113633"/>
            </a:xfrm>
            <a:custGeom>
              <a:avLst/>
              <a:gdLst/>
              <a:ahLst/>
              <a:cxnLst/>
              <a:rect l="l" t="t" r="r" b="b"/>
              <a:pathLst>
                <a:path w="2041" h="6327" extrusionOk="0">
                  <a:moveTo>
                    <a:pt x="450" y="1"/>
                  </a:moveTo>
                  <a:cubicBezTo>
                    <a:pt x="312" y="1"/>
                    <a:pt x="139" y="139"/>
                    <a:pt x="1" y="277"/>
                  </a:cubicBezTo>
                  <a:lnTo>
                    <a:pt x="1" y="450"/>
                  </a:lnTo>
                  <a:cubicBezTo>
                    <a:pt x="139" y="2178"/>
                    <a:pt x="588" y="3907"/>
                    <a:pt x="1003" y="5635"/>
                  </a:cubicBezTo>
                  <a:cubicBezTo>
                    <a:pt x="1003" y="5773"/>
                    <a:pt x="1003" y="5911"/>
                    <a:pt x="1176" y="6050"/>
                  </a:cubicBezTo>
                  <a:cubicBezTo>
                    <a:pt x="1176" y="6188"/>
                    <a:pt x="1453" y="6326"/>
                    <a:pt x="1591" y="6326"/>
                  </a:cubicBezTo>
                  <a:cubicBezTo>
                    <a:pt x="1867" y="6188"/>
                    <a:pt x="2040" y="6050"/>
                    <a:pt x="2040" y="5773"/>
                  </a:cubicBezTo>
                  <a:cubicBezTo>
                    <a:pt x="1867" y="5635"/>
                    <a:pt x="1867" y="5635"/>
                    <a:pt x="1867" y="5462"/>
                  </a:cubicBezTo>
                  <a:cubicBezTo>
                    <a:pt x="1453" y="4183"/>
                    <a:pt x="1176" y="2870"/>
                    <a:pt x="1003" y="1591"/>
                  </a:cubicBezTo>
                  <a:lnTo>
                    <a:pt x="1003" y="727"/>
                  </a:lnTo>
                  <a:cubicBezTo>
                    <a:pt x="865" y="588"/>
                    <a:pt x="865" y="450"/>
                    <a:pt x="865" y="450"/>
                  </a:cubicBezTo>
                  <a:cubicBezTo>
                    <a:pt x="865" y="277"/>
                    <a:pt x="865" y="139"/>
                    <a:pt x="727" y="139"/>
                  </a:cubicBezTo>
                  <a:cubicBezTo>
                    <a:pt x="727" y="1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2708376" y="2607048"/>
              <a:ext cx="31053" cy="83622"/>
            </a:xfrm>
            <a:custGeom>
              <a:avLst/>
              <a:gdLst/>
              <a:ahLst/>
              <a:cxnLst/>
              <a:rect l="l" t="t" r="r" b="b"/>
              <a:pathLst>
                <a:path w="1729" h="4656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cubicBezTo>
                    <a:pt x="1" y="139"/>
                    <a:pt x="1" y="277"/>
                    <a:pt x="1" y="277"/>
                  </a:cubicBezTo>
                  <a:lnTo>
                    <a:pt x="1" y="415"/>
                  </a:lnTo>
                  <a:cubicBezTo>
                    <a:pt x="139" y="1729"/>
                    <a:pt x="415" y="3008"/>
                    <a:pt x="726" y="4321"/>
                  </a:cubicBezTo>
                  <a:lnTo>
                    <a:pt x="865" y="4460"/>
                  </a:lnTo>
                  <a:cubicBezTo>
                    <a:pt x="865" y="4557"/>
                    <a:pt x="1003" y="4655"/>
                    <a:pt x="1133" y="4655"/>
                  </a:cubicBezTo>
                  <a:cubicBezTo>
                    <a:pt x="1187" y="4655"/>
                    <a:pt x="1239" y="4638"/>
                    <a:pt x="1279" y="4598"/>
                  </a:cubicBezTo>
                  <a:cubicBezTo>
                    <a:pt x="1591" y="4598"/>
                    <a:pt x="1729" y="4321"/>
                    <a:pt x="1591" y="4045"/>
                  </a:cubicBezTo>
                  <a:cubicBezTo>
                    <a:pt x="1591" y="3872"/>
                    <a:pt x="1591" y="3734"/>
                    <a:pt x="1452" y="3734"/>
                  </a:cubicBezTo>
                  <a:cubicBezTo>
                    <a:pt x="1279" y="2870"/>
                    <a:pt x="1141" y="2144"/>
                    <a:pt x="1003" y="1280"/>
                  </a:cubicBezTo>
                  <a:cubicBezTo>
                    <a:pt x="1003" y="1003"/>
                    <a:pt x="865" y="865"/>
                    <a:pt x="865" y="588"/>
                  </a:cubicBezTo>
                  <a:lnTo>
                    <a:pt x="865" y="415"/>
                  </a:lnTo>
                  <a:cubicBezTo>
                    <a:pt x="865" y="277"/>
                    <a:pt x="865" y="277"/>
                    <a:pt x="726" y="139"/>
                  </a:cubicBezTo>
                  <a:cubicBezTo>
                    <a:pt x="588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2260795" y="2692107"/>
              <a:ext cx="26078" cy="59609"/>
            </a:xfrm>
            <a:custGeom>
              <a:avLst/>
              <a:gdLst/>
              <a:ahLst/>
              <a:cxnLst/>
              <a:rect l="l" t="t" r="r" b="b"/>
              <a:pathLst>
                <a:path w="1452" h="3319" extrusionOk="0">
                  <a:moveTo>
                    <a:pt x="1002" y="0"/>
                  </a:moveTo>
                  <a:cubicBezTo>
                    <a:pt x="726" y="0"/>
                    <a:pt x="588" y="173"/>
                    <a:pt x="588" y="449"/>
                  </a:cubicBezTo>
                  <a:cubicBezTo>
                    <a:pt x="449" y="588"/>
                    <a:pt x="449" y="726"/>
                    <a:pt x="449" y="864"/>
                  </a:cubicBezTo>
                  <a:cubicBezTo>
                    <a:pt x="277" y="1314"/>
                    <a:pt x="138" y="1901"/>
                    <a:pt x="138" y="2316"/>
                  </a:cubicBezTo>
                  <a:cubicBezTo>
                    <a:pt x="0" y="2454"/>
                    <a:pt x="0" y="2592"/>
                    <a:pt x="0" y="2765"/>
                  </a:cubicBezTo>
                  <a:cubicBezTo>
                    <a:pt x="0" y="2904"/>
                    <a:pt x="138" y="3180"/>
                    <a:pt x="277" y="3318"/>
                  </a:cubicBezTo>
                  <a:cubicBezTo>
                    <a:pt x="588" y="3318"/>
                    <a:pt x="864" y="3180"/>
                    <a:pt x="864" y="2904"/>
                  </a:cubicBezTo>
                  <a:lnTo>
                    <a:pt x="864" y="2765"/>
                  </a:lnTo>
                  <a:cubicBezTo>
                    <a:pt x="1002" y="2316"/>
                    <a:pt x="1002" y="2039"/>
                    <a:pt x="1141" y="1590"/>
                  </a:cubicBezTo>
                  <a:cubicBezTo>
                    <a:pt x="1141" y="1314"/>
                    <a:pt x="1314" y="864"/>
                    <a:pt x="1452" y="588"/>
                  </a:cubicBezTo>
                  <a:cubicBezTo>
                    <a:pt x="1452" y="449"/>
                    <a:pt x="1314" y="173"/>
                    <a:pt x="1002" y="173"/>
                  </a:cubicBezTo>
                  <a:lnTo>
                    <a:pt x="10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2641331" y="2674093"/>
              <a:ext cx="38506" cy="69272"/>
            </a:xfrm>
            <a:custGeom>
              <a:avLst/>
              <a:gdLst/>
              <a:ahLst/>
              <a:cxnLst/>
              <a:rect l="l" t="t" r="r" b="b"/>
              <a:pathLst>
                <a:path w="2144" h="3857" extrusionOk="0">
                  <a:moveTo>
                    <a:pt x="1556" y="1"/>
                  </a:moveTo>
                  <a:cubicBezTo>
                    <a:pt x="1418" y="139"/>
                    <a:pt x="1418" y="139"/>
                    <a:pt x="1279" y="312"/>
                  </a:cubicBezTo>
                  <a:lnTo>
                    <a:pt x="1279" y="450"/>
                  </a:lnTo>
                  <a:cubicBezTo>
                    <a:pt x="1003" y="1003"/>
                    <a:pt x="692" y="1591"/>
                    <a:pt x="415" y="2178"/>
                  </a:cubicBezTo>
                  <a:cubicBezTo>
                    <a:pt x="277" y="2455"/>
                    <a:pt x="139" y="2904"/>
                    <a:pt x="0" y="3181"/>
                  </a:cubicBezTo>
                  <a:lnTo>
                    <a:pt x="0" y="3457"/>
                  </a:lnTo>
                  <a:cubicBezTo>
                    <a:pt x="0" y="3595"/>
                    <a:pt x="0" y="3768"/>
                    <a:pt x="139" y="3768"/>
                  </a:cubicBezTo>
                  <a:cubicBezTo>
                    <a:pt x="249" y="3824"/>
                    <a:pt x="360" y="3857"/>
                    <a:pt x="453" y="3857"/>
                  </a:cubicBezTo>
                  <a:cubicBezTo>
                    <a:pt x="592" y="3857"/>
                    <a:pt x="692" y="3782"/>
                    <a:pt x="692" y="3595"/>
                  </a:cubicBezTo>
                  <a:cubicBezTo>
                    <a:pt x="865" y="3457"/>
                    <a:pt x="1003" y="3181"/>
                    <a:pt x="1003" y="3042"/>
                  </a:cubicBezTo>
                  <a:cubicBezTo>
                    <a:pt x="1418" y="2317"/>
                    <a:pt x="1729" y="1729"/>
                    <a:pt x="2005" y="1003"/>
                  </a:cubicBezTo>
                  <a:lnTo>
                    <a:pt x="2005" y="865"/>
                  </a:lnTo>
                  <a:cubicBezTo>
                    <a:pt x="2144" y="727"/>
                    <a:pt x="2144" y="588"/>
                    <a:pt x="2144" y="588"/>
                  </a:cubicBezTo>
                  <a:lnTo>
                    <a:pt x="2144" y="139"/>
                  </a:lnTo>
                  <a:cubicBezTo>
                    <a:pt x="2005" y="139"/>
                    <a:pt x="2005" y="1"/>
                    <a:pt x="18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2708376" y="2148907"/>
              <a:ext cx="15535" cy="72648"/>
            </a:xfrm>
            <a:custGeom>
              <a:avLst/>
              <a:gdLst/>
              <a:ahLst/>
              <a:cxnLst/>
              <a:rect l="l" t="t" r="r" b="b"/>
              <a:pathLst>
                <a:path w="865" h="4045" extrusionOk="0">
                  <a:moveTo>
                    <a:pt x="588" y="1"/>
                  </a:moveTo>
                  <a:cubicBezTo>
                    <a:pt x="415" y="1"/>
                    <a:pt x="277" y="173"/>
                    <a:pt x="277" y="312"/>
                  </a:cubicBezTo>
                  <a:cubicBezTo>
                    <a:pt x="139" y="727"/>
                    <a:pt x="139" y="1038"/>
                    <a:pt x="139" y="1452"/>
                  </a:cubicBezTo>
                  <a:cubicBezTo>
                    <a:pt x="1" y="2178"/>
                    <a:pt x="1" y="2904"/>
                    <a:pt x="1" y="3630"/>
                  </a:cubicBezTo>
                  <a:lnTo>
                    <a:pt x="1" y="3768"/>
                  </a:lnTo>
                  <a:cubicBezTo>
                    <a:pt x="1" y="3907"/>
                    <a:pt x="139" y="4045"/>
                    <a:pt x="277" y="4045"/>
                  </a:cubicBezTo>
                  <a:cubicBezTo>
                    <a:pt x="588" y="4045"/>
                    <a:pt x="588" y="3907"/>
                    <a:pt x="588" y="3768"/>
                  </a:cubicBezTo>
                  <a:cubicBezTo>
                    <a:pt x="588" y="3042"/>
                    <a:pt x="588" y="2317"/>
                    <a:pt x="726" y="1591"/>
                  </a:cubicBezTo>
                  <a:cubicBezTo>
                    <a:pt x="726" y="1176"/>
                    <a:pt x="726" y="865"/>
                    <a:pt x="865" y="450"/>
                  </a:cubicBezTo>
                  <a:cubicBezTo>
                    <a:pt x="865" y="312"/>
                    <a:pt x="865" y="312"/>
                    <a:pt x="726" y="312"/>
                  </a:cubicBezTo>
                  <a:cubicBezTo>
                    <a:pt x="726" y="173"/>
                    <a:pt x="726" y="173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2726372" y="2133389"/>
              <a:ext cx="18032" cy="101205"/>
            </a:xfrm>
            <a:custGeom>
              <a:avLst/>
              <a:gdLst/>
              <a:ahLst/>
              <a:cxnLst/>
              <a:rect l="l" t="t" r="r" b="b"/>
              <a:pathLst>
                <a:path w="1004" h="5635" extrusionOk="0">
                  <a:moveTo>
                    <a:pt x="727" y="1"/>
                  </a:moveTo>
                  <a:cubicBezTo>
                    <a:pt x="589" y="1"/>
                    <a:pt x="450" y="173"/>
                    <a:pt x="277" y="312"/>
                  </a:cubicBezTo>
                  <a:lnTo>
                    <a:pt x="277" y="588"/>
                  </a:lnTo>
                  <a:cubicBezTo>
                    <a:pt x="139" y="1902"/>
                    <a:pt x="1" y="3319"/>
                    <a:pt x="1" y="4771"/>
                  </a:cubicBezTo>
                  <a:lnTo>
                    <a:pt x="1" y="5358"/>
                  </a:lnTo>
                  <a:cubicBezTo>
                    <a:pt x="1" y="5496"/>
                    <a:pt x="139" y="5635"/>
                    <a:pt x="277" y="5635"/>
                  </a:cubicBezTo>
                  <a:cubicBezTo>
                    <a:pt x="450" y="5635"/>
                    <a:pt x="589" y="5496"/>
                    <a:pt x="589" y="5358"/>
                  </a:cubicBezTo>
                  <a:lnTo>
                    <a:pt x="589" y="4909"/>
                  </a:lnTo>
                  <a:lnTo>
                    <a:pt x="589" y="3768"/>
                  </a:lnTo>
                  <a:cubicBezTo>
                    <a:pt x="727" y="2593"/>
                    <a:pt x="865" y="1452"/>
                    <a:pt x="865" y="450"/>
                  </a:cubicBezTo>
                  <a:cubicBezTo>
                    <a:pt x="1003" y="312"/>
                    <a:pt x="1003" y="173"/>
                    <a:pt x="865" y="173"/>
                  </a:cubicBezTo>
                  <a:cubicBezTo>
                    <a:pt x="865" y="1"/>
                    <a:pt x="727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2749971" y="2120979"/>
              <a:ext cx="15535" cy="116093"/>
            </a:xfrm>
            <a:custGeom>
              <a:avLst/>
              <a:gdLst/>
              <a:ahLst/>
              <a:cxnLst/>
              <a:rect l="l" t="t" r="r" b="b"/>
              <a:pathLst>
                <a:path w="865" h="6464" extrusionOk="0">
                  <a:moveTo>
                    <a:pt x="553" y="0"/>
                  </a:moveTo>
                  <a:cubicBezTo>
                    <a:pt x="415" y="0"/>
                    <a:pt x="277" y="138"/>
                    <a:pt x="277" y="277"/>
                  </a:cubicBezTo>
                  <a:lnTo>
                    <a:pt x="277" y="553"/>
                  </a:lnTo>
                  <a:lnTo>
                    <a:pt x="277" y="2282"/>
                  </a:lnTo>
                  <a:lnTo>
                    <a:pt x="277" y="2420"/>
                  </a:lnTo>
                  <a:cubicBezTo>
                    <a:pt x="139" y="3595"/>
                    <a:pt x="0" y="4736"/>
                    <a:pt x="0" y="5876"/>
                  </a:cubicBezTo>
                  <a:lnTo>
                    <a:pt x="0" y="6187"/>
                  </a:lnTo>
                  <a:cubicBezTo>
                    <a:pt x="0" y="6326"/>
                    <a:pt x="139" y="6464"/>
                    <a:pt x="277" y="6464"/>
                  </a:cubicBezTo>
                  <a:cubicBezTo>
                    <a:pt x="415" y="6464"/>
                    <a:pt x="415" y="6464"/>
                    <a:pt x="553" y="6326"/>
                  </a:cubicBezTo>
                  <a:lnTo>
                    <a:pt x="553" y="6187"/>
                  </a:lnTo>
                  <a:lnTo>
                    <a:pt x="553" y="6049"/>
                  </a:lnTo>
                  <a:lnTo>
                    <a:pt x="553" y="4736"/>
                  </a:lnTo>
                  <a:cubicBezTo>
                    <a:pt x="692" y="3284"/>
                    <a:pt x="865" y="1867"/>
                    <a:pt x="865" y="415"/>
                  </a:cubicBezTo>
                  <a:lnTo>
                    <a:pt x="865" y="277"/>
                  </a:lnTo>
                  <a:cubicBezTo>
                    <a:pt x="865" y="138"/>
                    <a:pt x="692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2770463" y="2125936"/>
              <a:ext cx="13039" cy="121697"/>
            </a:xfrm>
            <a:custGeom>
              <a:avLst/>
              <a:gdLst/>
              <a:ahLst/>
              <a:cxnLst/>
              <a:rect l="l" t="t" r="r" b="b"/>
              <a:pathLst>
                <a:path w="726" h="6776" extrusionOk="0">
                  <a:moveTo>
                    <a:pt x="277" y="1"/>
                  </a:moveTo>
                  <a:lnTo>
                    <a:pt x="138" y="139"/>
                  </a:lnTo>
                  <a:lnTo>
                    <a:pt x="138" y="416"/>
                  </a:lnTo>
                  <a:cubicBezTo>
                    <a:pt x="138" y="2317"/>
                    <a:pt x="0" y="4183"/>
                    <a:pt x="0" y="6050"/>
                  </a:cubicBezTo>
                  <a:lnTo>
                    <a:pt x="0" y="6464"/>
                  </a:lnTo>
                  <a:cubicBezTo>
                    <a:pt x="0" y="6637"/>
                    <a:pt x="138" y="6775"/>
                    <a:pt x="277" y="6775"/>
                  </a:cubicBezTo>
                  <a:cubicBezTo>
                    <a:pt x="277" y="6775"/>
                    <a:pt x="415" y="6775"/>
                    <a:pt x="415" y="6637"/>
                  </a:cubicBezTo>
                  <a:cubicBezTo>
                    <a:pt x="588" y="6637"/>
                    <a:pt x="588" y="6464"/>
                    <a:pt x="588" y="6464"/>
                  </a:cubicBezTo>
                  <a:lnTo>
                    <a:pt x="588" y="6326"/>
                  </a:lnTo>
                  <a:cubicBezTo>
                    <a:pt x="588" y="4321"/>
                    <a:pt x="726" y="2455"/>
                    <a:pt x="726" y="416"/>
                  </a:cubicBezTo>
                  <a:lnTo>
                    <a:pt x="726" y="277"/>
                  </a:lnTo>
                  <a:cubicBezTo>
                    <a:pt x="726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20" name="Google Shape;2220;p15"/>
          <p:cNvSpPr/>
          <p:nvPr/>
        </p:nvSpPr>
        <p:spPr>
          <a:xfrm rot="7742116">
            <a:off x="-1424917" y="-1078790"/>
            <a:ext cx="5314289" cy="2845577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1" name="Google Shape;2221;p15"/>
          <p:cNvSpPr/>
          <p:nvPr/>
        </p:nvSpPr>
        <p:spPr>
          <a:xfrm rot="5400000">
            <a:off x="5419995" y="2079008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2" name="Google Shape;2222;p15"/>
          <p:cNvSpPr/>
          <p:nvPr/>
        </p:nvSpPr>
        <p:spPr>
          <a:xfrm rot="5400000">
            <a:off x="5070105" y="2261978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3" name="Google Shape;2223;p15"/>
          <p:cNvSpPr/>
          <p:nvPr/>
        </p:nvSpPr>
        <p:spPr>
          <a:xfrm rot="5400000">
            <a:off x="4452633" y="560547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4" name="Google Shape;2224;p15"/>
          <p:cNvSpPr/>
          <p:nvPr/>
        </p:nvSpPr>
        <p:spPr>
          <a:xfrm rot="5400000" flipH="1">
            <a:off x="3078772" y="130281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5" name="Google Shape;2225;p15"/>
          <p:cNvSpPr/>
          <p:nvPr/>
        </p:nvSpPr>
        <p:spPr>
          <a:xfrm rot="5400000">
            <a:off x="3463295" y="1759908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26" name="Google Shape;2226;p15"/>
          <p:cNvGrpSpPr/>
          <p:nvPr/>
        </p:nvGrpSpPr>
        <p:grpSpPr>
          <a:xfrm>
            <a:off x="2110669" y="265431"/>
            <a:ext cx="595072" cy="641528"/>
            <a:chOff x="7769968" y="3326773"/>
            <a:chExt cx="1079332" cy="1163594"/>
          </a:xfrm>
        </p:grpSpPr>
        <p:sp>
          <p:nvSpPr>
            <p:cNvPr id="2227" name="Google Shape;2227;p15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37" name="Google Shape;2237;p15"/>
          <p:cNvSpPr/>
          <p:nvPr/>
        </p:nvSpPr>
        <p:spPr>
          <a:xfrm>
            <a:off x="1814324" y="1641017"/>
            <a:ext cx="336939" cy="326593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8" name="Google Shape;2238;p15"/>
          <p:cNvSpPr/>
          <p:nvPr/>
        </p:nvSpPr>
        <p:spPr>
          <a:xfrm>
            <a:off x="6097051" y="650400"/>
            <a:ext cx="5557200" cy="5557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2848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16"/>
          <p:cNvSpPr/>
          <p:nvPr/>
        </p:nvSpPr>
        <p:spPr>
          <a:xfrm>
            <a:off x="1342834" y="2286434"/>
            <a:ext cx="9311599" cy="3254253"/>
          </a:xfrm>
          <a:custGeom>
            <a:avLst/>
            <a:gdLst/>
            <a:ahLst/>
            <a:cxnLst/>
            <a:rect l="l" t="t" r="r" b="b"/>
            <a:pathLst>
              <a:path w="8089" h="13947" extrusionOk="0">
                <a:moveTo>
                  <a:pt x="4578" y="1"/>
                </a:moveTo>
                <a:cubicBezTo>
                  <a:pt x="4543" y="1"/>
                  <a:pt x="4507" y="3"/>
                  <a:pt x="4470" y="9"/>
                </a:cubicBezTo>
                <a:cubicBezTo>
                  <a:pt x="4280" y="27"/>
                  <a:pt x="4090" y="49"/>
                  <a:pt x="3904" y="68"/>
                </a:cubicBezTo>
                <a:cubicBezTo>
                  <a:pt x="3660" y="104"/>
                  <a:pt x="3434" y="122"/>
                  <a:pt x="3185" y="140"/>
                </a:cubicBezTo>
                <a:cubicBezTo>
                  <a:pt x="2868" y="181"/>
                  <a:pt x="2547" y="235"/>
                  <a:pt x="2226" y="235"/>
                </a:cubicBezTo>
                <a:cubicBezTo>
                  <a:pt x="2199" y="232"/>
                  <a:pt x="2173" y="230"/>
                  <a:pt x="2148" y="230"/>
                </a:cubicBezTo>
                <a:cubicBezTo>
                  <a:pt x="2035" y="230"/>
                  <a:pt x="1939" y="260"/>
                  <a:pt x="1828" y="294"/>
                </a:cubicBezTo>
                <a:cubicBezTo>
                  <a:pt x="1660" y="348"/>
                  <a:pt x="1489" y="425"/>
                  <a:pt x="1321" y="461"/>
                </a:cubicBezTo>
                <a:cubicBezTo>
                  <a:pt x="1190" y="502"/>
                  <a:pt x="1059" y="556"/>
                  <a:pt x="964" y="651"/>
                </a:cubicBezTo>
                <a:cubicBezTo>
                  <a:pt x="851" y="764"/>
                  <a:pt x="738" y="859"/>
                  <a:pt x="643" y="932"/>
                </a:cubicBezTo>
                <a:cubicBezTo>
                  <a:pt x="606" y="954"/>
                  <a:pt x="606" y="972"/>
                  <a:pt x="584" y="1008"/>
                </a:cubicBezTo>
                <a:cubicBezTo>
                  <a:pt x="511" y="1235"/>
                  <a:pt x="435" y="1479"/>
                  <a:pt x="380" y="1723"/>
                </a:cubicBezTo>
                <a:cubicBezTo>
                  <a:pt x="245" y="2329"/>
                  <a:pt x="190" y="2967"/>
                  <a:pt x="154" y="3592"/>
                </a:cubicBezTo>
                <a:cubicBezTo>
                  <a:pt x="113" y="4026"/>
                  <a:pt x="113" y="4460"/>
                  <a:pt x="77" y="4890"/>
                </a:cubicBezTo>
                <a:cubicBezTo>
                  <a:pt x="59" y="5193"/>
                  <a:pt x="77" y="5514"/>
                  <a:pt x="59" y="5835"/>
                </a:cubicBezTo>
                <a:cubicBezTo>
                  <a:pt x="41" y="6247"/>
                  <a:pt x="41" y="6681"/>
                  <a:pt x="18" y="7116"/>
                </a:cubicBezTo>
                <a:cubicBezTo>
                  <a:pt x="0" y="8079"/>
                  <a:pt x="0" y="9020"/>
                  <a:pt x="59" y="9979"/>
                </a:cubicBezTo>
                <a:lnTo>
                  <a:pt x="59" y="10056"/>
                </a:lnTo>
                <a:cubicBezTo>
                  <a:pt x="95" y="10341"/>
                  <a:pt x="95" y="10622"/>
                  <a:pt x="77" y="10884"/>
                </a:cubicBezTo>
                <a:cubicBezTo>
                  <a:pt x="41" y="11205"/>
                  <a:pt x="18" y="11544"/>
                  <a:pt x="18" y="11866"/>
                </a:cubicBezTo>
                <a:lnTo>
                  <a:pt x="18" y="12187"/>
                </a:lnTo>
                <a:cubicBezTo>
                  <a:pt x="0" y="12395"/>
                  <a:pt x="77" y="12580"/>
                  <a:pt x="131" y="12770"/>
                </a:cubicBezTo>
                <a:cubicBezTo>
                  <a:pt x="131" y="12829"/>
                  <a:pt x="172" y="12901"/>
                  <a:pt x="226" y="12942"/>
                </a:cubicBezTo>
                <a:cubicBezTo>
                  <a:pt x="340" y="13033"/>
                  <a:pt x="435" y="13168"/>
                  <a:pt x="530" y="13281"/>
                </a:cubicBezTo>
                <a:cubicBezTo>
                  <a:pt x="606" y="13354"/>
                  <a:pt x="697" y="13413"/>
                  <a:pt x="774" y="13485"/>
                </a:cubicBezTo>
                <a:cubicBezTo>
                  <a:pt x="923" y="13639"/>
                  <a:pt x="1095" y="13711"/>
                  <a:pt x="1303" y="13734"/>
                </a:cubicBezTo>
                <a:cubicBezTo>
                  <a:pt x="1511" y="13752"/>
                  <a:pt x="1697" y="13770"/>
                  <a:pt x="1905" y="13788"/>
                </a:cubicBezTo>
                <a:cubicBezTo>
                  <a:pt x="2149" y="13824"/>
                  <a:pt x="2393" y="13847"/>
                  <a:pt x="2660" y="13883"/>
                </a:cubicBezTo>
                <a:cubicBezTo>
                  <a:pt x="2846" y="13901"/>
                  <a:pt x="3036" y="13901"/>
                  <a:pt x="3226" y="13919"/>
                </a:cubicBezTo>
                <a:cubicBezTo>
                  <a:pt x="3372" y="13932"/>
                  <a:pt x="3515" y="13947"/>
                  <a:pt x="3660" y="13947"/>
                </a:cubicBezTo>
                <a:cubicBezTo>
                  <a:pt x="3721" y="13947"/>
                  <a:pt x="3783" y="13944"/>
                  <a:pt x="3845" y="13937"/>
                </a:cubicBezTo>
                <a:cubicBezTo>
                  <a:pt x="4044" y="13916"/>
                  <a:pt x="4243" y="13907"/>
                  <a:pt x="4442" y="13907"/>
                </a:cubicBezTo>
                <a:cubicBezTo>
                  <a:pt x="4582" y="13907"/>
                  <a:pt x="4723" y="13912"/>
                  <a:pt x="4863" y="13919"/>
                </a:cubicBezTo>
                <a:cubicBezTo>
                  <a:pt x="4938" y="13919"/>
                  <a:pt x="5001" y="13944"/>
                  <a:pt x="5070" y="13944"/>
                </a:cubicBezTo>
                <a:cubicBezTo>
                  <a:pt x="5090" y="13944"/>
                  <a:pt x="5110" y="13942"/>
                  <a:pt x="5130" y="13937"/>
                </a:cubicBezTo>
                <a:cubicBezTo>
                  <a:pt x="5316" y="13883"/>
                  <a:pt x="5506" y="13901"/>
                  <a:pt x="5696" y="13883"/>
                </a:cubicBezTo>
                <a:cubicBezTo>
                  <a:pt x="5899" y="13847"/>
                  <a:pt x="6107" y="13824"/>
                  <a:pt x="6297" y="13770"/>
                </a:cubicBezTo>
                <a:cubicBezTo>
                  <a:pt x="6429" y="13734"/>
                  <a:pt x="6560" y="13711"/>
                  <a:pt x="6673" y="13639"/>
                </a:cubicBezTo>
                <a:cubicBezTo>
                  <a:pt x="6750" y="13562"/>
                  <a:pt x="6863" y="13544"/>
                  <a:pt x="6940" y="13449"/>
                </a:cubicBezTo>
                <a:cubicBezTo>
                  <a:pt x="6940" y="13440"/>
                  <a:pt x="6944" y="13435"/>
                  <a:pt x="6953" y="13435"/>
                </a:cubicBezTo>
                <a:cubicBezTo>
                  <a:pt x="6962" y="13435"/>
                  <a:pt x="6976" y="13440"/>
                  <a:pt x="6994" y="13449"/>
                </a:cubicBezTo>
                <a:cubicBezTo>
                  <a:pt x="7000" y="13460"/>
                  <a:pt x="7005" y="13464"/>
                  <a:pt x="7011" y="13464"/>
                </a:cubicBezTo>
                <a:cubicBezTo>
                  <a:pt x="7024" y="13464"/>
                  <a:pt x="7037" y="13443"/>
                  <a:pt x="7053" y="13431"/>
                </a:cubicBezTo>
                <a:cubicBezTo>
                  <a:pt x="7125" y="13241"/>
                  <a:pt x="7279" y="13091"/>
                  <a:pt x="7410" y="12920"/>
                </a:cubicBezTo>
                <a:cubicBezTo>
                  <a:pt x="7578" y="12693"/>
                  <a:pt x="7673" y="12431"/>
                  <a:pt x="7709" y="12151"/>
                </a:cubicBezTo>
                <a:cubicBezTo>
                  <a:pt x="7750" y="11866"/>
                  <a:pt x="7750" y="11585"/>
                  <a:pt x="7750" y="11300"/>
                </a:cubicBezTo>
                <a:cubicBezTo>
                  <a:pt x="7750" y="10680"/>
                  <a:pt x="7786" y="10074"/>
                  <a:pt x="7845" y="9472"/>
                </a:cubicBezTo>
                <a:cubicBezTo>
                  <a:pt x="7881" y="9056"/>
                  <a:pt x="7899" y="8663"/>
                  <a:pt x="7935" y="8265"/>
                </a:cubicBezTo>
                <a:cubicBezTo>
                  <a:pt x="7994" y="7794"/>
                  <a:pt x="8048" y="7342"/>
                  <a:pt x="8071" y="6871"/>
                </a:cubicBezTo>
                <a:cubicBezTo>
                  <a:pt x="8089" y="6324"/>
                  <a:pt x="8089" y="5777"/>
                  <a:pt x="8071" y="5252"/>
                </a:cubicBezTo>
                <a:cubicBezTo>
                  <a:pt x="8048" y="4854"/>
                  <a:pt x="8012" y="4460"/>
                  <a:pt x="8012" y="4062"/>
                </a:cubicBezTo>
                <a:lnTo>
                  <a:pt x="8012" y="3026"/>
                </a:lnTo>
                <a:cubicBezTo>
                  <a:pt x="8012" y="2687"/>
                  <a:pt x="7935" y="2348"/>
                  <a:pt x="7899" y="2008"/>
                </a:cubicBezTo>
                <a:cubicBezTo>
                  <a:pt x="7881" y="1705"/>
                  <a:pt x="7863" y="1407"/>
                  <a:pt x="7845" y="1103"/>
                </a:cubicBezTo>
                <a:lnTo>
                  <a:pt x="7750" y="841"/>
                </a:lnTo>
                <a:lnTo>
                  <a:pt x="7731" y="818"/>
                </a:lnTo>
                <a:cubicBezTo>
                  <a:pt x="7731" y="687"/>
                  <a:pt x="7636" y="615"/>
                  <a:pt x="7596" y="502"/>
                </a:cubicBezTo>
                <a:cubicBezTo>
                  <a:pt x="7483" y="312"/>
                  <a:pt x="7315" y="235"/>
                  <a:pt x="7107" y="199"/>
                </a:cubicBezTo>
                <a:cubicBezTo>
                  <a:pt x="6994" y="181"/>
                  <a:pt x="6863" y="181"/>
                  <a:pt x="6750" y="140"/>
                </a:cubicBezTo>
                <a:cubicBezTo>
                  <a:pt x="6578" y="104"/>
                  <a:pt x="6410" y="86"/>
                  <a:pt x="6220" y="49"/>
                </a:cubicBezTo>
                <a:cubicBezTo>
                  <a:pt x="6171" y="36"/>
                  <a:pt x="6118" y="31"/>
                  <a:pt x="6065" y="31"/>
                </a:cubicBezTo>
                <a:cubicBezTo>
                  <a:pt x="5957" y="31"/>
                  <a:pt x="5843" y="49"/>
                  <a:pt x="5732" y="49"/>
                </a:cubicBezTo>
                <a:cubicBezTo>
                  <a:pt x="5411" y="27"/>
                  <a:pt x="5108" y="49"/>
                  <a:pt x="4791" y="9"/>
                </a:cubicBezTo>
                <a:cubicBezTo>
                  <a:pt x="4716" y="9"/>
                  <a:pt x="4648" y="1"/>
                  <a:pt x="45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1" name="Google Shape;2241;p16"/>
          <p:cNvSpPr/>
          <p:nvPr/>
        </p:nvSpPr>
        <p:spPr>
          <a:xfrm>
            <a:off x="1342834" y="2440234"/>
            <a:ext cx="9506463" cy="3184287"/>
          </a:xfrm>
          <a:custGeom>
            <a:avLst/>
            <a:gdLst/>
            <a:ahLst/>
            <a:cxnLst/>
            <a:rect l="l" t="t" r="r" b="b"/>
            <a:pathLst>
              <a:path w="8089" h="13947" extrusionOk="0">
                <a:moveTo>
                  <a:pt x="4578" y="1"/>
                </a:moveTo>
                <a:cubicBezTo>
                  <a:pt x="4543" y="1"/>
                  <a:pt x="4507" y="3"/>
                  <a:pt x="4470" y="9"/>
                </a:cubicBezTo>
                <a:cubicBezTo>
                  <a:pt x="4280" y="27"/>
                  <a:pt x="4090" y="49"/>
                  <a:pt x="3904" y="68"/>
                </a:cubicBezTo>
                <a:cubicBezTo>
                  <a:pt x="3660" y="104"/>
                  <a:pt x="3434" y="122"/>
                  <a:pt x="3185" y="140"/>
                </a:cubicBezTo>
                <a:cubicBezTo>
                  <a:pt x="2868" y="181"/>
                  <a:pt x="2547" y="235"/>
                  <a:pt x="2226" y="235"/>
                </a:cubicBezTo>
                <a:cubicBezTo>
                  <a:pt x="2199" y="232"/>
                  <a:pt x="2173" y="230"/>
                  <a:pt x="2148" y="230"/>
                </a:cubicBezTo>
                <a:cubicBezTo>
                  <a:pt x="2035" y="230"/>
                  <a:pt x="1939" y="260"/>
                  <a:pt x="1828" y="294"/>
                </a:cubicBezTo>
                <a:cubicBezTo>
                  <a:pt x="1660" y="348"/>
                  <a:pt x="1489" y="425"/>
                  <a:pt x="1321" y="461"/>
                </a:cubicBezTo>
                <a:cubicBezTo>
                  <a:pt x="1190" y="502"/>
                  <a:pt x="1059" y="556"/>
                  <a:pt x="964" y="651"/>
                </a:cubicBezTo>
                <a:cubicBezTo>
                  <a:pt x="851" y="764"/>
                  <a:pt x="738" y="859"/>
                  <a:pt x="643" y="932"/>
                </a:cubicBezTo>
                <a:cubicBezTo>
                  <a:pt x="606" y="954"/>
                  <a:pt x="606" y="972"/>
                  <a:pt x="584" y="1008"/>
                </a:cubicBezTo>
                <a:cubicBezTo>
                  <a:pt x="511" y="1235"/>
                  <a:pt x="435" y="1479"/>
                  <a:pt x="380" y="1723"/>
                </a:cubicBezTo>
                <a:cubicBezTo>
                  <a:pt x="245" y="2329"/>
                  <a:pt x="190" y="2967"/>
                  <a:pt x="154" y="3592"/>
                </a:cubicBezTo>
                <a:cubicBezTo>
                  <a:pt x="113" y="4026"/>
                  <a:pt x="113" y="4460"/>
                  <a:pt x="77" y="4890"/>
                </a:cubicBezTo>
                <a:cubicBezTo>
                  <a:pt x="59" y="5193"/>
                  <a:pt x="77" y="5514"/>
                  <a:pt x="59" y="5835"/>
                </a:cubicBezTo>
                <a:cubicBezTo>
                  <a:pt x="41" y="6247"/>
                  <a:pt x="41" y="6681"/>
                  <a:pt x="18" y="7116"/>
                </a:cubicBezTo>
                <a:cubicBezTo>
                  <a:pt x="0" y="8079"/>
                  <a:pt x="0" y="9020"/>
                  <a:pt x="59" y="9979"/>
                </a:cubicBezTo>
                <a:lnTo>
                  <a:pt x="59" y="10056"/>
                </a:lnTo>
                <a:cubicBezTo>
                  <a:pt x="95" y="10341"/>
                  <a:pt x="95" y="10622"/>
                  <a:pt x="77" y="10884"/>
                </a:cubicBezTo>
                <a:cubicBezTo>
                  <a:pt x="41" y="11205"/>
                  <a:pt x="18" y="11544"/>
                  <a:pt x="18" y="11866"/>
                </a:cubicBezTo>
                <a:lnTo>
                  <a:pt x="18" y="12187"/>
                </a:lnTo>
                <a:cubicBezTo>
                  <a:pt x="0" y="12395"/>
                  <a:pt x="77" y="12580"/>
                  <a:pt x="131" y="12770"/>
                </a:cubicBezTo>
                <a:cubicBezTo>
                  <a:pt x="131" y="12829"/>
                  <a:pt x="172" y="12901"/>
                  <a:pt x="226" y="12942"/>
                </a:cubicBezTo>
                <a:cubicBezTo>
                  <a:pt x="340" y="13033"/>
                  <a:pt x="435" y="13168"/>
                  <a:pt x="530" y="13281"/>
                </a:cubicBezTo>
                <a:cubicBezTo>
                  <a:pt x="606" y="13354"/>
                  <a:pt x="697" y="13413"/>
                  <a:pt x="774" y="13485"/>
                </a:cubicBezTo>
                <a:cubicBezTo>
                  <a:pt x="923" y="13639"/>
                  <a:pt x="1095" y="13711"/>
                  <a:pt x="1303" y="13734"/>
                </a:cubicBezTo>
                <a:cubicBezTo>
                  <a:pt x="1511" y="13752"/>
                  <a:pt x="1697" y="13770"/>
                  <a:pt x="1905" y="13788"/>
                </a:cubicBezTo>
                <a:cubicBezTo>
                  <a:pt x="2149" y="13824"/>
                  <a:pt x="2393" y="13847"/>
                  <a:pt x="2660" y="13883"/>
                </a:cubicBezTo>
                <a:cubicBezTo>
                  <a:pt x="2846" y="13901"/>
                  <a:pt x="3036" y="13901"/>
                  <a:pt x="3226" y="13919"/>
                </a:cubicBezTo>
                <a:cubicBezTo>
                  <a:pt x="3372" y="13932"/>
                  <a:pt x="3515" y="13947"/>
                  <a:pt x="3660" y="13947"/>
                </a:cubicBezTo>
                <a:cubicBezTo>
                  <a:pt x="3721" y="13947"/>
                  <a:pt x="3783" y="13944"/>
                  <a:pt x="3845" y="13937"/>
                </a:cubicBezTo>
                <a:cubicBezTo>
                  <a:pt x="4044" y="13916"/>
                  <a:pt x="4243" y="13907"/>
                  <a:pt x="4442" y="13907"/>
                </a:cubicBezTo>
                <a:cubicBezTo>
                  <a:pt x="4582" y="13907"/>
                  <a:pt x="4723" y="13912"/>
                  <a:pt x="4863" y="13919"/>
                </a:cubicBezTo>
                <a:cubicBezTo>
                  <a:pt x="4938" y="13919"/>
                  <a:pt x="5001" y="13944"/>
                  <a:pt x="5070" y="13944"/>
                </a:cubicBezTo>
                <a:cubicBezTo>
                  <a:pt x="5090" y="13944"/>
                  <a:pt x="5110" y="13942"/>
                  <a:pt x="5130" y="13937"/>
                </a:cubicBezTo>
                <a:cubicBezTo>
                  <a:pt x="5316" y="13883"/>
                  <a:pt x="5506" y="13901"/>
                  <a:pt x="5696" y="13883"/>
                </a:cubicBezTo>
                <a:cubicBezTo>
                  <a:pt x="5899" y="13847"/>
                  <a:pt x="6107" y="13824"/>
                  <a:pt x="6297" y="13770"/>
                </a:cubicBezTo>
                <a:cubicBezTo>
                  <a:pt x="6429" y="13734"/>
                  <a:pt x="6560" y="13711"/>
                  <a:pt x="6673" y="13639"/>
                </a:cubicBezTo>
                <a:cubicBezTo>
                  <a:pt x="6750" y="13562"/>
                  <a:pt x="6863" y="13544"/>
                  <a:pt x="6940" y="13449"/>
                </a:cubicBezTo>
                <a:cubicBezTo>
                  <a:pt x="6940" y="13440"/>
                  <a:pt x="6944" y="13435"/>
                  <a:pt x="6953" y="13435"/>
                </a:cubicBezTo>
                <a:cubicBezTo>
                  <a:pt x="6962" y="13435"/>
                  <a:pt x="6976" y="13440"/>
                  <a:pt x="6994" y="13449"/>
                </a:cubicBezTo>
                <a:cubicBezTo>
                  <a:pt x="7000" y="13460"/>
                  <a:pt x="7005" y="13464"/>
                  <a:pt x="7011" y="13464"/>
                </a:cubicBezTo>
                <a:cubicBezTo>
                  <a:pt x="7024" y="13464"/>
                  <a:pt x="7037" y="13443"/>
                  <a:pt x="7053" y="13431"/>
                </a:cubicBezTo>
                <a:cubicBezTo>
                  <a:pt x="7125" y="13241"/>
                  <a:pt x="7279" y="13091"/>
                  <a:pt x="7410" y="12920"/>
                </a:cubicBezTo>
                <a:cubicBezTo>
                  <a:pt x="7578" y="12693"/>
                  <a:pt x="7673" y="12431"/>
                  <a:pt x="7709" y="12151"/>
                </a:cubicBezTo>
                <a:cubicBezTo>
                  <a:pt x="7750" y="11866"/>
                  <a:pt x="7750" y="11585"/>
                  <a:pt x="7750" y="11300"/>
                </a:cubicBezTo>
                <a:cubicBezTo>
                  <a:pt x="7750" y="10680"/>
                  <a:pt x="7786" y="10074"/>
                  <a:pt x="7845" y="9472"/>
                </a:cubicBezTo>
                <a:cubicBezTo>
                  <a:pt x="7881" y="9056"/>
                  <a:pt x="7899" y="8663"/>
                  <a:pt x="7935" y="8265"/>
                </a:cubicBezTo>
                <a:cubicBezTo>
                  <a:pt x="7994" y="7794"/>
                  <a:pt x="8048" y="7342"/>
                  <a:pt x="8071" y="6871"/>
                </a:cubicBezTo>
                <a:cubicBezTo>
                  <a:pt x="8089" y="6324"/>
                  <a:pt x="8089" y="5777"/>
                  <a:pt x="8071" y="5252"/>
                </a:cubicBezTo>
                <a:cubicBezTo>
                  <a:pt x="8048" y="4854"/>
                  <a:pt x="8012" y="4460"/>
                  <a:pt x="8012" y="4062"/>
                </a:cubicBezTo>
                <a:lnTo>
                  <a:pt x="8012" y="3026"/>
                </a:lnTo>
                <a:cubicBezTo>
                  <a:pt x="8012" y="2687"/>
                  <a:pt x="7935" y="2348"/>
                  <a:pt x="7899" y="2008"/>
                </a:cubicBezTo>
                <a:cubicBezTo>
                  <a:pt x="7881" y="1705"/>
                  <a:pt x="7863" y="1407"/>
                  <a:pt x="7845" y="1103"/>
                </a:cubicBezTo>
                <a:lnTo>
                  <a:pt x="7750" y="841"/>
                </a:lnTo>
                <a:lnTo>
                  <a:pt x="7731" y="818"/>
                </a:lnTo>
                <a:cubicBezTo>
                  <a:pt x="7731" y="687"/>
                  <a:pt x="7636" y="615"/>
                  <a:pt x="7596" y="502"/>
                </a:cubicBezTo>
                <a:cubicBezTo>
                  <a:pt x="7483" y="312"/>
                  <a:pt x="7315" y="235"/>
                  <a:pt x="7107" y="199"/>
                </a:cubicBezTo>
                <a:cubicBezTo>
                  <a:pt x="6994" y="181"/>
                  <a:pt x="6863" y="181"/>
                  <a:pt x="6750" y="140"/>
                </a:cubicBezTo>
                <a:cubicBezTo>
                  <a:pt x="6578" y="104"/>
                  <a:pt x="6410" y="86"/>
                  <a:pt x="6220" y="49"/>
                </a:cubicBezTo>
                <a:cubicBezTo>
                  <a:pt x="6171" y="36"/>
                  <a:pt x="6118" y="31"/>
                  <a:pt x="6065" y="31"/>
                </a:cubicBezTo>
                <a:cubicBezTo>
                  <a:pt x="5957" y="31"/>
                  <a:pt x="5843" y="49"/>
                  <a:pt x="5732" y="49"/>
                </a:cubicBezTo>
                <a:cubicBezTo>
                  <a:pt x="5411" y="27"/>
                  <a:pt x="5108" y="49"/>
                  <a:pt x="4791" y="9"/>
                </a:cubicBezTo>
                <a:cubicBezTo>
                  <a:pt x="4716" y="9"/>
                  <a:pt x="4648" y="1"/>
                  <a:pt x="4578" y="1"/>
                </a:cubicBezTo>
                <a:close/>
              </a:path>
            </a:pathLst>
          </a:cu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2" name="Google Shape;2242;p16"/>
          <p:cNvSpPr/>
          <p:nvPr/>
        </p:nvSpPr>
        <p:spPr>
          <a:xfrm rot="8999984">
            <a:off x="-1491014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3" name="Google Shape;2243;p16"/>
          <p:cNvSpPr/>
          <p:nvPr/>
        </p:nvSpPr>
        <p:spPr>
          <a:xfrm rot="-2077004">
            <a:off x="10377257" y="-657065"/>
            <a:ext cx="2350484" cy="2165901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4" name="Google Shape;2244;p16"/>
          <p:cNvSpPr/>
          <p:nvPr/>
        </p:nvSpPr>
        <p:spPr>
          <a:xfrm>
            <a:off x="263270" y="1984767"/>
            <a:ext cx="503737" cy="464212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5" name="Google Shape;2245;p16"/>
          <p:cNvSpPr/>
          <p:nvPr/>
        </p:nvSpPr>
        <p:spPr>
          <a:xfrm>
            <a:off x="11212533" y="2044309"/>
            <a:ext cx="679931" cy="672625"/>
          </a:xfrm>
          <a:custGeom>
            <a:avLst/>
            <a:gdLst/>
            <a:ahLst/>
            <a:cxnLst/>
            <a:rect l="l" t="t" r="r" b="b"/>
            <a:pathLst>
              <a:path w="9771" h="9666" extrusionOk="0">
                <a:moveTo>
                  <a:pt x="3905" y="1070"/>
                </a:moveTo>
                <a:cubicBezTo>
                  <a:pt x="3948" y="1070"/>
                  <a:pt x="3990" y="1074"/>
                  <a:pt x="4032" y="1085"/>
                </a:cubicBezTo>
                <a:cubicBezTo>
                  <a:pt x="4203" y="1126"/>
                  <a:pt x="4317" y="1294"/>
                  <a:pt x="4298" y="1484"/>
                </a:cubicBezTo>
                <a:cubicBezTo>
                  <a:pt x="4280" y="1669"/>
                  <a:pt x="4167" y="1859"/>
                  <a:pt x="4013" y="2008"/>
                </a:cubicBezTo>
                <a:cubicBezTo>
                  <a:pt x="3674" y="2348"/>
                  <a:pt x="3149" y="2519"/>
                  <a:pt x="2656" y="2556"/>
                </a:cubicBezTo>
                <a:cubicBezTo>
                  <a:pt x="2635" y="2556"/>
                  <a:pt x="2613" y="2557"/>
                  <a:pt x="2592" y="2557"/>
                </a:cubicBezTo>
                <a:lnTo>
                  <a:pt x="2592" y="2557"/>
                </a:lnTo>
                <a:cubicBezTo>
                  <a:pt x="2651" y="2274"/>
                  <a:pt x="2762" y="1997"/>
                  <a:pt x="2923" y="1746"/>
                </a:cubicBezTo>
                <a:cubicBezTo>
                  <a:pt x="3054" y="1538"/>
                  <a:pt x="3222" y="1352"/>
                  <a:pt x="3430" y="1217"/>
                </a:cubicBezTo>
                <a:cubicBezTo>
                  <a:pt x="3567" y="1145"/>
                  <a:pt x="3738" y="1070"/>
                  <a:pt x="3905" y="1070"/>
                </a:cubicBezTo>
                <a:close/>
                <a:moveTo>
                  <a:pt x="6560" y="3931"/>
                </a:moveTo>
                <a:cubicBezTo>
                  <a:pt x="6728" y="3931"/>
                  <a:pt x="6882" y="4044"/>
                  <a:pt x="6900" y="4216"/>
                </a:cubicBezTo>
                <a:cubicBezTo>
                  <a:pt x="6918" y="4406"/>
                  <a:pt x="6823" y="4609"/>
                  <a:pt x="6710" y="4763"/>
                </a:cubicBezTo>
                <a:cubicBezTo>
                  <a:pt x="6432" y="5117"/>
                  <a:pt x="5964" y="5342"/>
                  <a:pt x="5538" y="5439"/>
                </a:cubicBezTo>
                <a:lnTo>
                  <a:pt x="5538" y="5439"/>
                </a:lnTo>
                <a:cubicBezTo>
                  <a:pt x="5553" y="5221"/>
                  <a:pt x="5598" y="5005"/>
                  <a:pt x="5674" y="4799"/>
                </a:cubicBezTo>
                <a:cubicBezTo>
                  <a:pt x="5751" y="4573"/>
                  <a:pt x="5864" y="4347"/>
                  <a:pt x="6031" y="4198"/>
                </a:cubicBezTo>
                <a:cubicBezTo>
                  <a:pt x="6162" y="4067"/>
                  <a:pt x="6370" y="3931"/>
                  <a:pt x="6560" y="3931"/>
                </a:cubicBezTo>
                <a:close/>
                <a:moveTo>
                  <a:pt x="8983" y="6480"/>
                </a:moveTo>
                <a:cubicBezTo>
                  <a:pt x="9076" y="6480"/>
                  <a:pt x="9165" y="6511"/>
                  <a:pt x="9234" y="6591"/>
                </a:cubicBezTo>
                <a:cubicBezTo>
                  <a:pt x="9406" y="6758"/>
                  <a:pt x="9388" y="7043"/>
                  <a:pt x="9275" y="7233"/>
                </a:cubicBezTo>
                <a:cubicBezTo>
                  <a:pt x="9103" y="7478"/>
                  <a:pt x="8840" y="7627"/>
                  <a:pt x="8555" y="7740"/>
                </a:cubicBezTo>
                <a:cubicBezTo>
                  <a:pt x="8438" y="7780"/>
                  <a:pt x="8316" y="7809"/>
                  <a:pt x="8192" y="7827"/>
                </a:cubicBezTo>
                <a:lnTo>
                  <a:pt x="8192" y="7827"/>
                </a:lnTo>
                <a:cubicBezTo>
                  <a:pt x="8177" y="7717"/>
                  <a:pt x="8173" y="7606"/>
                  <a:pt x="8180" y="7496"/>
                </a:cubicBezTo>
                <a:cubicBezTo>
                  <a:pt x="8198" y="7079"/>
                  <a:pt x="8406" y="6686"/>
                  <a:pt x="8804" y="6514"/>
                </a:cubicBezTo>
                <a:cubicBezTo>
                  <a:pt x="8863" y="6493"/>
                  <a:pt x="8924" y="6480"/>
                  <a:pt x="8983" y="6480"/>
                </a:cubicBezTo>
                <a:close/>
                <a:moveTo>
                  <a:pt x="175" y="1"/>
                </a:moveTo>
                <a:cubicBezTo>
                  <a:pt x="108" y="1"/>
                  <a:pt x="45" y="40"/>
                  <a:pt x="37" y="126"/>
                </a:cubicBezTo>
                <a:cubicBezTo>
                  <a:pt x="1" y="728"/>
                  <a:pt x="168" y="1330"/>
                  <a:pt x="526" y="1823"/>
                </a:cubicBezTo>
                <a:cubicBezTo>
                  <a:pt x="865" y="2311"/>
                  <a:pt x="1376" y="2651"/>
                  <a:pt x="1960" y="2782"/>
                </a:cubicBezTo>
                <a:cubicBezTo>
                  <a:pt x="2059" y="2805"/>
                  <a:pt x="2161" y="2822"/>
                  <a:pt x="2263" y="2832"/>
                </a:cubicBezTo>
                <a:lnTo>
                  <a:pt x="2263" y="2832"/>
                </a:lnTo>
                <a:cubicBezTo>
                  <a:pt x="2176" y="3789"/>
                  <a:pt x="2547" y="4786"/>
                  <a:pt x="3376" y="5329"/>
                </a:cubicBezTo>
                <a:cubicBezTo>
                  <a:pt x="3837" y="5639"/>
                  <a:pt x="4397" y="5798"/>
                  <a:pt x="4957" y="5798"/>
                </a:cubicBezTo>
                <a:cubicBezTo>
                  <a:pt x="5054" y="5798"/>
                  <a:pt x="5151" y="5793"/>
                  <a:pt x="5247" y="5784"/>
                </a:cubicBezTo>
                <a:lnTo>
                  <a:pt x="5247" y="5784"/>
                </a:lnTo>
                <a:cubicBezTo>
                  <a:pt x="5284" y="6292"/>
                  <a:pt x="5454" y="6779"/>
                  <a:pt x="5769" y="7193"/>
                </a:cubicBezTo>
                <a:cubicBezTo>
                  <a:pt x="6254" y="7807"/>
                  <a:pt x="7035" y="8152"/>
                  <a:pt x="7816" y="8152"/>
                </a:cubicBezTo>
                <a:cubicBezTo>
                  <a:pt x="7864" y="8152"/>
                  <a:pt x="7911" y="8151"/>
                  <a:pt x="7958" y="8148"/>
                </a:cubicBezTo>
                <a:lnTo>
                  <a:pt x="7958" y="8148"/>
                </a:lnTo>
                <a:cubicBezTo>
                  <a:pt x="7963" y="8163"/>
                  <a:pt x="7967" y="8178"/>
                  <a:pt x="7972" y="8192"/>
                </a:cubicBezTo>
                <a:cubicBezTo>
                  <a:pt x="8126" y="8681"/>
                  <a:pt x="8442" y="9115"/>
                  <a:pt x="8876" y="9400"/>
                </a:cubicBezTo>
                <a:cubicBezTo>
                  <a:pt x="9085" y="9531"/>
                  <a:pt x="9311" y="9626"/>
                  <a:pt x="9555" y="9663"/>
                </a:cubicBezTo>
                <a:cubicBezTo>
                  <a:pt x="9566" y="9665"/>
                  <a:pt x="9576" y="9666"/>
                  <a:pt x="9586" y="9666"/>
                </a:cubicBezTo>
                <a:cubicBezTo>
                  <a:pt x="9748" y="9666"/>
                  <a:pt x="9771" y="9399"/>
                  <a:pt x="9596" y="9382"/>
                </a:cubicBezTo>
                <a:cubicBezTo>
                  <a:pt x="8954" y="9266"/>
                  <a:pt x="8444" y="8733"/>
                  <a:pt x="8255" y="8115"/>
                </a:cubicBezTo>
                <a:lnTo>
                  <a:pt x="8255" y="8115"/>
                </a:lnTo>
                <a:cubicBezTo>
                  <a:pt x="8475" y="8077"/>
                  <a:pt x="8691" y="8010"/>
                  <a:pt x="8895" y="7912"/>
                </a:cubicBezTo>
                <a:cubicBezTo>
                  <a:pt x="9198" y="7758"/>
                  <a:pt x="9519" y="7514"/>
                  <a:pt x="9614" y="7174"/>
                </a:cubicBezTo>
                <a:cubicBezTo>
                  <a:pt x="9709" y="6871"/>
                  <a:pt x="9632" y="6532"/>
                  <a:pt x="9406" y="6329"/>
                </a:cubicBezTo>
                <a:cubicBezTo>
                  <a:pt x="9280" y="6230"/>
                  <a:pt x="9142" y="6189"/>
                  <a:pt x="9002" y="6189"/>
                </a:cubicBezTo>
                <a:cubicBezTo>
                  <a:pt x="8660" y="6189"/>
                  <a:pt x="8312" y="6437"/>
                  <a:pt x="8126" y="6704"/>
                </a:cubicBezTo>
                <a:cubicBezTo>
                  <a:pt x="7906" y="7038"/>
                  <a:pt x="7845" y="7461"/>
                  <a:pt x="7896" y="7852"/>
                </a:cubicBezTo>
                <a:lnTo>
                  <a:pt x="7896" y="7852"/>
                </a:lnTo>
                <a:cubicBezTo>
                  <a:pt x="7878" y="7853"/>
                  <a:pt x="7859" y="7853"/>
                  <a:pt x="7841" y="7853"/>
                </a:cubicBezTo>
                <a:cubicBezTo>
                  <a:pt x="7814" y="7854"/>
                  <a:pt x="7787" y="7854"/>
                  <a:pt x="7761" y="7854"/>
                </a:cubicBezTo>
                <a:cubicBezTo>
                  <a:pt x="7297" y="7854"/>
                  <a:pt x="6819" y="7706"/>
                  <a:pt x="6447" y="7437"/>
                </a:cubicBezTo>
                <a:cubicBezTo>
                  <a:pt x="5886" y="7043"/>
                  <a:pt x="5575" y="6400"/>
                  <a:pt x="5537" y="5740"/>
                </a:cubicBezTo>
                <a:lnTo>
                  <a:pt x="5537" y="5740"/>
                </a:lnTo>
                <a:cubicBezTo>
                  <a:pt x="5895" y="5667"/>
                  <a:pt x="6240" y="5525"/>
                  <a:pt x="6542" y="5311"/>
                </a:cubicBezTo>
                <a:cubicBezTo>
                  <a:pt x="6768" y="5157"/>
                  <a:pt x="6954" y="4949"/>
                  <a:pt x="7085" y="4704"/>
                </a:cubicBezTo>
                <a:cubicBezTo>
                  <a:pt x="7180" y="4496"/>
                  <a:pt x="7239" y="4216"/>
                  <a:pt x="7126" y="3990"/>
                </a:cubicBezTo>
                <a:cubicBezTo>
                  <a:pt x="7025" y="3772"/>
                  <a:pt x="6821" y="3644"/>
                  <a:pt x="6576" y="3644"/>
                </a:cubicBezTo>
                <a:cubicBezTo>
                  <a:pt x="6546" y="3644"/>
                  <a:pt x="6515" y="3646"/>
                  <a:pt x="6483" y="3650"/>
                </a:cubicBezTo>
                <a:cubicBezTo>
                  <a:pt x="6221" y="3669"/>
                  <a:pt x="5977" y="3840"/>
                  <a:pt x="5787" y="4026"/>
                </a:cubicBezTo>
                <a:cubicBezTo>
                  <a:pt x="5597" y="4216"/>
                  <a:pt x="5466" y="4460"/>
                  <a:pt x="5389" y="4723"/>
                </a:cubicBezTo>
                <a:cubicBezTo>
                  <a:pt x="5307" y="4964"/>
                  <a:pt x="5251" y="5231"/>
                  <a:pt x="5241" y="5491"/>
                </a:cubicBezTo>
                <a:lnTo>
                  <a:pt x="5241" y="5491"/>
                </a:lnTo>
                <a:cubicBezTo>
                  <a:pt x="5147" y="5502"/>
                  <a:pt x="5053" y="5507"/>
                  <a:pt x="4959" y="5507"/>
                </a:cubicBezTo>
                <a:cubicBezTo>
                  <a:pt x="4662" y="5507"/>
                  <a:pt x="4366" y="5456"/>
                  <a:pt x="4090" y="5365"/>
                </a:cubicBezTo>
                <a:cubicBezTo>
                  <a:pt x="3620" y="5198"/>
                  <a:pt x="3222" y="4913"/>
                  <a:pt x="2941" y="4496"/>
                </a:cubicBezTo>
                <a:cubicBezTo>
                  <a:pt x="2674" y="4103"/>
                  <a:pt x="2543" y="3614"/>
                  <a:pt x="2543" y="3121"/>
                </a:cubicBezTo>
                <a:cubicBezTo>
                  <a:pt x="2540" y="3030"/>
                  <a:pt x="2542" y="2938"/>
                  <a:pt x="2549" y="2846"/>
                </a:cubicBezTo>
                <a:lnTo>
                  <a:pt x="2549" y="2846"/>
                </a:lnTo>
                <a:cubicBezTo>
                  <a:pt x="2936" y="2844"/>
                  <a:pt x="3321" y="2758"/>
                  <a:pt x="3656" y="2596"/>
                </a:cubicBezTo>
                <a:cubicBezTo>
                  <a:pt x="3918" y="2461"/>
                  <a:pt x="4145" y="2311"/>
                  <a:pt x="4335" y="2085"/>
                </a:cubicBezTo>
                <a:cubicBezTo>
                  <a:pt x="4507" y="1895"/>
                  <a:pt x="4620" y="1633"/>
                  <a:pt x="4597" y="1352"/>
                </a:cubicBezTo>
                <a:cubicBezTo>
                  <a:pt x="4561" y="1085"/>
                  <a:pt x="4353" y="859"/>
                  <a:pt x="4090" y="805"/>
                </a:cubicBezTo>
                <a:cubicBezTo>
                  <a:pt x="4021" y="786"/>
                  <a:pt x="3951" y="778"/>
                  <a:pt x="3883" y="778"/>
                </a:cubicBezTo>
                <a:cubicBezTo>
                  <a:pt x="3671" y="778"/>
                  <a:pt x="3465" y="860"/>
                  <a:pt x="3281" y="972"/>
                </a:cubicBezTo>
                <a:cubicBezTo>
                  <a:pt x="2810" y="1257"/>
                  <a:pt x="2489" y="1805"/>
                  <a:pt x="2358" y="2311"/>
                </a:cubicBezTo>
                <a:cubicBezTo>
                  <a:pt x="2337" y="2388"/>
                  <a:pt x="2319" y="2465"/>
                  <a:pt x="2304" y="2543"/>
                </a:cubicBezTo>
                <a:lnTo>
                  <a:pt x="2304" y="2543"/>
                </a:lnTo>
                <a:cubicBezTo>
                  <a:pt x="1929" y="2501"/>
                  <a:pt x="1558" y="2371"/>
                  <a:pt x="1245" y="2144"/>
                </a:cubicBezTo>
                <a:cubicBezTo>
                  <a:pt x="829" y="1841"/>
                  <a:pt x="526" y="1389"/>
                  <a:pt x="394" y="900"/>
                </a:cubicBezTo>
                <a:cubicBezTo>
                  <a:pt x="340" y="651"/>
                  <a:pt x="299" y="407"/>
                  <a:pt x="340" y="163"/>
                </a:cubicBezTo>
                <a:cubicBezTo>
                  <a:pt x="340" y="59"/>
                  <a:pt x="255" y="1"/>
                  <a:pt x="1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6" name="Google Shape;2246;p16"/>
          <p:cNvSpPr/>
          <p:nvPr/>
        </p:nvSpPr>
        <p:spPr>
          <a:xfrm>
            <a:off x="-658390" y="5917685"/>
            <a:ext cx="2201268" cy="1178692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7" name="Google Shape;2247;p1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48" name="Google Shape;2248;p16"/>
          <p:cNvSpPr txBox="1">
            <a:spLocks noGrp="1"/>
          </p:cNvSpPr>
          <p:nvPr>
            <p:ph type="subTitle" idx="1"/>
          </p:nvPr>
        </p:nvSpPr>
        <p:spPr>
          <a:xfrm>
            <a:off x="1603233" y="3889531"/>
            <a:ext cx="2582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249" name="Google Shape;2249;p16"/>
          <p:cNvSpPr txBox="1">
            <a:spLocks noGrp="1"/>
          </p:cNvSpPr>
          <p:nvPr>
            <p:ph type="title" idx="2"/>
          </p:nvPr>
        </p:nvSpPr>
        <p:spPr>
          <a:xfrm>
            <a:off x="1603233" y="3587067"/>
            <a:ext cx="2582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250" name="Google Shape;2250;p16"/>
          <p:cNvSpPr txBox="1">
            <a:spLocks noGrp="1"/>
          </p:cNvSpPr>
          <p:nvPr>
            <p:ph type="subTitle" idx="3"/>
          </p:nvPr>
        </p:nvSpPr>
        <p:spPr>
          <a:xfrm>
            <a:off x="4805072" y="3889531"/>
            <a:ext cx="2582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251" name="Google Shape;2251;p16"/>
          <p:cNvSpPr txBox="1">
            <a:spLocks noGrp="1"/>
          </p:cNvSpPr>
          <p:nvPr>
            <p:ph type="title" idx="4"/>
          </p:nvPr>
        </p:nvSpPr>
        <p:spPr>
          <a:xfrm>
            <a:off x="4805076" y="3587067"/>
            <a:ext cx="2582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252" name="Google Shape;2252;p16"/>
          <p:cNvSpPr txBox="1">
            <a:spLocks noGrp="1"/>
          </p:cNvSpPr>
          <p:nvPr>
            <p:ph type="subTitle" idx="5"/>
          </p:nvPr>
        </p:nvSpPr>
        <p:spPr>
          <a:xfrm>
            <a:off x="8006912" y="3889531"/>
            <a:ext cx="2582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164037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253" name="Google Shape;2253;p16"/>
          <p:cNvSpPr txBox="1">
            <a:spLocks noGrp="1"/>
          </p:cNvSpPr>
          <p:nvPr>
            <p:ph type="title" idx="6"/>
          </p:nvPr>
        </p:nvSpPr>
        <p:spPr>
          <a:xfrm>
            <a:off x="8006919" y="3587067"/>
            <a:ext cx="2582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2254" name="Google Shape;2254;p16"/>
          <p:cNvGrpSpPr/>
          <p:nvPr/>
        </p:nvGrpSpPr>
        <p:grpSpPr>
          <a:xfrm>
            <a:off x="263267" y="865601"/>
            <a:ext cx="12987596" cy="7393935"/>
            <a:chOff x="197450" y="649200"/>
            <a:chExt cx="9740697" cy="5545451"/>
          </a:xfrm>
        </p:grpSpPr>
        <p:sp>
          <p:nvSpPr>
            <p:cNvPr id="2255" name="Google Shape;2255;p16"/>
            <p:cNvSpPr/>
            <p:nvPr/>
          </p:nvSpPr>
          <p:spPr>
            <a:xfrm>
              <a:off x="457200" y="1041257"/>
              <a:ext cx="134999" cy="101788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6" name="Google Shape;2256;p16"/>
            <p:cNvSpPr/>
            <p:nvPr/>
          </p:nvSpPr>
          <p:spPr>
            <a:xfrm>
              <a:off x="591486" y="1248133"/>
              <a:ext cx="148481" cy="11884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7" name="Google Shape;2257;p16"/>
            <p:cNvSpPr/>
            <p:nvPr/>
          </p:nvSpPr>
          <p:spPr>
            <a:xfrm>
              <a:off x="768629" y="1391349"/>
              <a:ext cx="165267" cy="141878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8" name="Google Shape;2258;p16"/>
            <p:cNvSpPr/>
            <p:nvPr/>
          </p:nvSpPr>
          <p:spPr>
            <a:xfrm>
              <a:off x="982557" y="1082686"/>
              <a:ext cx="183570" cy="135449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9" name="Google Shape;2259;p16"/>
            <p:cNvSpPr/>
            <p:nvPr/>
          </p:nvSpPr>
          <p:spPr>
            <a:xfrm>
              <a:off x="765325" y="995899"/>
              <a:ext cx="170177" cy="151878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0" name="Google Shape;2260;p16"/>
            <p:cNvSpPr/>
            <p:nvPr/>
          </p:nvSpPr>
          <p:spPr>
            <a:xfrm>
              <a:off x="1110593" y="1322598"/>
              <a:ext cx="166606" cy="158128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1" name="Google Shape;2261;p16"/>
            <p:cNvSpPr/>
            <p:nvPr/>
          </p:nvSpPr>
          <p:spPr>
            <a:xfrm>
              <a:off x="629254" y="811880"/>
              <a:ext cx="99017" cy="8437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2" name="Google Shape;2262;p16"/>
            <p:cNvSpPr/>
            <p:nvPr/>
          </p:nvSpPr>
          <p:spPr>
            <a:xfrm>
              <a:off x="775504" y="649200"/>
              <a:ext cx="201963" cy="1476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3" name="Google Shape;2263;p16"/>
            <p:cNvSpPr/>
            <p:nvPr/>
          </p:nvSpPr>
          <p:spPr>
            <a:xfrm>
              <a:off x="957200" y="1334206"/>
              <a:ext cx="74017" cy="60716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4" name="Google Shape;2264;p16"/>
            <p:cNvSpPr/>
            <p:nvPr/>
          </p:nvSpPr>
          <p:spPr>
            <a:xfrm>
              <a:off x="1039611" y="820987"/>
              <a:ext cx="116428" cy="7964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5" name="Google Shape;2265;p16"/>
            <p:cNvSpPr/>
            <p:nvPr/>
          </p:nvSpPr>
          <p:spPr>
            <a:xfrm rot="-7617272">
              <a:off x="7951637" y="4352681"/>
              <a:ext cx="1775213" cy="1414796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6" name="Google Shape;2266;p16"/>
            <p:cNvSpPr/>
            <p:nvPr/>
          </p:nvSpPr>
          <p:spPr>
            <a:xfrm rot="-7617272">
              <a:off x="8569907" y="4596201"/>
              <a:ext cx="212219" cy="57442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7" name="Google Shape;2267;p16"/>
            <p:cNvSpPr/>
            <p:nvPr/>
          </p:nvSpPr>
          <p:spPr>
            <a:xfrm rot="-7617272">
              <a:off x="8424767" y="4455423"/>
              <a:ext cx="175753" cy="54700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8" name="Google Shape;2268;p16"/>
            <p:cNvSpPr/>
            <p:nvPr/>
          </p:nvSpPr>
          <p:spPr>
            <a:xfrm rot="-7617272">
              <a:off x="8582980" y="4366644"/>
              <a:ext cx="160261" cy="51684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9" name="Google Shape;2269;p16"/>
            <p:cNvSpPr/>
            <p:nvPr/>
          </p:nvSpPr>
          <p:spPr>
            <a:xfrm rot="-7617272">
              <a:off x="8440250" y="4279987"/>
              <a:ext cx="160261" cy="51684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0" name="Google Shape;2270;p16"/>
            <p:cNvSpPr/>
            <p:nvPr/>
          </p:nvSpPr>
          <p:spPr>
            <a:xfrm rot="-7617272">
              <a:off x="8283637" y="4424819"/>
              <a:ext cx="199196" cy="6854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1" name="Google Shape;2271;p16"/>
            <p:cNvSpPr/>
            <p:nvPr/>
          </p:nvSpPr>
          <p:spPr>
            <a:xfrm rot="-7617272">
              <a:off x="8210866" y="4101533"/>
              <a:ext cx="144633" cy="66216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2" name="Google Shape;2272;p16"/>
            <p:cNvSpPr/>
            <p:nvPr/>
          </p:nvSpPr>
          <p:spPr>
            <a:xfrm rot="-7617272">
              <a:off x="8485610" y="4058069"/>
              <a:ext cx="134762" cy="51547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3" name="Google Shape;2273;p16"/>
            <p:cNvSpPr/>
            <p:nvPr/>
          </p:nvSpPr>
          <p:spPr>
            <a:xfrm rot="-7617272">
              <a:off x="8255710" y="3944564"/>
              <a:ext cx="126674" cy="58401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4" name="Google Shape;2274;p16"/>
            <p:cNvSpPr/>
            <p:nvPr/>
          </p:nvSpPr>
          <p:spPr>
            <a:xfrm rot="-7617272">
              <a:off x="8808025" y="4301835"/>
              <a:ext cx="152721" cy="57853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5" name="Google Shape;2275;p16"/>
            <p:cNvSpPr/>
            <p:nvPr/>
          </p:nvSpPr>
          <p:spPr>
            <a:xfrm rot="-7617272">
              <a:off x="8854309" y="4586749"/>
              <a:ext cx="165060" cy="5963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6" name="Google Shape;2276;p16"/>
            <p:cNvSpPr/>
            <p:nvPr/>
          </p:nvSpPr>
          <p:spPr>
            <a:xfrm rot="-7617272">
              <a:off x="8656569" y="4127802"/>
              <a:ext cx="162592" cy="70877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7" name="Google Shape;2277;p16"/>
            <p:cNvSpPr/>
            <p:nvPr/>
          </p:nvSpPr>
          <p:spPr>
            <a:xfrm rot="-7617272">
              <a:off x="8478683" y="3853648"/>
              <a:ext cx="131609" cy="56482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16"/>
            <p:cNvSpPr/>
            <p:nvPr/>
          </p:nvSpPr>
          <p:spPr>
            <a:xfrm rot="-7617272">
              <a:off x="8477290" y="4743107"/>
              <a:ext cx="173148" cy="71151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16"/>
            <p:cNvSpPr/>
            <p:nvPr/>
          </p:nvSpPr>
          <p:spPr>
            <a:xfrm rot="-7617272">
              <a:off x="8705790" y="3887816"/>
              <a:ext cx="127222" cy="63200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16"/>
            <p:cNvSpPr/>
            <p:nvPr/>
          </p:nvSpPr>
          <p:spPr>
            <a:xfrm rot="-7617272">
              <a:off x="8812929" y="4769773"/>
              <a:ext cx="165197" cy="66079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16"/>
            <p:cNvSpPr/>
            <p:nvPr/>
          </p:nvSpPr>
          <p:spPr>
            <a:xfrm rot="-7617272">
              <a:off x="8935557" y="4155571"/>
              <a:ext cx="144633" cy="58401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16"/>
            <p:cNvSpPr/>
            <p:nvPr/>
          </p:nvSpPr>
          <p:spPr>
            <a:xfrm rot="-7617272">
              <a:off x="8982770" y="4496769"/>
              <a:ext cx="162592" cy="57442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16"/>
            <p:cNvSpPr/>
            <p:nvPr/>
          </p:nvSpPr>
          <p:spPr>
            <a:xfrm>
              <a:off x="406238" y="4308311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16"/>
            <p:cNvSpPr/>
            <p:nvPr/>
          </p:nvSpPr>
          <p:spPr>
            <a:xfrm>
              <a:off x="484546" y="4152108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16"/>
            <p:cNvSpPr/>
            <p:nvPr/>
          </p:nvSpPr>
          <p:spPr>
            <a:xfrm>
              <a:off x="701839" y="4218178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16"/>
            <p:cNvSpPr/>
            <p:nvPr/>
          </p:nvSpPr>
          <p:spPr>
            <a:xfrm>
              <a:off x="740734" y="4034800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16"/>
            <p:cNvSpPr/>
            <p:nvPr/>
          </p:nvSpPr>
          <p:spPr>
            <a:xfrm>
              <a:off x="586399" y="440508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16"/>
            <p:cNvSpPr/>
            <p:nvPr/>
          </p:nvSpPr>
          <p:spPr>
            <a:xfrm>
              <a:off x="623427" y="4177416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16"/>
            <p:cNvSpPr/>
            <p:nvPr/>
          </p:nvSpPr>
          <p:spPr>
            <a:xfrm>
              <a:off x="363505" y="4105123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16"/>
            <p:cNvSpPr/>
            <p:nvPr/>
          </p:nvSpPr>
          <p:spPr>
            <a:xfrm>
              <a:off x="197450" y="4275017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1" name="Google Shape;2291;p16"/>
            <p:cNvSpPr/>
            <p:nvPr/>
          </p:nvSpPr>
          <p:spPr>
            <a:xfrm>
              <a:off x="433931" y="4001402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2" name="Google Shape;2292;p16"/>
            <p:cNvSpPr/>
            <p:nvPr/>
          </p:nvSpPr>
          <p:spPr>
            <a:xfrm>
              <a:off x="844454" y="423778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16"/>
            <p:cNvSpPr/>
            <p:nvPr/>
          </p:nvSpPr>
          <p:spPr>
            <a:xfrm>
              <a:off x="791453" y="4425619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16"/>
            <p:cNvSpPr/>
            <p:nvPr/>
          </p:nvSpPr>
          <p:spPr>
            <a:xfrm>
              <a:off x="969228" y="4192870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16"/>
            <p:cNvSpPr/>
            <p:nvPr/>
          </p:nvSpPr>
          <p:spPr>
            <a:xfrm>
              <a:off x="980949" y="434534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16"/>
            <p:cNvSpPr/>
            <p:nvPr/>
          </p:nvSpPr>
          <p:spPr>
            <a:xfrm>
              <a:off x="427811" y="4527473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16"/>
            <p:cNvSpPr/>
            <p:nvPr/>
          </p:nvSpPr>
          <p:spPr>
            <a:xfrm>
              <a:off x="646867" y="4572488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16"/>
            <p:cNvSpPr/>
            <p:nvPr/>
          </p:nvSpPr>
          <p:spPr>
            <a:xfrm>
              <a:off x="924629" y="4466900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16"/>
            <p:cNvSpPr/>
            <p:nvPr/>
          </p:nvSpPr>
          <p:spPr>
            <a:xfrm>
              <a:off x="238212" y="4417633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16"/>
            <p:cNvSpPr/>
            <p:nvPr/>
          </p:nvSpPr>
          <p:spPr>
            <a:xfrm>
              <a:off x="572812" y="394280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16"/>
            <p:cNvSpPr/>
            <p:nvPr/>
          </p:nvSpPr>
          <p:spPr>
            <a:xfrm>
              <a:off x="914775" y="405398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16"/>
            <p:cNvSpPr/>
            <p:nvPr/>
          </p:nvSpPr>
          <p:spPr>
            <a:xfrm>
              <a:off x="1086535" y="4261430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16"/>
            <p:cNvSpPr/>
            <p:nvPr/>
          </p:nvSpPr>
          <p:spPr>
            <a:xfrm>
              <a:off x="543251" y="4292857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737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306" name="Google Shape;2306;p17"/>
          <p:cNvGrpSpPr/>
          <p:nvPr/>
        </p:nvGrpSpPr>
        <p:grpSpPr>
          <a:xfrm>
            <a:off x="190634" y="158334"/>
            <a:ext cx="1171367" cy="837300"/>
            <a:chOff x="142975" y="118750"/>
            <a:chExt cx="878525" cy="627975"/>
          </a:xfrm>
        </p:grpSpPr>
        <p:sp>
          <p:nvSpPr>
            <p:cNvPr id="2307" name="Google Shape;2307;p17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17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17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0" name="Google Shape;2310;p17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1" name="Google Shape;2311;p17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2" name="Google Shape;2312;p17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3" name="Google Shape;2313;p17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4" name="Google Shape;2314;p17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5" name="Google Shape;2315;p17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6" name="Google Shape;2316;p17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7" name="Google Shape;2317;p17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17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9" name="Google Shape;2319;p17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0" name="Google Shape;2320;p17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17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17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17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17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17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17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17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28" name="Google Shape;2328;p17"/>
          <p:cNvGrpSpPr/>
          <p:nvPr/>
        </p:nvGrpSpPr>
        <p:grpSpPr>
          <a:xfrm>
            <a:off x="10724091" y="88421"/>
            <a:ext cx="1341699" cy="1168913"/>
            <a:chOff x="8043068" y="66315"/>
            <a:chExt cx="1006274" cy="876685"/>
          </a:xfrm>
        </p:grpSpPr>
        <p:sp>
          <p:nvSpPr>
            <p:cNvPr id="2329" name="Google Shape;2329;p17"/>
            <p:cNvSpPr/>
            <p:nvPr/>
          </p:nvSpPr>
          <p:spPr>
            <a:xfrm rot="-3439216">
              <a:off x="8199825" y="438753"/>
              <a:ext cx="186964" cy="111391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17"/>
            <p:cNvSpPr/>
            <p:nvPr/>
          </p:nvSpPr>
          <p:spPr>
            <a:xfrm rot="-3439216">
              <a:off x="8350564" y="297962"/>
              <a:ext cx="155846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1" name="Google Shape;2331;p17"/>
            <p:cNvSpPr/>
            <p:nvPr/>
          </p:nvSpPr>
          <p:spPr>
            <a:xfrm rot="-3439216">
              <a:off x="8438759" y="443508"/>
              <a:ext cx="140858" cy="85353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2" name="Google Shape;2332;p17"/>
            <p:cNvSpPr/>
            <p:nvPr/>
          </p:nvSpPr>
          <p:spPr>
            <a:xfrm rot="-3439216">
              <a:off x="8522236" y="315416"/>
              <a:ext cx="141493" cy="85226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17"/>
            <p:cNvSpPr/>
            <p:nvPr/>
          </p:nvSpPr>
          <p:spPr>
            <a:xfrm rot="-3439216">
              <a:off x="8369635" y="170263"/>
              <a:ext cx="167404" cy="113677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17"/>
            <p:cNvSpPr/>
            <p:nvPr/>
          </p:nvSpPr>
          <p:spPr>
            <a:xfrm rot="-3439216">
              <a:off x="8695895" y="94902"/>
              <a:ext cx="119647" cy="94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17"/>
            <p:cNvSpPr/>
            <p:nvPr/>
          </p:nvSpPr>
          <p:spPr>
            <a:xfrm rot="-3439216">
              <a:off x="8738948" y="353955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17"/>
            <p:cNvSpPr/>
            <p:nvPr/>
          </p:nvSpPr>
          <p:spPr>
            <a:xfrm rot="-3439216">
              <a:off x="8852924" y="138209"/>
              <a:ext cx="105294" cy="80908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17"/>
            <p:cNvSpPr/>
            <p:nvPr/>
          </p:nvSpPr>
          <p:spPr>
            <a:xfrm rot="-3439216">
              <a:off x="8496075" y="648999"/>
              <a:ext cx="129427" cy="90053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17"/>
            <p:cNvSpPr/>
            <p:nvPr/>
          </p:nvSpPr>
          <p:spPr>
            <a:xfrm rot="-3439216">
              <a:off x="8225122" y="689079"/>
              <a:ext cx="139207" cy="95133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17"/>
            <p:cNvSpPr/>
            <p:nvPr/>
          </p:nvSpPr>
          <p:spPr>
            <a:xfrm rot="-3439216">
              <a:off x="8653687" y="509329"/>
              <a:ext cx="132221" cy="104405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0" name="Google Shape;2340;p17"/>
            <p:cNvSpPr/>
            <p:nvPr/>
          </p:nvSpPr>
          <p:spPr>
            <a:xfrm rot="-3439216">
              <a:off x="8930200" y="348632"/>
              <a:ext cx="110375" cy="81162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1" name="Google Shape;2341;p17"/>
            <p:cNvSpPr/>
            <p:nvPr/>
          </p:nvSpPr>
          <p:spPr>
            <a:xfrm rot="-3439216">
              <a:off x="8892801" y="554689"/>
              <a:ext cx="105294" cy="84083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17"/>
            <p:cNvSpPr/>
            <p:nvPr/>
          </p:nvSpPr>
          <p:spPr>
            <a:xfrm rot="-3439216">
              <a:off x="8053999" y="644117"/>
              <a:ext cx="139080" cy="101992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17"/>
            <p:cNvSpPr/>
            <p:nvPr/>
          </p:nvSpPr>
          <p:spPr>
            <a:xfrm rot="-3439216">
              <a:off x="8632796" y="768265"/>
              <a:ext cx="122568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17"/>
            <p:cNvSpPr/>
            <p:nvPr/>
          </p:nvSpPr>
          <p:spPr>
            <a:xfrm rot="-3439216">
              <a:off x="8304129" y="810219"/>
              <a:ext cx="143779" cy="9386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45" name="Google Shape;2345;p17"/>
          <p:cNvGrpSpPr/>
          <p:nvPr/>
        </p:nvGrpSpPr>
        <p:grpSpPr>
          <a:xfrm>
            <a:off x="89373" y="5584685"/>
            <a:ext cx="1026500" cy="1106633"/>
            <a:chOff x="67029" y="4188513"/>
            <a:chExt cx="769875" cy="829975"/>
          </a:xfrm>
        </p:grpSpPr>
        <p:sp>
          <p:nvSpPr>
            <p:cNvPr id="2346" name="Google Shape;2346;p17"/>
            <p:cNvSpPr/>
            <p:nvPr/>
          </p:nvSpPr>
          <p:spPr>
            <a:xfrm>
              <a:off x="67029" y="4556599"/>
              <a:ext cx="126747" cy="95563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7" name="Google Shape;2347;p17"/>
            <p:cNvSpPr/>
            <p:nvPr/>
          </p:nvSpPr>
          <p:spPr>
            <a:xfrm>
              <a:off x="193106" y="4750827"/>
              <a:ext cx="139405" cy="111574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8" name="Google Shape;2348;p17"/>
            <p:cNvSpPr/>
            <p:nvPr/>
          </p:nvSpPr>
          <p:spPr>
            <a:xfrm>
              <a:off x="359421" y="4885286"/>
              <a:ext cx="155165" cy="133202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9" name="Google Shape;2349;p17"/>
            <p:cNvSpPr/>
            <p:nvPr/>
          </p:nvSpPr>
          <p:spPr>
            <a:xfrm>
              <a:off x="560272" y="4595494"/>
              <a:ext cx="172349" cy="127166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0" name="Google Shape;2350;p17"/>
            <p:cNvSpPr/>
            <p:nvPr/>
          </p:nvSpPr>
          <p:spPr>
            <a:xfrm>
              <a:off x="356319" y="4514014"/>
              <a:ext cx="159775" cy="142591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1" name="Google Shape;2351;p17"/>
            <p:cNvSpPr/>
            <p:nvPr/>
          </p:nvSpPr>
          <p:spPr>
            <a:xfrm>
              <a:off x="680482" y="4820739"/>
              <a:ext cx="156422" cy="14845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2" name="Google Shape;2352;p17"/>
            <p:cNvSpPr/>
            <p:nvPr/>
          </p:nvSpPr>
          <p:spPr>
            <a:xfrm>
              <a:off x="228565" y="4341246"/>
              <a:ext cx="92965" cy="7921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3" name="Google Shape;2353;p17"/>
            <p:cNvSpPr/>
            <p:nvPr/>
          </p:nvSpPr>
          <p:spPr>
            <a:xfrm>
              <a:off x="365875" y="4188513"/>
              <a:ext cx="189618" cy="138651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4" name="Google Shape;2354;p17"/>
            <p:cNvSpPr/>
            <p:nvPr/>
          </p:nvSpPr>
          <p:spPr>
            <a:xfrm>
              <a:off x="536465" y="4831636"/>
              <a:ext cx="69493" cy="57003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5" name="Google Shape;2355;p17"/>
            <p:cNvSpPr/>
            <p:nvPr/>
          </p:nvSpPr>
          <p:spPr>
            <a:xfrm>
              <a:off x="613838" y="4349796"/>
              <a:ext cx="109311" cy="7477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8412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p1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58" name="Google Shape;2358;p18"/>
          <p:cNvSpPr/>
          <p:nvPr/>
        </p:nvSpPr>
        <p:spPr>
          <a:xfrm rot="-3607199" flipH="1">
            <a:off x="9619055" y="5836979"/>
            <a:ext cx="4095567" cy="1685871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9" name="Google Shape;2359;p18"/>
          <p:cNvSpPr/>
          <p:nvPr/>
        </p:nvSpPr>
        <p:spPr>
          <a:xfrm rot="900074" flipH="1">
            <a:off x="-1832896" y="5497263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0" name="Google Shape;2360;p18"/>
          <p:cNvSpPr/>
          <p:nvPr/>
        </p:nvSpPr>
        <p:spPr>
          <a:xfrm rot="10800000" flipH="1">
            <a:off x="1273617" y="6198233"/>
            <a:ext cx="50927" cy="51339"/>
          </a:xfrm>
          <a:custGeom>
            <a:avLst/>
            <a:gdLst/>
            <a:ahLst/>
            <a:cxnLst/>
            <a:rect l="l" t="t" r="r" b="b"/>
            <a:pathLst>
              <a:path w="371" h="374" extrusionOk="0">
                <a:moveTo>
                  <a:pt x="197" y="1"/>
                </a:moveTo>
                <a:cubicBezTo>
                  <a:pt x="181" y="1"/>
                  <a:pt x="165" y="11"/>
                  <a:pt x="149" y="11"/>
                </a:cubicBezTo>
                <a:cubicBezTo>
                  <a:pt x="96" y="11"/>
                  <a:pt x="48" y="65"/>
                  <a:pt x="24" y="89"/>
                </a:cubicBezTo>
                <a:cubicBezTo>
                  <a:pt x="24" y="113"/>
                  <a:pt x="0" y="137"/>
                  <a:pt x="0" y="161"/>
                </a:cubicBezTo>
                <a:cubicBezTo>
                  <a:pt x="0" y="191"/>
                  <a:pt x="0" y="214"/>
                  <a:pt x="24" y="238"/>
                </a:cubicBezTo>
                <a:cubicBezTo>
                  <a:pt x="24" y="286"/>
                  <a:pt x="48" y="310"/>
                  <a:pt x="96" y="340"/>
                </a:cubicBezTo>
                <a:cubicBezTo>
                  <a:pt x="134" y="357"/>
                  <a:pt x="169" y="374"/>
                  <a:pt x="203" y="374"/>
                </a:cubicBezTo>
                <a:cubicBezTo>
                  <a:pt x="217" y="374"/>
                  <a:pt x="231" y="371"/>
                  <a:pt x="245" y="364"/>
                </a:cubicBezTo>
                <a:cubicBezTo>
                  <a:pt x="275" y="364"/>
                  <a:pt x="322" y="310"/>
                  <a:pt x="346" y="286"/>
                </a:cubicBezTo>
                <a:cubicBezTo>
                  <a:pt x="370" y="262"/>
                  <a:pt x="370" y="214"/>
                  <a:pt x="370" y="191"/>
                </a:cubicBezTo>
                <a:cubicBezTo>
                  <a:pt x="370" y="161"/>
                  <a:pt x="370" y="137"/>
                  <a:pt x="346" y="113"/>
                </a:cubicBezTo>
                <a:cubicBezTo>
                  <a:pt x="346" y="89"/>
                  <a:pt x="346" y="65"/>
                  <a:pt x="322" y="65"/>
                </a:cubicBezTo>
                <a:cubicBezTo>
                  <a:pt x="299" y="41"/>
                  <a:pt x="275" y="11"/>
                  <a:pt x="245" y="11"/>
                </a:cubicBezTo>
                <a:lnTo>
                  <a:pt x="221" y="11"/>
                </a:lnTo>
                <a:cubicBezTo>
                  <a:pt x="213" y="3"/>
                  <a:pt x="205" y="1"/>
                  <a:pt x="19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1" name="Google Shape;2361;p18"/>
          <p:cNvSpPr/>
          <p:nvPr/>
        </p:nvSpPr>
        <p:spPr>
          <a:xfrm rot="10800000" flipH="1">
            <a:off x="1631617" y="6078809"/>
            <a:ext cx="140289" cy="134799"/>
          </a:xfrm>
          <a:custGeom>
            <a:avLst/>
            <a:gdLst/>
            <a:ahLst/>
            <a:cxnLst/>
            <a:rect l="l" t="t" r="r" b="b"/>
            <a:pathLst>
              <a:path w="1022" h="982" extrusionOk="0">
                <a:moveTo>
                  <a:pt x="473" y="0"/>
                </a:moveTo>
                <a:cubicBezTo>
                  <a:pt x="401" y="0"/>
                  <a:pt x="323" y="24"/>
                  <a:pt x="252" y="78"/>
                </a:cubicBezTo>
                <a:cubicBezTo>
                  <a:pt x="150" y="126"/>
                  <a:pt x="79" y="197"/>
                  <a:pt x="55" y="299"/>
                </a:cubicBezTo>
                <a:cubicBezTo>
                  <a:pt x="1" y="376"/>
                  <a:pt x="1" y="448"/>
                  <a:pt x="1" y="549"/>
                </a:cubicBezTo>
                <a:cubicBezTo>
                  <a:pt x="25" y="645"/>
                  <a:pt x="79" y="746"/>
                  <a:pt x="150" y="824"/>
                </a:cubicBezTo>
                <a:lnTo>
                  <a:pt x="150" y="848"/>
                </a:lnTo>
                <a:cubicBezTo>
                  <a:pt x="248" y="945"/>
                  <a:pt x="389" y="982"/>
                  <a:pt x="517" y="982"/>
                </a:cubicBezTo>
                <a:cubicBezTo>
                  <a:pt x="553" y="982"/>
                  <a:pt x="589" y="979"/>
                  <a:pt x="622" y="973"/>
                </a:cubicBezTo>
                <a:cubicBezTo>
                  <a:pt x="801" y="920"/>
                  <a:pt x="920" y="794"/>
                  <a:pt x="974" y="621"/>
                </a:cubicBezTo>
                <a:cubicBezTo>
                  <a:pt x="1022" y="448"/>
                  <a:pt x="974" y="275"/>
                  <a:pt x="849" y="149"/>
                </a:cubicBezTo>
                <a:cubicBezTo>
                  <a:pt x="801" y="78"/>
                  <a:pt x="723" y="48"/>
                  <a:pt x="622" y="24"/>
                </a:cubicBezTo>
                <a:cubicBezTo>
                  <a:pt x="586" y="12"/>
                  <a:pt x="543" y="6"/>
                  <a:pt x="499" y="6"/>
                </a:cubicBezTo>
                <a:cubicBezTo>
                  <a:pt x="456" y="6"/>
                  <a:pt x="413" y="12"/>
                  <a:pt x="377" y="24"/>
                </a:cubicBezTo>
                <a:cubicBezTo>
                  <a:pt x="401" y="0"/>
                  <a:pt x="449" y="0"/>
                  <a:pt x="50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2" name="Google Shape;2362;p18"/>
          <p:cNvSpPr/>
          <p:nvPr/>
        </p:nvSpPr>
        <p:spPr>
          <a:xfrm rot="10800000" flipH="1">
            <a:off x="996605" y="5950460"/>
            <a:ext cx="89363" cy="86755"/>
          </a:xfrm>
          <a:custGeom>
            <a:avLst/>
            <a:gdLst/>
            <a:ahLst/>
            <a:cxnLst/>
            <a:rect l="l" t="t" r="r" b="b"/>
            <a:pathLst>
              <a:path w="651" h="632" extrusionOk="0">
                <a:moveTo>
                  <a:pt x="281" y="1"/>
                </a:moveTo>
                <a:cubicBezTo>
                  <a:pt x="249" y="1"/>
                  <a:pt x="220" y="18"/>
                  <a:pt x="203" y="35"/>
                </a:cubicBezTo>
                <a:cubicBezTo>
                  <a:pt x="149" y="35"/>
                  <a:pt x="126" y="58"/>
                  <a:pt x="102" y="82"/>
                </a:cubicBezTo>
                <a:cubicBezTo>
                  <a:pt x="54" y="106"/>
                  <a:pt x="54" y="160"/>
                  <a:pt x="24" y="184"/>
                </a:cubicBezTo>
                <a:cubicBezTo>
                  <a:pt x="0" y="232"/>
                  <a:pt x="0" y="285"/>
                  <a:pt x="0" y="309"/>
                </a:cubicBezTo>
                <a:lnTo>
                  <a:pt x="0" y="405"/>
                </a:lnTo>
                <a:cubicBezTo>
                  <a:pt x="24" y="458"/>
                  <a:pt x="54" y="506"/>
                  <a:pt x="102" y="530"/>
                </a:cubicBezTo>
                <a:cubicBezTo>
                  <a:pt x="126" y="554"/>
                  <a:pt x="126" y="584"/>
                  <a:pt x="149" y="584"/>
                </a:cubicBezTo>
                <a:cubicBezTo>
                  <a:pt x="203" y="632"/>
                  <a:pt x="251" y="632"/>
                  <a:pt x="323" y="632"/>
                </a:cubicBezTo>
                <a:cubicBezTo>
                  <a:pt x="352" y="632"/>
                  <a:pt x="400" y="632"/>
                  <a:pt x="448" y="608"/>
                </a:cubicBezTo>
                <a:cubicBezTo>
                  <a:pt x="472" y="608"/>
                  <a:pt x="526" y="584"/>
                  <a:pt x="549" y="530"/>
                </a:cubicBezTo>
                <a:cubicBezTo>
                  <a:pt x="573" y="506"/>
                  <a:pt x="597" y="482"/>
                  <a:pt x="597" y="435"/>
                </a:cubicBezTo>
                <a:cubicBezTo>
                  <a:pt x="621" y="405"/>
                  <a:pt x="651" y="357"/>
                  <a:pt x="621" y="309"/>
                </a:cubicBezTo>
                <a:lnTo>
                  <a:pt x="621" y="232"/>
                </a:lnTo>
                <a:cubicBezTo>
                  <a:pt x="597" y="184"/>
                  <a:pt x="573" y="136"/>
                  <a:pt x="549" y="82"/>
                </a:cubicBezTo>
                <a:cubicBezTo>
                  <a:pt x="526" y="82"/>
                  <a:pt x="502" y="58"/>
                  <a:pt x="472" y="35"/>
                </a:cubicBezTo>
                <a:cubicBezTo>
                  <a:pt x="424" y="11"/>
                  <a:pt x="376" y="11"/>
                  <a:pt x="323" y="11"/>
                </a:cubicBezTo>
                <a:cubicBezTo>
                  <a:pt x="309" y="4"/>
                  <a:pt x="295" y="1"/>
                  <a:pt x="28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3" name="Google Shape;2363;p18"/>
          <p:cNvSpPr/>
          <p:nvPr/>
        </p:nvSpPr>
        <p:spPr>
          <a:xfrm rot="10800000" flipH="1">
            <a:off x="1379315" y="5902966"/>
            <a:ext cx="58340" cy="54221"/>
          </a:xfrm>
          <a:custGeom>
            <a:avLst/>
            <a:gdLst/>
            <a:ahLst/>
            <a:cxnLst/>
            <a:rect l="l" t="t" r="r" b="b"/>
            <a:pathLst>
              <a:path w="425" h="395" extrusionOk="0">
                <a:moveTo>
                  <a:pt x="221" y="1"/>
                </a:moveTo>
                <a:cubicBezTo>
                  <a:pt x="173" y="1"/>
                  <a:pt x="149" y="1"/>
                  <a:pt x="126" y="25"/>
                </a:cubicBezTo>
                <a:cubicBezTo>
                  <a:pt x="102" y="25"/>
                  <a:pt x="102" y="25"/>
                  <a:pt x="72" y="49"/>
                </a:cubicBezTo>
                <a:cubicBezTo>
                  <a:pt x="48" y="49"/>
                  <a:pt x="24" y="72"/>
                  <a:pt x="24" y="96"/>
                </a:cubicBezTo>
                <a:cubicBezTo>
                  <a:pt x="0" y="120"/>
                  <a:pt x="0" y="150"/>
                  <a:pt x="0" y="198"/>
                </a:cubicBezTo>
                <a:cubicBezTo>
                  <a:pt x="0" y="222"/>
                  <a:pt x="0" y="246"/>
                  <a:pt x="24" y="269"/>
                </a:cubicBezTo>
                <a:cubicBezTo>
                  <a:pt x="24" y="299"/>
                  <a:pt x="48" y="323"/>
                  <a:pt x="72" y="347"/>
                </a:cubicBezTo>
                <a:cubicBezTo>
                  <a:pt x="102" y="347"/>
                  <a:pt x="102" y="347"/>
                  <a:pt x="126" y="371"/>
                </a:cubicBezTo>
                <a:cubicBezTo>
                  <a:pt x="149" y="371"/>
                  <a:pt x="173" y="395"/>
                  <a:pt x="221" y="395"/>
                </a:cubicBezTo>
                <a:cubicBezTo>
                  <a:pt x="251" y="395"/>
                  <a:pt x="299" y="371"/>
                  <a:pt x="323" y="371"/>
                </a:cubicBezTo>
                <a:cubicBezTo>
                  <a:pt x="370" y="323"/>
                  <a:pt x="424" y="246"/>
                  <a:pt x="424" y="198"/>
                </a:cubicBezTo>
                <a:cubicBezTo>
                  <a:pt x="424" y="120"/>
                  <a:pt x="370" y="49"/>
                  <a:pt x="323" y="25"/>
                </a:cubicBezTo>
                <a:cubicBezTo>
                  <a:pt x="299" y="1"/>
                  <a:pt x="251" y="1"/>
                  <a:pt x="2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4" name="Google Shape;2364;p18"/>
          <p:cNvSpPr/>
          <p:nvPr/>
        </p:nvSpPr>
        <p:spPr>
          <a:xfrm rot="10800000" flipH="1">
            <a:off x="1864428" y="5984917"/>
            <a:ext cx="156625" cy="156625"/>
          </a:xfrm>
          <a:custGeom>
            <a:avLst/>
            <a:gdLst/>
            <a:ahLst/>
            <a:cxnLst/>
            <a:rect l="l" t="t" r="r" b="b"/>
            <a:pathLst>
              <a:path w="1141" h="1141" extrusionOk="0">
                <a:moveTo>
                  <a:pt x="568" y="1"/>
                </a:moveTo>
                <a:cubicBezTo>
                  <a:pt x="496" y="1"/>
                  <a:pt x="418" y="24"/>
                  <a:pt x="347" y="48"/>
                </a:cubicBezTo>
                <a:cubicBezTo>
                  <a:pt x="299" y="72"/>
                  <a:pt x="221" y="120"/>
                  <a:pt x="174" y="174"/>
                </a:cubicBezTo>
                <a:cubicBezTo>
                  <a:pt x="120" y="221"/>
                  <a:pt x="72" y="299"/>
                  <a:pt x="48" y="347"/>
                </a:cubicBezTo>
                <a:cubicBezTo>
                  <a:pt x="24" y="418"/>
                  <a:pt x="0" y="496"/>
                  <a:pt x="0" y="568"/>
                </a:cubicBezTo>
                <a:cubicBezTo>
                  <a:pt x="24" y="621"/>
                  <a:pt x="24" y="669"/>
                  <a:pt x="24" y="717"/>
                </a:cubicBezTo>
                <a:cubicBezTo>
                  <a:pt x="48" y="818"/>
                  <a:pt x="96" y="896"/>
                  <a:pt x="174" y="968"/>
                </a:cubicBezTo>
                <a:cubicBezTo>
                  <a:pt x="221" y="992"/>
                  <a:pt x="245" y="1045"/>
                  <a:pt x="299" y="1069"/>
                </a:cubicBezTo>
                <a:cubicBezTo>
                  <a:pt x="371" y="1117"/>
                  <a:pt x="472" y="1141"/>
                  <a:pt x="568" y="1141"/>
                </a:cubicBezTo>
                <a:cubicBezTo>
                  <a:pt x="645" y="1141"/>
                  <a:pt x="717" y="1117"/>
                  <a:pt x="794" y="1093"/>
                </a:cubicBezTo>
                <a:cubicBezTo>
                  <a:pt x="866" y="1069"/>
                  <a:pt x="920" y="1015"/>
                  <a:pt x="968" y="968"/>
                </a:cubicBezTo>
                <a:cubicBezTo>
                  <a:pt x="1015" y="920"/>
                  <a:pt x="1069" y="866"/>
                  <a:pt x="1093" y="795"/>
                </a:cubicBezTo>
                <a:cubicBezTo>
                  <a:pt x="1117" y="717"/>
                  <a:pt x="1141" y="645"/>
                  <a:pt x="1141" y="568"/>
                </a:cubicBezTo>
                <a:cubicBezTo>
                  <a:pt x="1141" y="520"/>
                  <a:pt x="1117" y="472"/>
                  <a:pt x="1117" y="418"/>
                </a:cubicBezTo>
                <a:cubicBezTo>
                  <a:pt x="1093" y="323"/>
                  <a:pt x="1045" y="245"/>
                  <a:pt x="968" y="174"/>
                </a:cubicBezTo>
                <a:cubicBezTo>
                  <a:pt x="944" y="150"/>
                  <a:pt x="896" y="120"/>
                  <a:pt x="866" y="96"/>
                </a:cubicBezTo>
                <a:cubicBezTo>
                  <a:pt x="771" y="24"/>
                  <a:pt x="669" y="1"/>
                  <a:pt x="56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5" name="Google Shape;2365;p18"/>
          <p:cNvSpPr/>
          <p:nvPr/>
        </p:nvSpPr>
        <p:spPr>
          <a:xfrm rot="10800000" flipH="1">
            <a:off x="665509" y="6131521"/>
            <a:ext cx="95952" cy="96089"/>
          </a:xfrm>
          <a:custGeom>
            <a:avLst/>
            <a:gdLst/>
            <a:ahLst/>
            <a:cxnLst/>
            <a:rect l="l" t="t" r="r" b="b"/>
            <a:pathLst>
              <a:path w="699" h="700" extrusionOk="0">
                <a:moveTo>
                  <a:pt x="347" y="1"/>
                </a:moveTo>
                <a:cubicBezTo>
                  <a:pt x="299" y="1"/>
                  <a:pt x="275" y="1"/>
                  <a:pt x="227" y="31"/>
                </a:cubicBezTo>
                <a:cubicBezTo>
                  <a:pt x="174" y="54"/>
                  <a:pt x="150" y="78"/>
                  <a:pt x="102" y="102"/>
                </a:cubicBezTo>
                <a:cubicBezTo>
                  <a:pt x="78" y="126"/>
                  <a:pt x="48" y="180"/>
                  <a:pt x="48" y="204"/>
                </a:cubicBezTo>
                <a:cubicBezTo>
                  <a:pt x="24" y="251"/>
                  <a:pt x="0" y="299"/>
                  <a:pt x="0" y="353"/>
                </a:cubicBezTo>
                <a:cubicBezTo>
                  <a:pt x="24" y="377"/>
                  <a:pt x="24" y="401"/>
                  <a:pt x="24" y="448"/>
                </a:cubicBezTo>
                <a:cubicBezTo>
                  <a:pt x="48" y="502"/>
                  <a:pt x="78" y="550"/>
                  <a:pt x="102" y="598"/>
                </a:cubicBezTo>
                <a:cubicBezTo>
                  <a:pt x="126" y="598"/>
                  <a:pt x="150" y="628"/>
                  <a:pt x="174" y="651"/>
                </a:cubicBezTo>
                <a:cubicBezTo>
                  <a:pt x="227" y="675"/>
                  <a:pt x="299" y="699"/>
                  <a:pt x="347" y="699"/>
                </a:cubicBezTo>
                <a:cubicBezTo>
                  <a:pt x="400" y="699"/>
                  <a:pt x="448" y="675"/>
                  <a:pt x="496" y="675"/>
                </a:cubicBezTo>
                <a:cubicBezTo>
                  <a:pt x="526" y="651"/>
                  <a:pt x="574" y="628"/>
                  <a:pt x="597" y="598"/>
                </a:cubicBezTo>
                <a:cubicBezTo>
                  <a:pt x="621" y="550"/>
                  <a:pt x="645" y="526"/>
                  <a:pt x="675" y="478"/>
                </a:cubicBezTo>
                <a:cubicBezTo>
                  <a:pt x="699" y="448"/>
                  <a:pt x="699" y="401"/>
                  <a:pt x="699" y="353"/>
                </a:cubicBezTo>
                <a:lnTo>
                  <a:pt x="699" y="251"/>
                </a:lnTo>
                <a:cubicBezTo>
                  <a:pt x="675" y="204"/>
                  <a:pt x="645" y="150"/>
                  <a:pt x="597" y="102"/>
                </a:cubicBezTo>
                <a:cubicBezTo>
                  <a:pt x="574" y="78"/>
                  <a:pt x="550" y="78"/>
                  <a:pt x="526" y="54"/>
                </a:cubicBezTo>
                <a:cubicBezTo>
                  <a:pt x="472" y="31"/>
                  <a:pt x="424" y="1"/>
                  <a:pt x="3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66" name="Google Shape;2366;p18"/>
          <p:cNvGrpSpPr/>
          <p:nvPr/>
        </p:nvGrpSpPr>
        <p:grpSpPr>
          <a:xfrm>
            <a:off x="11103376" y="5855657"/>
            <a:ext cx="1255376" cy="1197696"/>
            <a:chOff x="8327532" y="4391743"/>
            <a:chExt cx="941532" cy="898272"/>
          </a:xfrm>
        </p:grpSpPr>
        <p:sp>
          <p:nvSpPr>
            <p:cNvPr id="2367" name="Google Shape;2367;p18"/>
            <p:cNvSpPr/>
            <p:nvPr/>
          </p:nvSpPr>
          <p:spPr>
            <a:xfrm rot="1096618">
              <a:off x="8647763" y="4520801"/>
              <a:ext cx="186963" cy="111390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8" name="Google Shape;2368;p18"/>
            <p:cNvSpPr/>
            <p:nvPr/>
          </p:nvSpPr>
          <p:spPr>
            <a:xfrm rot="1096618">
              <a:off x="8840446" y="4622250"/>
              <a:ext cx="155844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18"/>
            <p:cNvSpPr/>
            <p:nvPr/>
          </p:nvSpPr>
          <p:spPr>
            <a:xfrm rot="1096618">
              <a:off x="8732515" y="4740862"/>
              <a:ext cx="140857" cy="85352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18"/>
            <p:cNvSpPr/>
            <p:nvPr/>
          </p:nvSpPr>
          <p:spPr>
            <a:xfrm rot="1096618">
              <a:off x="8877167" y="4790211"/>
              <a:ext cx="141492" cy="8522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18"/>
            <p:cNvSpPr/>
            <p:nvPr/>
          </p:nvSpPr>
          <p:spPr>
            <a:xfrm rot="1096618">
              <a:off x="8956291" y="4608164"/>
              <a:ext cx="167403" cy="113676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18"/>
            <p:cNvSpPr/>
            <p:nvPr/>
          </p:nvSpPr>
          <p:spPr>
            <a:xfrm rot="1096618">
              <a:off x="9137599" y="4889456"/>
              <a:ext cx="119646" cy="94624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18"/>
            <p:cNvSpPr/>
            <p:nvPr/>
          </p:nvSpPr>
          <p:spPr>
            <a:xfrm rot="1096618">
              <a:off x="8906975" y="5001147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18"/>
            <p:cNvSpPr/>
            <p:nvPr/>
          </p:nvSpPr>
          <p:spPr>
            <a:xfrm rot="1096618">
              <a:off x="9146744" y="5050523"/>
              <a:ext cx="105293" cy="80907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18"/>
            <p:cNvSpPr/>
            <p:nvPr/>
          </p:nvSpPr>
          <p:spPr>
            <a:xfrm rot="1096618">
              <a:off x="8549755" y="4840186"/>
              <a:ext cx="129426" cy="90052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18"/>
            <p:cNvSpPr/>
            <p:nvPr/>
          </p:nvSpPr>
          <p:spPr>
            <a:xfrm rot="1096618">
              <a:off x="8437409" y="4590545"/>
              <a:ext cx="139206" cy="95132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7" name="Google Shape;2377;p18"/>
            <p:cNvSpPr/>
            <p:nvPr/>
          </p:nvSpPr>
          <p:spPr>
            <a:xfrm rot="1096618">
              <a:off x="8716238" y="4954068"/>
              <a:ext cx="132220" cy="104404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8" name="Google Shape;2378;p18"/>
            <p:cNvSpPr/>
            <p:nvPr/>
          </p:nvSpPr>
          <p:spPr>
            <a:xfrm rot="1096618">
              <a:off x="8960123" y="5180073"/>
              <a:ext cx="110374" cy="81161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9" name="Google Shape;2379;p18"/>
            <p:cNvSpPr/>
            <p:nvPr/>
          </p:nvSpPr>
          <p:spPr>
            <a:xfrm rot="1096618">
              <a:off x="8751733" y="5191543"/>
              <a:ext cx="105293" cy="84082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0" name="Google Shape;2380;p18"/>
            <p:cNvSpPr/>
            <p:nvPr/>
          </p:nvSpPr>
          <p:spPr>
            <a:xfrm rot="1096618">
              <a:off x="8435121" y="4410978"/>
              <a:ext cx="139079" cy="101991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1" name="Google Shape;2381;p18"/>
            <p:cNvSpPr/>
            <p:nvPr/>
          </p:nvSpPr>
          <p:spPr>
            <a:xfrm rot="1096618">
              <a:off x="8471804" y="4999717"/>
              <a:ext cx="122567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2" name="Google Shape;2382;p18"/>
            <p:cNvSpPr/>
            <p:nvPr/>
          </p:nvSpPr>
          <p:spPr>
            <a:xfrm rot="1096618">
              <a:off x="8338624" y="4699891"/>
              <a:ext cx="143778" cy="93862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83" name="Google Shape;2383;p18"/>
          <p:cNvSpPr/>
          <p:nvPr/>
        </p:nvSpPr>
        <p:spPr>
          <a:xfrm rot="-7192801">
            <a:off x="9619055" y="-685288"/>
            <a:ext cx="4095567" cy="1685871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4" name="Google Shape;2384;p18"/>
          <p:cNvSpPr/>
          <p:nvPr/>
        </p:nvSpPr>
        <p:spPr>
          <a:xfrm rot="9899926">
            <a:off x="-1832896" y="-756107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8101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p19"/>
          <p:cNvSpPr/>
          <p:nvPr/>
        </p:nvSpPr>
        <p:spPr>
          <a:xfrm rot="3785861">
            <a:off x="10856563" y="-1197142"/>
            <a:ext cx="3577780" cy="285139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7" name="Google Shape;2387;p19"/>
          <p:cNvSpPr/>
          <p:nvPr/>
        </p:nvSpPr>
        <p:spPr>
          <a:xfrm rot="-4452864">
            <a:off x="10520875" y="5587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8" name="Google Shape;2388;p19"/>
          <p:cNvSpPr/>
          <p:nvPr/>
        </p:nvSpPr>
        <p:spPr>
          <a:xfrm rot="-4452864">
            <a:off x="-2438759" y="5911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9" name="Google Shape;2389;p19"/>
          <p:cNvSpPr/>
          <p:nvPr/>
        </p:nvSpPr>
        <p:spPr>
          <a:xfrm rot="5595821">
            <a:off x="-1815287" y="-1197153"/>
            <a:ext cx="3577784" cy="285139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0" name="Google Shape;2390;p1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391" name="Google Shape;2391;p19"/>
          <p:cNvSpPr txBox="1">
            <a:spLocks noGrp="1"/>
          </p:cNvSpPr>
          <p:nvPr>
            <p:ph type="subTitle" idx="1"/>
          </p:nvPr>
        </p:nvSpPr>
        <p:spPr>
          <a:xfrm>
            <a:off x="965500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392" name="Google Shape;2392;p19"/>
          <p:cNvSpPr txBox="1">
            <a:spLocks noGrp="1"/>
          </p:cNvSpPr>
          <p:nvPr>
            <p:ph type="title" idx="2"/>
          </p:nvPr>
        </p:nvSpPr>
        <p:spPr>
          <a:xfrm>
            <a:off x="965500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3" name="Google Shape;2393;p19"/>
          <p:cNvSpPr txBox="1">
            <a:spLocks noGrp="1"/>
          </p:cNvSpPr>
          <p:nvPr>
            <p:ph type="title" idx="3" hasCustomPrompt="1"/>
          </p:nvPr>
        </p:nvSpPr>
        <p:spPr>
          <a:xfrm>
            <a:off x="965516" y="2054364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394" name="Google Shape;2394;p19"/>
          <p:cNvSpPr txBox="1">
            <a:spLocks noGrp="1"/>
          </p:cNvSpPr>
          <p:nvPr>
            <p:ph type="subTitle" idx="4"/>
          </p:nvPr>
        </p:nvSpPr>
        <p:spPr>
          <a:xfrm>
            <a:off x="4551995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395" name="Google Shape;2395;p19"/>
          <p:cNvSpPr txBox="1">
            <a:spLocks noGrp="1"/>
          </p:cNvSpPr>
          <p:nvPr>
            <p:ph type="title" idx="5"/>
          </p:nvPr>
        </p:nvSpPr>
        <p:spPr>
          <a:xfrm>
            <a:off x="4551999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6" name="Google Shape;2396;p19"/>
          <p:cNvSpPr txBox="1">
            <a:spLocks noGrp="1"/>
          </p:cNvSpPr>
          <p:nvPr>
            <p:ph type="title" idx="6" hasCustomPrompt="1"/>
          </p:nvPr>
        </p:nvSpPr>
        <p:spPr>
          <a:xfrm>
            <a:off x="4552011" y="2054364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397" name="Google Shape;2397;p19"/>
          <p:cNvSpPr txBox="1">
            <a:spLocks noGrp="1"/>
          </p:cNvSpPr>
          <p:nvPr>
            <p:ph type="subTitle" idx="7"/>
          </p:nvPr>
        </p:nvSpPr>
        <p:spPr>
          <a:xfrm>
            <a:off x="8138488" y="3124489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398" name="Google Shape;2398;p19"/>
          <p:cNvSpPr txBox="1">
            <a:spLocks noGrp="1"/>
          </p:cNvSpPr>
          <p:nvPr>
            <p:ph type="title" idx="8"/>
          </p:nvPr>
        </p:nvSpPr>
        <p:spPr>
          <a:xfrm>
            <a:off x="8138496" y="28220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9" name="Google Shape;2399;p19"/>
          <p:cNvSpPr txBox="1">
            <a:spLocks noGrp="1"/>
          </p:cNvSpPr>
          <p:nvPr>
            <p:ph type="title" idx="9" hasCustomPrompt="1"/>
          </p:nvPr>
        </p:nvSpPr>
        <p:spPr>
          <a:xfrm>
            <a:off x="8138505" y="2054364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00" name="Google Shape;2400;p19"/>
          <p:cNvSpPr txBox="1">
            <a:spLocks noGrp="1"/>
          </p:cNvSpPr>
          <p:nvPr>
            <p:ph type="subTitle" idx="13"/>
          </p:nvPr>
        </p:nvSpPr>
        <p:spPr>
          <a:xfrm>
            <a:off x="965500" y="52062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1" name="Google Shape;2401;p19"/>
          <p:cNvSpPr txBox="1">
            <a:spLocks noGrp="1"/>
          </p:cNvSpPr>
          <p:nvPr>
            <p:ph type="title" idx="14"/>
          </p:nvPr>
        </p:nvSpPr>
        <p:spPr>
          <a:xfrm>
            <a:off x="965500" y="49038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2" name="Google Shape;2402;p19"/>
          <p:cNvSpPr txBox="1">
            <a:spLocks noGrp="1"/>
          </p:cNvSpPr>
          <p:nvPr>
            <p:ph type="title" idx="15" hasCustomPrompt="1"/>
          </p:nvPr>
        </p:nvSpPr>
        <p:spPr>
          <a:xfrm>
            <a:off x="965516" y="4136152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03" name="Google Shape;2403;p19"/>
          <p:cNvSpPr txBox="1">
            <a:spLocks noGrp="1"/>
          </p:cNvSpPr>
          <p:nvPr>
            <p:ph type="subTitle" idx="16"/>
          </p:nvPr>
        </p:nvSpPr>
        <p:spPr>
          <a:xfrm>
            <a:off x="4551995" y="52062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4" name="Google Shape;2404;p19"/>
          <p:cNvSpPr txBox="1">
            <a:spLocks noGrp="1"/>
          </p:cNvSpPr>
          <p:nvPr>
            <p:ph type="title" idx="17"/>
          </p:nvPr>
        </p:nvSpPr>
        <p:spPr>
          <a:xfrm>
            <a:off x="4551999" y="49038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5" name="Google Shape;2405;p19"/>
          <p:cNvSpPr txBox="1">
            <a:spLocks noGrp="1"/>
          </p:cNvSpPr>
          <p:nvPr>
            <p:ph type="title" idx="18" hasCustomPrompt="1"/>
          </p:nvPr>
        </p:nvSpPr>
        <p:spPr>
          <a:xfrm>
            <a:off x="4552011" y="4136152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06" name="Google Shape;2406;p19"/>
          <p:cNvSpPr txBox="1">
            <a:spLocks noGrp="1"/>
          </p:cNvSpPr>
          <p:nvPr>
            <p:ph type="subTitle" idx="19"/>
          </p:nvPr>
        </p:nvSpPr>
        <p:spPr>
          <a:xfrm>
            <a:off x="8138488" y="5206277"/>
            <a:ext cx="30880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7" name="Google Shape;2407;p19"/>
          <p:cNvSpPr txBox="1">
            <a:spLocks noGrp="1"/>
          </p:cNvSpPr>
          <p:nvPr>
            <p:ph type="title" idx="20"/>
          </p:nvPr>
        </p:nvSpPr>
        <p:spPr>
          <a:xfrm>
            <a:off x="8138496" y="4903815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8" name="Google Shape;2408;p19"/>
          <p:cNvSpPr txBox="1">
            <a:spLocks noGrp="1"/>
          </p:cNvSpPr>
          <p:nvPr>
            <p:ph type="title" idx="21" hasCustomPrompt="1"/>
          </p:nvPr>
        </p:nvSpPr>
        <p:spPr>
          <a:xfrm>
            <a:off x="8138505" y="4136152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409" name="Google Shape;2409;p19"/>
          <p:cNvGrpSpPr/>
          <p:nvPr/>
        </p:nvGrpSpPr>
        <p:grpSpPr>
          <a:xfrm rot="9401011">
            <a:off x="164995" y="121901"/>
            <a:ext cx="1298641" cy="1005131"/>
            <a:chOff x="1642400" y="1129775"/>
            <a:chExt cx="193200" cy="144025"/>
          </a:xfrm>
        </p:grpSpPr>
        <p:sp>
          <p:nvSpPr>
            <p:cNvPr id="2410" name="Google Shape;2410;p19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19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19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19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19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19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19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19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19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19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19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19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19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19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19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5" name="Google Shape;2425;p19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26" name="Google Shape;2426;p19"/>
          <p:cNvGrpSpPr/>
          <p:nvPr/>
        </p:nvGrpSpPr>
        <p:grpSpPr>
          <a:xfrm rot="1024943">
            <a:off x="10580247" y="68313"/>
            <a:ext cx="1556092" cy="1112243"/>
            <a:chOff x="3287500" y="1126625"/>
            <a:chExt cx="222800" cy="159250"/>
          </a:xfrm>
        </p:grpSpPr>
        <p:sp>
          <p:nvSpPr>
            <p:cNvPr id="2427" name="Google Shape;2427;p19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19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19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19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1" name="Google Shape;2431;p19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19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19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19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5" name="Google Shape;2435;p19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6" name="Google Shape;2436;p19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7" name="Google Shape;2437;p19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8" name="Google Shape;2438;p19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9" name="Google Shape;2439;p19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0" name="Google Shape;2440;p19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1" name="Google Shape;2441;p19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2" name="Google Shape;2442;p19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19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4" name="Google Shape;2444;p19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5" name="Google Shape;2445;p19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19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7" name="Google Shape;2447;p19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48" name="Google Shape;2448;p19"/>
          <p:cNvGrpSpPr/>
          <p:nvPr/>
        </p:nvGrpSpPr>
        <p:grpSpPr>
          <a:xfrm>
            <a:off x="10914025" y="5503794"/>
            <a:ext cx="1176593" cy="1268417"/>
            <a:chOff x="301225" y="1363100"/>
            <a:chExt cx="229600" cy="247525"/>
          </a:xfrm>
        </p:grpSpPr>
        <p:sp>
          <p:nvSpPr>
            <p:cNvPr id="2449" name="Google Shape;2449;p19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19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1" name="Google Shape;2451;p19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2" name="Google Shape;2452;p19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3" name="Google Shape;2453;p19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4" name="Google Shape;2454;p19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5" name="Google Shape;2455;p19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6" name="Google Shape;2456;p19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7" name="Google Shape;2457;p19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8" name="Google Shape;2458;p19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59" name="Google Shape;2459;p19"/>
          <p:cNvSpPr/>
          <p:nvPr/>
        </p:nvSpPr>
        <p:spPr>
          <a:xfrm>
            <a:off x="-597900" y="5390166"/>
            <a:ext cx="1342440" cy="1588421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4666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p20"/>
          <p:cNvSpPr/>
          <p:nvPr/>
        </p:nvSpPr>
        <p:spPr>
          <a:xfrm rot="9899926">
            <a:off x="-2139829" y="-451338"/>
            <a:ext cx="5092749" cy="2096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2" name="Google Shape;2462;p2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63" name="Google Shape;2463;p20"/>
          <p:cNvGrpSpPr/>
          <p:nvPr/>
        </p:nvGrpSpPr>
        <p:grpSpPr>
          <a:xfrm>
            <a:off x="10761261" y="-507831"/>
            <a:ext cx="2142640" cy="3029052"/>
            <a:chOff x="581498" y="-176424"/>
            <a:chExt cx="494516" cy="699098"/>
          </a:xfrm>
        </p:grpSpPr>
        <p:sp>
          <p:nvSpPr>
            <p:cNvPr id="2464" name="Google Shape;2464;p20"/>
            <p:cNvSpPr/>
            <p:nvPr/>
          </p:nvSpPr>
          <p:spPr>
            <a:xfrm rot="10800000" flipH="1">
              <a:off x="581498" y="-176424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5" name="Google Shape;2465;p20"/>
            <p:cNvSpPr/>
            <p:nvPr/>
          </p:nvSpPr>
          <p:spPr>
            <a:xfrm rot="10800000" flipH="1">
              <a:off x="614525" y="340224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6" name="Google Shape;2466;p20"/>
            <p:cNvSpPr/>
            <p:nvPr/>
          </p:nvSpPr>
          <p:spPr>
            <a:xfrm rot="10800000" flipH="1">
              <a:off x="664125" y="257449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7" name="Google Shape;2467;p20"/>
            <p:cNvSpPr/>
            <p:nvPr/>
          </p:nvSpPr>
          <p:spPr>
            <a:xfrm rot="10800000" flipH="1">
              <a:off x="729600" y="19602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8" name="Google Shape;2468;p20"/>
            <p:cNvSpPr/>
            <p:nvPr/>
          </p:nvSpPr>
          <p:spPr>
            <a:xfrm rot="10800000" flipH="1">
              <a:off x="808625" y="31244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9" name="Google Shape;2469;p20"/>
            <p:cNvSpPr/>
            <p:nvPr/>
          </p:nvSpPr>
          <p:spPr>
            <a:xfrm rot="10800000" flipH="1">
              <a:off x="728400" y="338449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20"/>
            <p:cNvSpPr/>
            <p:nvPr/>
          </p:nvSpPr>
          <p:spPr>
            <a:xfrm rot="10800000" flipH="1">
              <a:off x="855950" y="21542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20"/>
            <p:cNvSpPr/>
            <p:nvPr/>
          </p:nvSpPr>
          <p:spPr>
            <a:xfrm rot="10800000" flipH="1">
              <a:off x="678100" y="43139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2" name="Google Shape;2472;p20"/>
            <p:cNvSpPr/>
            <p:nvPr/>
          </p:nvSpPr>
          <p:spPr>
            <a:xfrm rot="10800000" flipH="1">
              <a:off x="732125" y="46812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3" name="Google Shape;2473;p20"/>
            <p:cNvSpPr/>
            <p:nvPr/>
          </p:nvSpPr>
          <p:spPr>
            <a:xfrm rot="10800000" flipH="1">
              <a:off x="799275" y="24714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4" name="Google Shape;2474;p20"/>
            <p:cNvSpPr/>
            <p:nvPr/>
          </p:nvSpPr>
          <p:spPr>
            <a:xfrm rot="10800000" flipH="1">
              <a:off x="829725" y="429774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75" name="Google Shape;2475;p20"/>
          <p:cNvGrpSpPr/>
          <p:nvPr/>
        </p:nvGrpSpPr>
        <p:grpSpPr>
          <a:xfrm>
            <a:off x="-210735" y="-507849"/>
            <a:ext cx="1999552" cy="2595356"/>
            <a:chOff x="6458086" y="2333245"/>
            <a:chExt cx="290250" cy="376750"/>
          </a:xfrm>
        </p:grpSpPr>
        <p:sp>
          <p:nvSpPr>
            <p:cNvPr id="2476" name="Google Shape;2476;p20"/>
            <p:cNvSpPr/>
            <p:nvPr/>
          </p:nvSpPr>
          <p:spPr>
            <a:xfrm rot="10800000" flipH="1">
              <a:off x="6462936" y="2346820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7" name="Google Shape;2477;p20"/>
            <p:cNvSpPr/>
            <p:nvPr/>
          </p:nvSpPr>
          <p:spPr>
            <a:xfrm rot="10800000" flipH="1">
              <a:off x="6458086" y="233324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8" name="Google Shape;2478;p20"/>
            <p:cNvSpPr/>
            <p:nvPr/>
          </p:nvSpPr>
          <p:spPr>
            <a:xfrm rot="10800000" flipH="1">
              <a:off x="6587861" y="2552645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9" name="Google Shape;2479;p20"/>
            <p:cNvSpPr/>
            <p:nvPr/>
          </p:nvSpPr>
          <p:spPr>
            <a:xfrm rot="10800000" flipH="1">
              <a:off x="6510111" y="2454270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0" name="Google Shape;2480;p20"/>
            <p:cNvSpPr/>
            <p:nvPr/>
          </p:nvSpPr>
          <p:spPr>
            <a:xfrm rot="10800000" flipH="1">
              <a:off x="6582936" y="26341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1" name="Google Shape;2481;p20"/>
            <p:cNvSpPr/>
            <p:nvPr/>
          </p:nvSpPr>
          <p:spPr>
            <a:xfrm rot="10800000" flipH="1">
              <a:off x="6592786" y="264279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2" name="Google Shape;2482;p20"/>
            <p:cNvSpPr/>
            <p:nvPr/>
          </p:nvSpPr>
          <p:spPr>
            <a:xfrm rot="10800000" flipH="1">
              <a:off x="6594711" y="263039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3" name="Google Shape;2483;p20"/>
            <p:cNvSpPr/>
            <p:nvPr/>
          </p:nvSpPr>
          <p:spPr>
            <a:xfrm rot="10800000" flipH="1">
              <a:off x="6669336" y="257697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4" name="Google Shape;2484;p20"/>
            <p:cNvSpPr/>
            <p:nvPr/>
          </p:nvSpPr>
          <p:spPr>
            <a:xfrm rot="10800000" flipH="1">
              <a:off x="6678611" y="2588770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5" name="Google Shape;2485;p20"/>
            <p:cNvSpPr/>
            <p:nvPr/>
          </p:nvSpPr>
          <p:spPr>
            <a:xfrm rot="10800000" flipH="1">
              <a:off x="6683086" y="25750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6" name="Google Shape;2486;p20"/>
            <p:cNvSpPr/>
            <p:nvPr/>
          </p:nvSpPr>
          <p:spPr>
            <a:xfrm rot="10800000" flipH="1">
              <a:off x="6539961" y="2524745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7" name="Google Shape;2487;p20"/>
            <p:cNvSpPr/>
            <p:nvPr/>
          </p:nvSpPr>
          <p:spPr>
            <a:xfrm rot="10800000" flipH="1">
              <a:off x="6547411" y="253592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8" name="Google Shape;2488;p20"/>
            <p:cNvSpPr/>
            <p:nvPr/>
          </p:nvSpPr>
          <p:spPr>
            <a:xfrm rot="10800000" flipH="1">
              <a:off x="6599061" y="25009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9" name="Google Shape;2489;p20"/>
            <p:cNvSpPr/>
            <p:nvPr/>
          </p:nvSpPr>
          <p:spPr>
            <a:xfrm rot="10800000" flipH="1">
              <a:off x="6603986" y="248862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0" name="Google Shape;2490;p20"/>
            <p:cNvSpPr/>
            <p:nvPr/>
          </p:nvSpPr>
          <p:spPr>
            <a:xfrm rot="10800000" flipH="1">
              <a:off x="6612786" y="249922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1" name="Google Shape;2491;p20"/>
            <p:cNvSpPr/>
            <p:nvPr/>
          </p:nvSpPr>
          <p:spPr>
            <a:xfrm rot="10800000" flipH="1">
              <a:off x="6487111" y="2474895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2" name="Google Shape;2492;p20"/>
            <p:cNvSpPr/>
            <p:nvPr/>
          </p:nvSpPr>
          <p:spPr>
            <a:xfrm rot="10800000" flipH="1">
              <a:off x="6489661" y="24630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20"/>
            <p:cNvSpPr/>
            <p:nvPr/>
          </p:nvSpPr>
          <p:spPr>
            <a:xfrm rot="10800000" flipH="1">
              <a:off x="6696661" y="26938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20"/>
            <p:cNvSpPr/>
            <p:nvPr/>
          </p:nvSpPr>
          <p:spPr>
            <a:xfrm rot="10800000" flipH="1">
              <a:off x="6705461" y="268577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95" name="Google Shape;2495;p20"/>
          <p:cNvGrpSpPr/>
          <p:nvPr/>
        </p:nvGrpSpPr>
        <p:grpSpPr>
          <a:xfrm>
            <a:off x="10808452" y="-643760"/>
            <a:ext cx="1614453" cy="2091095"/>
            <a:chOff x="5879975" y="2355513"/>
            <a:chExt cx="234350" cy="303550"/>
          </a:xfrm>
        </p:grpSpPr>
        <p:sp>
          <p:nvSpPr>
            <p:cNvPr id="2496" name="Google Shape;2496;p20"/>
            <p:cNvSpPr/>
            <p:nvPr/>
          </p:nvSpPr>
          <p:spPr>
            <a:xfrm rot="10800000" flipH="1">
              <a:off x="5879975" y="2360538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20"/>
            <p:cNvSpPr/>
            <p:nvPr/>
          </p:nvSpPr>
          <p:spPr>
            <a:xfrm rot="10800000" flipH="1">
              <a:off x="5909075" y="235551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20"/>
            <p:cNvSpPr/>
            <p:nvPr/>
          </p:nvSpPr>
          <p:spPr>
            <a:xfrm rot="10800000" flipH="1">
              <a:off x="5914450" y="2552738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20"/>
            <p:cNvSpPr/>
            <p:nvPr/>
          </p:nvSpPr>
          <p:spPr>
            <a:xfrm rot="10800000" flipH="1">
              <a:off x="5942675" y="250276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0" name="Google Shape;2500;p20"/>
            <p:cNvSpPr/>
            <p:nvPr/>
          </p:nvSpPr>
          <p:spPr>
            <a:xfrm rot="10800000" flipH="1">
              <a:off x="5999550" y="2459188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1" name="Google Shape;2501;p20"/>
            <p:cNvSpPr/>
            <p:nvPr/>
          </p:nvSpPr>
          <p:spPr>
            <a:xfrm rot="10800000" flipH="1">
              <a:off x="5999375" y="2555763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20"/>
            <p:cNvSpPr/>
            <p:nvPr/>
          </p:nvSpPr>
          <p:spPr>
            <a:xfrm rot="10800000" flipH="1">
              <a:off x="6003700" y="257441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20"/>
            <p:cNvSpPr/>
            <p:nvPr/>
          </p:nvSpPr>
          <p:spPr>
            <a:xfrm rot="10800000" flipH="1">
              <a:off x="5907300" y="2586213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20"/>
            <p:cNvSpPr/>
            <p:nvPr/>
          </p:nvSpPr>
          <p:spPr>
            <a:xfrm rot="10800000" flipH="1">
              <a:off x="5942675" y="254023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20"/>
            <p:cNvSpPr/>
            <p:nvPr/>
          </p:nvSpPr>
          <p:spPr>
            <a:xfrm rot="10800000" flipH="1">
              <a:off x="5957000" y="253456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20"/>
            <p:cNvSpPr/>
            <p:nvPr/>
          </p:nvSpPr>
          <p:spPr>
            <a:xfrm rot="10800000" flipH="1">
              <a:off x="6069525" y="2461888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20"/>
            <p:cNvSpPr/>
            <p:nvPr/>
          </p:nvSpPr>
          <p:spPr>
            <a:xfrm rot="10800000" flipH="1">
              <a:off x="6040425" y="244501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08" name="Google Shape;2508;p20"/>
          <p:cNvGrpSpPr/>
          <p:nvPr/>
        </p:nvGrpSpPr>
        <p:grpSpPr>
          <a:xfrm>
            <a:off x="1555521" y="93225"/>
            <a:ext cx="1679648" cy="1129385"/>
            <a:chOff x="1229612" y="-123520"/>
            <a:chExt cx="1417663" cy="953229"/>
          </a:xfrm>
        </p:grpSpPr>
        <p:sp>
          <p:nvSpPr>
            <p:cNvPr id="2509" name="Google Shape;2509;p20"/>
            <p:cNvSpPr/>
            <p:nvPr/>
          </p:nvSpPr>
          <p:spPr>
            <a:xfrm rot="10800000" flipH="1">
              <a:off x="1537196" y="527353"/>
              <a:ext cx="260528" cy="70520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20"/>
            <p:cNvSpPr/>
            <p:nvPr/>
          </p:nvSpPr>
          <p:spPr>
            <a:xfrm rot="10800000" flipH="1">
              <a:off x="1819657" y="584483"/>
              <a:ext cx="215513" cy="67077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20"/>
            <p:cNvSpPr/>
            <p:nvPr/>
          </p:nvSpPr>
          <p:spPr>
            <a:xfrm rot="10800000" flipH="1">
              <a:off x="1806650" y="372031"/>
              <a:ext cx="196640" cy="63379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2" name="Google Shape;2512;p20"/>
            <p:cNvSpPr/>
            <p:nvPr/>
          </p:nvSpPr>
          <p:spPr>
            <a:xfrm rot="10800000" flipH="1">
              <a:off x="1997040" y="448162"/>
              <a:ext cx="196512" cy="63379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3" name="Google Shape;2513;p20"/>
            <p:cNvSpPr/>
            <p:nvPr/>
          </p:nvSpPr>
          <p:spPr>
            <a:xfrm rot="10800000" flipH="1">
              <a:off x="1923970" y="685481"/>
              <a:ext cx="244461" cy="84037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20"/>
            <p:cNvSpPr/>
            <p:nvPr/>
          </p:nvSpPr>
          <p:spPr>
            <a:xfrm rot="10800000" flipH="1">
              <a:off x="2349511" y="545589"/>
              <a:ext cx="177511" cy="81104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20"/>
            <p:cNvSpPr/>
            <p:nvPr/>
          </p:nvSpPr>
          <p:spPr>
            <a:xfrm rot="10800000" flipH="1">
              <a:off x="2206431" y="252288"/>
              <a:ext cx="165269" cy="63379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20"/>
            <p:cNvSpPr/>
            <p:nvPr/>
          </p:nvSpPr>
          <p:spPr>
            <a:xfrm rot="10800000" flipH="1">
              <a:off x="2491826" y="396388"/>
              <a:ext cx="155450" cy="71668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20"/>
            <p:cNvSpPr/>
            <p:nvPr/>
          </p:nvSpPr>
          <p:spPr>
            <a:xfrm rot="10800000" flipH="1">
              <a:off x="1708458" y="105637"/>
              <a:ext cx="187458" cy="70903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20"/>
            <p:cNvSpPr/>
            <p:nvPr/>
          </p:nvSpPr>
          <p:spPr>
            <a:xfrm rot="10800000" flipH="1">
              <a:off x="1381874" y="263892"/>
              <a:ext cx="202633" cy="73198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20"/>
            <p:cNvSpPr/>
            <p:nvPr/>
          </p:nvSpPr>
          <p:spPr>
            <a:xfrm rot="10800000" flipH="1">
              <a:off x="1974979" y="117752"/>
              <a:ext cx="199573" cy="86970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20"/>
            <p:cNvSpPr/>
            <p:nvPr/>
          </p:nvSpPr>
          <p:spPr>
            <a:xfrm rot="10800000" flipH="1">
              <a:off x="2412634" y="108570"/>
              <a:ext cx="161571" cy="69500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20"/>
            <p:cNvSpPr/>
            <p:nvPr/>
          </p:nvSpPr>
          <p:spPr>
            <a:xfrm rot="10800000" flipH="1">
              <a:off x="1493073" y="742483"/>
              <a:ext cx="212452" cy="87225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20"/>
            <p:cNvSpPr/>
            <p:nvPr/>
          </p:nvSpPr>
          <p:spPr>
            <a:xfrm rot="10800000" flipH="1">
              <a:off x="2212425" y="-88324"/>
              <a:ext cx="156215" cy="77406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20"/>
            <p:cNvSpPr/>
            <p:nvPr/>
          </p:nvSpPr>
          <p:spPr>
            <a:xfrm rot="10800000" flipH="1">
              <a:off x="1229612" y="437960"/>
              <a:ext cx="202633" cy="81104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4" name="Google Shape;2524;p20"/>
            <p:cNvSpPr/>
            <p:nvPr/>
          </p:nvSpPr>
          <p:spPr>
            <a:xfrm rot="10800000" flipH="1">
              <a:off x="1765588" y="-123520"/>
              <a:ext cx="177511" cy="71668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5" name="Google Shape;2525;p20"/>
            <p:cNvSpPr/>
            <p:nvPr/>
          </p:nvSpPr>
          <p:spPr>
            <a:xfrm rot="10800000" flipH="1">
              <a:off x="1378813" y="73246"/>
              <a:ext cx="199573" cy="70520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26" name="Google Shape;2526;p20"/>
          <p:cNvSpPr/>
          <p:nvPr/>
        </p:nvSpPr>
        <p:spPr>
          <a:xfrm>
            <a:off x="-658390" y="5917685"/>
            <a:ext cx="2201268" cy="1178692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7" name="Google Shape;2527;p20"/>
          <p:cNvSpPr/>
          <p:nvPr/>
        </p:nvSpPr>
        <p:spPr>
          <a:xfrm rot="1416211">
            <a:off x="10741723" y="5519936"/>
            <a:ext cx="2350496" cy="2165912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153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p2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0" name="Google Shape;2530;p21"/>
          <p:cNvSpPr/>
          <p:nvPr/>
        </p:nvSpPr>
        <p:spPr>
          <a:xfrm rot="10800000">
            <a:off x="11860491" y="6365647"/>
            <a:ext cx="95508" cy="72013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1" name="Google Shape;2531;p21"/>
          <p:cNvSpPr/>
          <p:nvPr/>
        </p:nvSpPr>
        <p:spPr>
          <a:xfrm rot="10800000">
            <a:off x="11755949" y="6207221"/>
            <a:ext cx="105047" cy="84079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2" name="Google Shape;2532;p21"/>
          <p:cNvSpPr/>
          <p:nvPr/>
        </p:nvSpPr>
        <p:spPr>
          <a:xfrm rot="10800000">
            <a:off x="11618748" y="6089601"/>
            <a:ext cx="116921" cy="100377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3" name="Google Shape;2533;p21"/>
          <p:cNvSpPr/>
          <p:nvPr/>
        </p:nvSpPr>
        <p:spPr>
          <a:xfrm rot="10800000">
            <a:off x="11454449" y="6312522"/>
            <a:ext cx="129871" cy="95829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4" name="Google Shape;2534;p21"/>
          <p:cNvSpPr/>
          <p:nvPr/>
        </p:nvSpPr>
        <p:spPr>
          <a:xfrm rot="10800000">
            <a:off x="11617610" y="6362298"/>
            <a:ext cx="120396" cy="107452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5" name="Google Shape;2535;p21"/>
          <p:cNvSpPr/>
          <p:nvPr/>
        </p:nvSpPr>
        <p:spPr>
          <a:xfrm rot="10800000">
            <a:off x="11375867" y="6126743"/>
            <a:ext cx="117869" cy="111875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6" name="Google Shape;2536;p21"/>
          <p:cNvSpPr/>
          <p:nvPr/>
        </p:nvSpPr>
        <p:spPr>
          <a:xfrm rot="10800000">
            <a:off x="11764222" y="6540244"/>
            <a:ext cx="70052" cy="59696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7" name="Google Shape;2537;p21"/>
          <p:cNvSpPr/>
          <p:nvPr/>
        </p:nvSpPr>
        <p:spPr>
          <a:xfrm rot="10800000">
            <a:off x="11587921" y="6610548"/>
            <a:ext cx="142883" cy="104483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8" name="Google Shape;2538;p21"/>
          <p:cNvSpPr/>
          <p:nvPr/>
        </p:nvSpPr>
        <p:spPr>
          <a:xfrm rot="10800000">
            <a:off x="11549892" y="6187450"/>
            <a:ext cx="52365" cy="42956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9" name="Google Shape;2539;p21"/>
          <p:cNvSpPr/>
          <p:nvPr/>
        </p:nvSpPr>
        <p:spPr>
          <a:xfrm rot="10800000">
            <a:off x="11461585" y="6537149"/>
            <a:ext cx="82369" cy="56348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0" name="Google Shape;2540;p21"/>
          <p:cNvSpPr/>
          <p:nvPr/>
        </p:nvSpPr>
        <p:spPr>
          <a:xfrm rot="3182689">
            <a:off x="474843" y="377607"/>
            <a:ext cx="210085" cy="56864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1" name="Google Shape;2541;p21"/>
          <p:cNvSpPr/>
          <p:nvPr/>
        </p:nvSpPr>
        <p:spPr>
          <a:xfrm rot="3182689">
            <a:off x="654624" y="519684"/>
            <a:ext cx="173985" cy="54149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2" name="Google Shape;2542;p21"/>
          <p:cNvSpPr/>
          <p:nvPr/>
        </p:nvSpPr>
        <p:spPr>
          <a:xfrm rot="3182689">
            <a:off x="513337" y="610558"/>
            <a:ext cx="158649" cy="51164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3" name="Google Shape;2543;p21"/>
          <p:cNvSpPr/>
          <p:nvPr/>
        </p:nvSpPr>
        <p:spPr>
          <a:xfrm rot="3182689">
            <a:off x="654632" y="696342"/>
            <a:ext cx="158649" cy="51164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4" name="Google Shape;2544;p21"/>
          <p:cNvSpPr/>
          <p:nvPr/>
        </p:nvSpPr>
        <p:spPr>
          <a:xfrm rot="3182689">
            <a:off x="771128" y="536274"/>
            <a:ext cx="197192" cy="67857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5" name="Google Shape;2545;p21"/>
          <p:cNvSpPr/>
          <p:nvPr/>
        </p:nvSpPr>
        <p:spPr>
          <a:xfrm rot="3182689">
            <a:off x="897181" y="858618"/>
            <a:ext cx="143179" cy="65549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6" name="Google Shape;2546;p21"/>
          <p:cNvSpPr/>
          <p:nvPr/>
        </p:nvSpPr>
        <p:spPr>
          <a:xfrm rot="3182689">
            <a:off x="634971" y="916166"/>
            <a:ext cx="133407" cy="51028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7" name="Google Shape;2547;p21"/>
          <p:cNvSpPr/>
          <p:nvPr/>
        </p:nvSpPr>
        <p:spPr>
          <a:xfrm rot="3182689">
            <a:off x="870567" y="1021743"/>
            <a:ext cx="125400" cy="57815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8" name="Google Shape;2548;p21"/>
          <p:cNvSpPr/>
          <p:nvPr/>
        </p:nvSpPr>
        <p:spPr>
          <a:xfrm rot="3182689">
            <a:off x="298018" y="668607"/>
            <a:ext cx="151185" cy="57272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9" name="Google Shape;2549;p21"/>
          <p:cNvSpPr/>
          <p:nvPr/>
        </p:nvSpPr>
        <p:spPr>
          <a:xfrm rot="3182689">
            <a:off x="239985" y="384794"/>
            <a:ext cx="163400" cy="59036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0" name="Google Shape;2550;p21"/>
          <p:cNvSpPr/>
          <p:nvPr/>
        </p:nvSpPr>
        <p:spPr>
          <a:xfrm rot="3182689">
            <a:off x="438180" y="827998"/>
            <a:ext cx="160957" cy="70164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1" name="Google Shape;2551;p21"/>
          <p:cNvSpPr/>
          <p:nvPr/>
        </p:nvSpPr>
        <p:spPr>
          <a:xfrm rot="3182689">
            <a:off x="644950" y="1113645"/>
            <a:ext cx="130285" cy="55915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2" name="Google Shape;2552;p21"/>
          <p:cNvSpPr/>
          <p:nvPr/>
        </p:nvSpPr>
        <p:spPr>
          <a:xfrm rot="3182689">
            <a:off x="605207" y="218607"/>
            <a:ext cx="171407" cy="70436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3" name="Google Shape;2553;p21"/>
          <p:cNvSpPr/>
          <p:nvPr/>
        </p:nvSpPr>
        <p:spPr>
          <a:xfrm rot="3182689">
            <a:off x="424467" y="1073171"/>
            <a:ext cx="125943" cy="62564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4" name="Google Shape;2554;p21"/>
          <p:cNvSpPr/>
          <p:nvPr/>
        </p:nvSpPr>
        <p:spPr>
          <a:xfrm rot="3182689">
            <a:off x="280813" y="197231"/>
            <a:ext cx="163536" cy="65415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5" name="Google Shape;2555;p21"/>
          <p:cNvSpPr/>
          <p:nvPr/>
        </p:nvSpPr>
        <p:spPr>
          <a:xfrm rot="3182689">
            <a:off x="179775" y="812858"/>
            <a:ext cx="143179" cy="57815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6" name="Google Shape;2556;p21"/>
          <p:cNvSpPr/>
          <p:nvPr/>
        </p:nvSpPr>
        <p:spPr>
          <a:xfrm rot="3182689">
            <a:off x="115258" y="476040"/>
            <a:ext cx="160957" cy="56864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57" name="Google Shape;2557;p21"/>
          <p:cNvGrpSpPr/>
          <p:nvPr/>
        </p:nvGrpSpPr>
        <p:grpSpPr>
          <a:xfrm>
            <a:off x="10836263" y="144919"/>
            <a:ext cx="1232467" cy="880933"/>
            <a:chOff x="8127197" y="108689"/>
            <a:chExt cx="924350" cy="660700"/>
          </a:xfrm>
        </p:grpSpPr>
        <p:sp>
          <p:nvSpPr>
            <p:cNvPr id="2558" name="Google Shape;2558;p21"/>
            <p:cNvSpPr/>
            <p:nvPr/>
          </p:nvSpPr>
          <p:spPr>
            <a:xfrm rot="10800000">
              <a:off x="8777934" y="339052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9" name="Google Shape;2559;p21"/>
            <p:cNvSpPr/>
            <p:nvPr/>
          </p:nvSpPr>
          <p:spPr>
            <a:xfrm rot="10800000">
              <a:off x="8707508" y="503242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0" name="Google Shape;2560;p21"/>
            <p:cNvSpPr/>
            <p:nvPr/>
          </p:nvSpPr>
          <p:spPr>
            <a:xfrm rot="10800000">
              <a:off x="8496439" y="442773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1" name="Google Shape;2561;p21"/>
            <p:cNvSpPr/>
            <p:nvPr/>
          </p:nvSpPr>
          <p:spPr>
            <a:xfrm rot="10800000">
              <a:off x="8467293" y="636523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2" name="Google Shape;2562;p21"/>
            <p:cNvSpPr/>
            <p:nvPr/>
          </p:nvSpPr>
          <p:spPr>
            <a:xfrm rot="10800000">
              <a:off x="8633452" y="27775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3" name="Google Shape;2563;p21"/>
            <p:cNvSpPr/>
            <p:nvPr/>
          </p:nvSpPr>
          <p:spPr>
            <a:xfrm rot="10800000">
              <a:off x="8586467" y="494944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4" name="Google Shape;2564;p21"/>
            <p:cNvSpPr/>
            <p:nvPr/>
          </p:nvSpPr>
          <p:spPr>
            <a:xfrm rot="10800000">
              <a:off x="8844522" y="564748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5" name="Google Shape;2565;p21"/>
            <p:cNvSpPr/>
            <p:nvPr/>
          </p:nvSpPr>
          <p:spPr>
            <a:xfrm rot="10800000">
              <a:off x="9020534" y="407508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6" name="Google Shape;2566;p21"/>
            <p:cNvSpPr/>
            <p:nvPr/>
          </p:nvSpPr>
          <p:spPr>
            <a:xfrm rot="10800000">
              <a:off x="8748892" y="643991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7" name="Google Shape;2567;p21"/>
            <p:cNvSpPr/>
            <p:nvPr/>
          </p:nvSpPr>
          <p:spPr>
            <a:xfrm rot="10800000">
              <a:off x="8363678" y="43769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8" name="Google Shape;2568;p21"/>
            <p:cNvSpPr/>
            <p:nvPr/>
          </p:nvSpPr>
          <p:spPr>
            <a:xfrm rot="10800000">
              <a:off x="8377265" y="209402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9" name="Google Shape;2569;p21"/>
            <p:cNvSpPr/>
            <p:nvPr/>
          </p:nvSpPr>
          <p:spPr>
            <a:xfrm rot="10800000">
              <a:off x="8244504" y="479801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0" name="Google Shape;2570;p21"/>
            <p:cNvSpPr/>
            <p:nvPr/>
          </p:nvSpPr>
          <p:spPr>
            <a:xfrm rot="10800000">
              <a:off x="8206957" y="31976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1" name="Google Shape;2571;p21"/>
            <p:cNvSpPr/>
            <p:nvPr/>
          </p:nvSpPr>
          <p:spPr>
            <a:xfrm rot="10800000">
              <a:off x="8769948" y="135864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2" name="Google Shape;2572;p21"/>
            <p:cNvSpPr/>
            <p:nvPr/>
          </p:nvSpPr>
          <p:spPr>
            <a:xfrm rot="10800000">
              <a:off x="8568628" y="108689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3" name="Google Shape;2573;p21"/>
            <p:cNvSpPr/>
            <p:nvPr/>
          </p:nvSpPr>
          <p:spPr>
            <a:xfrm rot="10800000">
              <a:off x="8234650" y="155571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4" name="Google Shape;2574;p21"/>
            <p:cNvSpPr/>
            <p:nvPr/>
          </p:nvSpPr>
          <p:spPr>
            <a:xfrm rot="10800000">
              <a:off x="8955813" y="239584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5" name="Google Shape;2575;p21"/>
            <p:cNvSpPr/>
            <p:nvPr/>
          </p:nvSpPr>
          <p:spPr>
            <a:xfrm rot="10800000">
              <a:off x="8625466" y="71867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6" name="Google Shape;2576;p21"/>
            <p:cNvSpPr/>
            <p:nvPr/>
          </p:nvSpPr>
          <p:spPr>
            <a:xfrm rot="10800000">
              <a:off x="8269811" y="59150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7" name="Google Shape;2577;p21"/>
            <p:cNvSpPr/>
            <p:nvPr/>
          </p:nvSpPr>
          <p:spPr>
            <a:xfrm rot="10800000">
              <a:off x="8127197" y="419228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8" name="Google Shape;2578;p21"/>
            <p:cNvSpPr/>
            <p:nvPr/>
          </p:nvSpPr>
          <p:spPr>
            <a:xfrm rot="10800000">
              <a:off x="8668613" y="382200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79" name="Google Shape;2579;p21"/>
          <p:cNvGrpSpPr/>
          <p:nvPr/>
        </p:nvGrpSpPr>
        <p:grpSpPr>
          <a:xfrm>
            <a:off x="144271" y="5673577"/>
            <a:ext cx="1093269" cy="1070681"/>
            <a:chOff x="108203" y="1706482"/>
            <a:chExt cx="819952" cy="803011"/>
          </a:xfrm>
        </p:grpSpPr>
        <p:sp>
          <p:nvSpPr>
            <p:cNvPr id="2580" name="Google Shape;2580;p21"/>
            <p:cNvSpPr/>
            <p:nvPr/>
          </p:nvSpPr>
          <p:spPr>
            <a:xfrm rot="2700000">
              <a:off x="310775" y="1917343"/>
              <a:ext cx="64824" cy="64824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1" name="Google Shape;2581;p21"/>
            <p:cNvSpPr/>
            <p:nvPr/>
          </p:nvSpPr>
          <p:spPr>
            <a:xfrm rot="2700000">
              <a:off x="480578" y="1860646"/>
              <a:ext cx="56941" cy="56838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2" name="Google Shape;2582;p21"/>
            <p:cNvSpPr/>
            <p:nvPr/>
          </p:nvSpPr>
          <p:spPr>
            <a:xfrm rot="2700000">
              <a:off x="590400" y="2059633"/>
              <a:ext cx="50718" cy="51237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3" name="Google Shape;2583;p21"/>
            <p:cNvSpPr/>
            <p:nvPr/>
          </p:nvSpPr>
          <p:spPr>
            <a:xfrm rot="2700000">
              <a:off x="752665" y="1955540"/>
              <a:ext cx="40969" cy="40865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21"/>
            <p:cNvSpPr/>
            <p:nvPr/>
          </p:nvSpPr>
          <p:spPr>
            <a:xfrm rot="2700000">
              <a:off x="387507" y="2105744"/>
              <a:ext cx="29145" cy="29352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5" name="Google Shape;2585;p21"/>
            <p:cNvSpPr/>
            <p:nvPr/>
          </p:nvSpPr>
          <p:spPr>
            <a:xfrm rot="2700000">
              <a:off x="569512" y="1972928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6" name="Google Shape;2586;p21"/>
            <p:cNvSpPr/>
            <p:nvPr/>
          </p:nvSpPr>
          <p:spPr>
            <a:xfrm rot="2700000">
              <a:off x="435685" y="1738312"/>
              <a:ext cx="40969" cy="42317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7" name="Google Shape;2587;p21"/>
            <p:cNvSpPr/>
            <p:nvPr/>
          </p:nvSpPr>
          <p:spPr>
            <a:xfrm rot="2700000">
              <a:off x="204065" y="1739360"/>
              <a:ext cx="31012" cy="2966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8" name="Google Shape;2588;p21"/>
            <p:cNvSpPr/>
            <p:nvPr/>
          </p:nvSpPr>
          <p:spPr>
            <a:xfrm rot="2700000">
              <a:off x="546480" y="1720095"/>
              <a:ext cx="66172" cy="66795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9" name="Google Shape;2589;p21"/>
            <p:cNvSpPr/>
            <p:nvPr/>
          </p:nvSpPr>
          <p:spPr>
            <a:xfrm rot="2700000">
              <a:off x="683959" y="2172981"/>
              <a:ext cx="40865" cy="36716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21"/>
            <p:cNvSpPr/>
            <p:nvPr/>
          </p:nvSpPr>
          <p:spPr>
            <a:xfrm rot="2700000">
              <a:off x="493587" y="2276336"/>
              <a:ext cx="80278" cy="77167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21"/>
            <p:cNvSpPr/>
            <p:nvPr/>
          </p:nvSpPr>
          <p:spPr>
            <a:xfrm rot="2700000">
              <a:off x="803775" y="2227063"/>
              <a:ext cx="35264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21"/>
            <p:cNvSpPr/>
            <p:nvPr/>
          </p:nvSpPr>
          <p:spPr>
            <a:xfrm rot="2700000">
              <a:off x="697791" y="2351185"/>
              <a:ext cx="61090" cy="47088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21"/>
            <p:cNvSpPr/>
            <p:nvPr/>
          </p:nvSpPr>
          <p:spPr>
            <a:xfrm rot="2700000">
              <a:off x="178696" y="2085104"/>
              <a:ext cx="51237" cy="48851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21"/>
            <p:cNvSpPr/>
            <p:nvPr/>
          </p:nvSpPr>
          <p:spPr>
            <a:xfrm rot="2700000">
              <a:off x="310667" y="2268172"/>
              <a:ext cx="33501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21"/>
            <p:cNvSpPr/>
            <p:nvPr/>
          </p:nvSpPr>
          <p:spPr>
            <a:xfrm rot="2700000">
              <a:off x="552747" y="2401195"/>
              <a:ext cx="89716" cy="89716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21"/>
            <p:cNvSpPr/>
            <p:nvPr/>
          </p:nvSpPr>
          <p:spPr>
            <a:xfrm rot="2700000">
              <a:off x="119587" y="1873792"/>
              <a:ext cx="54971" cy="54971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21"/>
            <p:cNvSpPr/>
            <p:nvPr/>
          </p:nvSpPr>
          <p:spPr>
            <a:xfrm rot="2700000">
              <a:off x="694069" y="1773751"/>
              <a:ext cx="50718" cy="5071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21"/>
            <p:cNvSpPr/>
            <p:nvPr/>
          </p:nvSpPr>
          <p:spPr>
            <a:xfrm rot="2700000">
              <a:off x="849599" y="2096680"/>
              <a:ext cx="64409" cy="66691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21"/>
            <p:cNvSpPr/>
            <p:nvPr/>
          </p:nvSpPr>
          <p:spPr>
            <a:xfrm rot="2700000">
              <a:off x="841068" y="2359660"/>
              <a:ext cx="35264" cy="3153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21"/>
            <p:cNvSpPr/>
            <p:nvPr/>
          </p:nvSpPr>
          <p:spPr>
            <a:xfrm rot="2700000">
              <a:off x="432433" y="1997563"/>
              <a:ext cx="37131" cy="37131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5857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"/>
          <p:cNvSpPr txBox="1">
            <a:spLocks noGrp="1"/>
          </p:cNvSpPr>
          <p:nvPr>
            <p:ph type="title"/>
          </p:nvPr>
        </p:nvSpPr>
        <p:spPr>
          <a:xfrm>
            <a:off x="5986467" y="1921500"/>
            <a:ext cx="4906800" cy="2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63498"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58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grpSp>
        <p:nvGrpSpPr>
          <p:cNvPr id="391" name="Google Shape;391;p3"/>
          <p:cNvGrpSpPr/>
          <p:nvPr/>
        </p:nvGrpSpPr>
        <p:grpSpPr>
          <a:xfrm>
            <a:off x="395383" y="166916"/>
            <a:ext cx="2069048" cy="1391107"/>
            <a:chOff x="423128" y="-50505"/>
            <a:chExt cx="1593210" cy="1071181"/>
          </a:xfrm>
        </p:grpSpPr>
        <p:sp>
          <p:nvSpPr>
            <p:cNvPr id="392" name="Google Shape;392;p3"/>
            <p:cNvSpPr/>
            <p:nvPr/>
          </p:nvSpPr>
          <p:spPr>
            <a:xfrm>
              <a:off x="768812" y="210058"/>
              <a:ext cx="292735" cy="79228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1086130" y="149739"/>
              <a:ext cx="242433" cy="75446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1071569" y="392527"/>
              <a:ext cx="221064" cy="71286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1285447" y="307060"/>
              <a:ext cx="221064" cy="71286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1203375" y="17189"/>
              <a:ext cx="274770" cy="94544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1681622" y="177535"/>
              <a:ext cx="199506" cy="91329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1520693" y="527158"/>
              <a:ext cx="185890" cy="71097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1841604" y="355844"/>
              <a:ext cx="174733" cy="80551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961321" y="683344"/>
              <a:ext cx="210663" cy="79795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594268" y="502954"/>
              <a:ext cx="227682" cy="82253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1260674" y="651766"/>
              <a:ext cx="224279" cy="97758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1752536" y="681831"/>
              <a:ext cx="181541" cy="77904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719266" y="-50505"/>
              <a:ext cx="238840" cy="9813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1527690" y="893987"/>
              <a:ext cx="175489" cy="87169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423128" y="298551"/>
              <a:ext cx="227872" cy="9114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1025427" y="940125"/>
              <a:ext cx="199506" cy="80551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590864" y="720216"/>
              <a:ext cx="224279" cy="79228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9" name="Google Shape;409;p3"/>
          <p:cNvGrpSpPr/>
          <p:nvPr/>
        </p:nvGrpSpPr>
        <p:grpSpPr>
          <a:xfrm>
            <a:off x="9937111" y="146451"/>
            <a:ext cx="2033421" cy="1453316"/>
            <a:chOff x="3287500" y="1126625"/>
            <a:chExt cx="222800" cy="159250"/>
          </a:xfrm>
        </p:grpSpPr>
        <p:sp>
          <p:nvSpPr>
            <p:cNvPr id="410" name="Google Shape;410;p3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1" name="Google Shape;431;p3"/>
          <p:cNvSpPr/>
          <p:nvPr/>
        </p:nvSpPr>
        <p:spPr>
          <a:xfrm rot="1800004">
            <a:off x="-1571500" y="5532014"/>
            <a:ext cx="3386139" cy="1393821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0601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p22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03" name="Google Shape;2603;p22"/>
          <p:cNvSpPr txBox="1">
            <a:spLocks noGrp="1"/>
          </p:cNvSpPr>
          <p:nvPr>
            <p:ph type="subTitle" idx="1"/>
          </p:nvPr>
        </p:nvSpPr>
        <p:spPr>
          <a:xfrm>
            <a:off x="2344267" y="3777200"/>
            <a:ext cx="3088000" cy="1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604" name="Google Shape;2604;p22"/>
          <p:cNvSpPr txBox="1">
            <a:spLocks noGrp="1"/>
          </p:cNvSpPr>
          <p:nvPr>
            <p:ph type="title" idx="2"/>
          </p:nvPr>
        </p:nvSpPr>
        <p:spPr>
          <a:xfrm>
            <a:off x="2344267" y="34747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605" name="Google Shape;2605;p22"/>
          <p:cNvSpPr txBox="1">
            <a:spLocks noGrp="1"/>
          </p:cNvSpPr>
          <p:nvPr>
            <p:ph type="title" idx="3" hasCustomPrompt="1"/>
          </p:nvPr>
        </p:nvSpPr>
        <p:spPr>
          <a:xfrm>
            <a:off x="2344283" y="2765397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606" name="Google Shape;2606;p22"/>
          <p:cNvSpPr txBox="1">
            <a:spLocks noGrp="1"/>
          </p:cNvSpPr>
          <p:nvPr>
            <p:ph type="subTitle" idx="4"/>
          </p:nvPr>
        </p:nvSpPr>
        <p:spPr>
          <a:xfrm>
            <a:off x="6759233" y="3777200"/>
            <a:ext cx="3088000" cy="16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607" name="Google Shape;2607;p22"/>
          <p:cNvSpPr txBox="1">
            <a:spLocks noGrp="1"/>
          </p:cNvSpPr>
          <p:nvPr>
            <p:ph type="title" idx="5"/>
          </p:nvPr>
        </p:nvSpPr>
        <p:spPr>
          <a:xfrm>
            <a:off x="6759229" y="3474727"/>
            <a:ext cx="30880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608" name="Google Shape;2608;p22"/>
          <p:cNvSpPr txBox="1">
            <a:spLocks noGrp="1"/>
          </p:cNvSpPr>
          <p:nvPr>
            <p:ph type="title" idx="6" hasCustomPrompt="1"/>
          </p:nvPr>
        </p:nvSpPr>
        <p:spPr>
          <a:xfrm>
            <a:off x="6759239" y="2765397"/>
            <a:ext cx="30880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609" name="Google Shape;2609;p22"/>
          <p:cNvGrpSpPr/>
          <p:nvPr/>
        </p:nvGrpSpPr>
        <p:grpSpPr>
          <a:xfrm>
            <a:off x="-617067" y="4196674"/>
            <a:ext cx="2142640" cy="3029052"/>
            <a:chOff x="-2044593" y="909364"/>
            <a:chExt cx="494516" cy="699098"/>
          </a:xfrm>
        </p:grpSpPr>
        <p:sp>
          <p:nvSpPr>
            <p:cNvPr id="2610" name="Google Shape;2610;p22"/>
            <p:cNvSpPr/>
            <p:nvPr/>
          </p:nvSpPr>
          <p:spPr>
            <a:xfrm flipH="1">
              <a:off x="-2044593" y="1152817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22"/>
            <p:cNvSpPr/>
            <p:nvPr/>
          </p:nvSpPr>
          <p:spPr>
            <a:xfrm flipH="1">
              <a:off x="-1632979" y="1054239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22"/>
            <p:cNvSpPr/>
            <p:nvPr/>
          </p:nvSpPr>
          <p:spPr>
            <a:xfrm flipH="1">
              <a:off x="-1687604" y="1130664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22"/>
            <p:cNvSpPr/>
            <p:nvPr/>
          </p:nvSpPr>
          <p:spPr>
            <a:xfrm flipH="1">
              <a:off x="-1759229" y="118361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22"/>
            <p:cNvSpPr/>
            <p:nvPr/>
          </p:nvSpPr>
          <p:spPr>
            <a:xfrm flipH="1">
              <a:off x="-1845054" y="106953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22"/>
            <p:cNvSpPr/>
            <p:nvPr/>
          </p:nvSpPr>
          <p:spPr>
            <a:xfrm flipH="1">
              <a:off x="-1759829" y="1037464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22"/>
            <p:cNvSpPr/>
            <p:nvPr/>
          </p:nvSpPr>
          <p:spPr>
            <a:xfrm flipH="1">
              <a:off x="-1886104" y="115816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22"/>
            <p:cNvSpPr/>
            <p:nvPr/>
          </p:nvSpPr>
          <p:spPr>
            <a:xfrm flipH="1">
              <a:off x="-1683279" y="96948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22"/>
            <p:cNvSpPr/>
            <p:nvPr/>
          </p:nvSpPr>
          <p:spPr>
            <a:xfrm flipH="1">
              <a:off x="-1775354" y="90936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22"/>
            <p:cNvSpPr/>
            <p:nvPr/>
          </p:nvSpPr>
          <p:spPr>
            <a:xfrm flipH="1">
              <a:off x="-1795204" y="116248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22"/>
            <p:cNvSpPr/>
            <p:nvPr/>
          </p:nvSpPr>
          <p:spPr>
            <a:xfrm flipH="1">
              <a:off x="-1841329" y="972839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21" name="Google Shape;2621;p22"/>
          <p:cNvGrpSpPr/>
          <p:nvPr/>
        </p:nvGrpSpPr>
        <p:grpSpPr>
          <a:xfrm>
            <a:off x="-136068" y="5466326"/>
            <a:ext cx="1614453" cy="2091095"/>
            <a:chOff x="4291295" y="3242473"/>
            <a:chExt cx="234350" cy="303550"/>
          </a:xfrm>
        </p:grpSpPr>
        <p:sp>
          <p:nvSpPr>
            <p:cNvPr id="2622" name="Google Shape;2622;p22"/>
            <p:cNvSpPr/>
            <p:nvPr/>
          </p:nvSpPr>
          <p:spPr>
            <a:xfrm flipH="1">
              <a:off x="4291295" y="3242473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22"/>
            <p:cNvSpPr/>
            <p:nvPr/>
          </p:nvSpPr>
          <p:spPr>
            <a:xfrm flipH="1">
              <a:off x="4292245" y="328027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22"/>
            <p:cNvSpPr/>
            <p:nvPr/>
          </p:nvSpPr>
          <p:spPr>
            <a:xfrm flipH="1">
              <a:off x="4427995" y="3297573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5" name="Google Shape;2625;p22"/>
            <p:cNvSpPr/>
            <p:nvPr/>
          </p:nvSpPr>
          <p:spPr>
            <a:xfrm flipH="1">
              <a:off x="4378320" y="334157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6" name="Google Shape;2626;p22"/>
            <p:cNvSpPr/>
            <p:nvPr/>
          </p:nvSpPr>
          <p:spPr>
            <a:xfrm flipH="1">
              <a:off x="4343770" y="3390273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7" name="Google Shape;2627;p22"/>
            <p:cNvSpPr/>
            <p:nvPr/>
          </p:nvSpPr>
          <p:spPr>
            <a:xfrm flipH="1">
              <a:off x="4397570" y="3338898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8" name="Google Shape;2628;p22"/>
            <p:cNvSpPr/>
            <p:nvPr/>
          </p:nvSpPr>
          <p:spPr>
            <a:xfrm flipH="1">
              <a:off x="4393820" y="332082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9" name="Google Shape;2629;p22"/>
            <p:cNvSpPr/>
            <p:nvPr/>
          </p:nvSpPr>
          <p:spPr>
            <a:xfrm flipH="1">
              <a:off x="4490245" y="3308448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0" name="Google Shape;2630;p22"/>
            <p:cNvSpPr/>
            <p:nvPr/>
          </p:nvSpPr>
          <p:spPr>
            <a:xfrm flipH="1">
              <a:off x="4454120" y="335499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1" name="Google Shape;2631;p22"/>
            <p:cNvSpPr/>
            <p:nvPr/>
          </p:nvSpPr>
          <p:spPr>
            <a:xfrm flipH="1">
              <a:off x="4439795" y="336007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2" name="Google Shape;2632;p22"/>
            <p:cNvSpPr/>
            <p:nvPr/>
          </p:nvSpPr>
          <p:spPr>
            <a:xfrm flipH="1">
              <a:off x="4327270" y="3432773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3" name="Google Shape;2633;p22"/>
            <p:cNvSpPr/>
            <p:nvPr/>
          </p:nvSpPr>
          <p:spPr>
            <a:xfrm flipH="1">
              <a:off x="4356520" y="345022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34" name="Google Shape;2634;p22"/>
          <p:cNvGrpSpPr/>
          <p:nvPr/>
        </p:nvGrpSpPr>
        <p:grpSpPr>
          <a:xfrm>
            <a:off x="10485705" y="5517034"/>
            <a:ext cx="2418199" cy="1604863"/>
            <a:chOff x="7864278" y="4137775"/>
            <a:chExt cx="1813649" cy="1203647"/>
          </a:xfrm>
        </p:grpSpPr>
        <p:sp>
          <p:nvSpPr>
            <p:cNvPr id="2635" name="Google Shape;2635;p22"/>
            <p:cNvSpPr/>
            <p:nvPr/>
          </p:nvSpPr>
          <p:spPr>
            <a:xfrm flipH="1">
              <a:off x="8167653" y="4137775"/>
              <a:ext cx="1510274" cy="1203647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6" name="Google Shape;2636;p22"/>
            <p:cNvSpPr/>
            <p:nvPr/>
          </p:nvSpPr>
          <p:spPr>
            <a:xfrm flipH="1">
              <a:off x="8453161" y="4826725"/>
              <a:ext cx="180547" cy="48869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7" name="Google Shape;2637;p22"/>
            <p:cNvSpPr/>
            <p:nvPr/>
          </p:nvSpPr>
          <p:spPr>
            <a:xfrm flipH="1">
              <a:off x="8288474" y="4789519"/>
              <a:ext cx="149523" cy="46536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8" name="Google Shape;2638;p22"/>
            <p:cNvSpPr/>
            <p:nvPr/>
          </p:nvSpPr>
          <p:spPr>
            <a:xfrm flipH="1">
              <a:off x="8310634" y="4939275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9" name="Google Shape;2639;p22"/>
            <p:cNvSpPr/>
            <p:nvPr/>
          </p:nvSpPr>
          <p:spPr>
            <a:xfrm flipH="1">
              <a:off x="8178722" y="4886557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0" name="Google Shape;2640;p22"/>
            <p:cNvSpPr/>
            <p:nvPr/>
          </p:nvSpPr>
          <p:spPr>
            <a:xfrm flipH="1">
              <a:off x="8196217" y="4707759"/>
              <a:ext cx="169467" cy="5831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22"/>
            <p:cNvSpPr/>
            <p:nvPr/>
          </p:nvSpPr>
          <p:spPr>
            <a:xfrm flipH="1">
              <a:off x="7947671" y="4806664"/>
              <a:ext cx="123047" cy="5633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22"/>
            <p:cNvSpPr/>
            <p:nvPr/>
          </p:nvSpPr>
          <p:spPr>
            <a:xfrm flipH="1">
              <a:off x="8055323" y="5022318"/>
              <a:ext cx="114650" cy="43854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22"/>
            <p:cNvSpPr/>
            <p:nvPr/>
          </p:nvSpPr>
          <p:spPr>
            <a:xfrm flipH="1">
              <a:off x="7864278" y="4916649"/>
              <a:ext cx="107768" cy="49685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22"/>
            <p:cNvSpPr/>
            <p:nvPr/>
          </p:nvSpPr>
          <p:spPr>
            <a:xfrm flipH="1">
              <a:off x="8385046" y="5118656"/>
              <a:ext cx="129929" cy="49219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22"/>
            <p:cNvSpPr/>
            <p:nvPr/>
          </p:nvSpPr>
          <p:spPr>
            <a:xfrm flipH="1">
              <a:off x="8600935" y="5007389"/>
              <a:ext cx="140426" cy="5073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22"/>
            <p:cNvSpPr/>
            <p:nvPr/>
          </p:nvSpPr>
          <p:spPr>
            <a:xfrm flipH="1">
              <a:off x="8192018" y="5099179"/>
              <a:ext cx="138326" cy="6029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22"/>
            <p:cNvSpPr/>
            <p:nvPr/>
          </p:nvSpPr>
          <p:spPr>
            <a:xfrm flipH="1">
              <a:off x="7915013" y="5117723"/>
              <a:ext cx="111967" cy="48053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8" name="Google Shape;2648;p22"/>
            <p:cNvSpPr/>
            <p:nvPr/>
          </p:nvSpPr>
          <p:spPr>
            <a:xfrm flipH="1">
              <a:off x="8516959" y="4666005"/>
              <a:ext cx="147307" cy="60532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9" name="Google Shape;2649;p22"/>
            <p:cNvSpPr/>
            <p:nvPr/>
          </p:nvSpPr>
          <p:spPr>
            <a:xfrm flipH="1">
              <a:off x="8057423" y="5248585"/>
              <a:ext cx="108235" cy="5376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0" name="Google Shape;2650;p22"/>
            <p:cNvSpPr/>
            <p:nvPr/>
          </p:nvSpPr>
          <p:spPr>
            <a:xfrm flipH="1">
              <a:off x="8706371" y="4881309"/>
              <a:ext cx="140542" cy="56217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1" name="Google Shape;2651;p22"/>
            <p:cNvSpPr/>
            <p:nvPr/>
          </p:nvSpPr>
          <p:spPr>
            <a:xfrm flipH="1">
              <a:off x="8352389" y="5277044"/>
              <a:ext cx="123047" cy="49685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2" name="Google Shape;2652;p22"/>
            <p:cNvSpPr/>
            <p:nvPr/>
          </p:nvSpPr>
          <p:spPr>
            <a:xfrm flipH="1">
              <a:off x="8605134" y="5141400"/>
              <a:ext cx="138326" cy="48869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53" name="Google Shape;2653;p22"/>
          <p:cNvGrpSpPr/>
          <p:nvPr/>
        </p:nvGrpSpPr>
        <p:grpSpPr>
          <a:xfrm>
            <a:off x="10756985" y="4703121"/>
            <a:ext cx="1999552" cy="2595356"/>
            <a:chOff x="8050134" y="3089685"/>
            <a:chExt cx="290250" cy="376750"/>
          </a:xfrm>
        </p:grpSpPr>
        <p:sp>
          <p:nvSpPr>
            <p:cNvPr id="2654" name="Google Shape;2654;p22"/>
            <p:cNvSpPr/>
            <p:nvPr/>
          </p:nvSpPr>
          <p:spPr>
            <a:xfrm flipH="1">
              <a:off x="8050134" y="3089685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22"/>
            <p:cNvSpPr/>
            <p:nvPr/>
          </p:nvSpPr>
          <p:spPr>
            <a:xfrm flipH="1">
              <a:off x="8102209" y="311438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6" name="Google Shape;2656;p22"/>
            <p:cNvSpPr/>
            <p:nvPr/>
          </p:nvSpPr>
          <p:spPr>
            <a:xfrm flipH="1">
              <a:off x="8135359" y="3183310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7" name="Google Shape;2657;p22"/>
            <p:cNvSpPr/>
            <p:nvPr/>
          </p:nvSpPr>
          <p:spPr>
            <a:xfrm flipH="1">
              <a:off x="8200759" y="3231635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8" name="Google Shape;2658;p22"/>
            <p:cNvSpPr/>
            <p:nvPr/>
          </p:nvSpPr>
          <p:spPr>
            <a:xfrm flipH="1">
              <a:off x="8207459" y="31592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9" name="Google Shape;2659;p22"/>
            <p:cNvSpPr/>
            <p:nvPr/>
          </p:nvSpPr>
          <p:spPr>
            <a:xfrm flipH="1">
              <a:off x="8197459" y="315061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0" name="Google Shape;2660;p22"/>
            <p:cNvSpPr/>
            <p:nvPr/>
          </p:nvSpPr>
          <p:spPr>
            <a:xfrm flipH="1">
              <a:off x="8195059" y="316298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1" name="Google Shape;2661;p22"/>
            <p:cNvSpPr/>
            <p:nvPr/>
          </p:nvSpPr>
          <p:spPr>
            <a:xfrm flipH="1">
              <a:off x="8120434" y="321596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2" name="Google Shape;2662;p22"/>
            <p:cNvSpPr/>
            <p:nvPr/>
          </p:nvSpPr>
          <p:spPr>
            <a:xfrm flipH="1">
              <a:off x="8111634" y="3204785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3" name="Google Shape;2663;p22"/>
            <p:cNvSpPr/>
            <p:nvPr/>
          </p:nvSpPr>
          <p:spPr>
            <a:xfrm flipH="1">
              <a:off x="8107309" y="32183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4" name="Google Shape;2664;p22"/>
            <p:cNvSpPr/>
            <p:nvPr/>
          </p:nvSpPr>
          <p:spPr>
            <a:xfrm flipH="1">
              <a:off x="8249684" y="3268810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5" name="Google Shape;2665;p22"/>
            <p:cNvSpPr/>
            <p:nvPr/>
          </p:nvSpPr>
          <p:spPr>
            <a:xfrm flipH="1">
              <a:off x="8242984" y="325761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6" name="Google Shape;2666;p22"/>
            <p:cNvSpPr/>
            <p:nvPr/>
          </p:nvSpPr>
          <p:spPr>
            <a:xfrm flipH="1">
              <a:off x="8190734" y="32923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7" name="Google Shape;2667;p22"/>
            <p:cNvSpPr/>
            <p:nvPr/>
          </p:nvSpPr>
          <p:spPr>
            <a:xfrm flipH="1">
              <a:off x="8185659" y="330476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22"/>
            <p:cNvSpPr/>
            <p:nvPr/>
          </p:nvSpPr>
          <p:spPr>
            <a:xfrm flipH="1">
              <a:off x="8177609" y="3294335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9" name="Google Shape;2669;p22"/>
            <p:cNvSpPr/>
            <p:nvPr/>
          </p:nvSpPr>
          <p:spPr>
            <a:xfrm flipH="1">
              <a:off x="8303259" y="331851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0" name="Google Shape;2670;p22"/>
            <p:cNvSpPr/>
            <p:nvPr/>
          </p:nvSpPr>
          <p:spPr>
            <a:xfrm flipH="1">
              <a:off x="8300134" y="33302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22"/>
            <p:cNvSpPr/>
            <p:nvPr/>
          </p:nvSpPr>
          <p:spPr>
            <a:xfrm flipH="1">
              <a:off x="8093734" y="30995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2" name="Google Shape;2672;p22"/>
            <p:cNvSpPr/>
            <p:nvPr/>
          </p:nvSpPr>
          <p:spPr>
            <a:xfrm flipH="1">
              <a:off x="8084909" y="310701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73" name="Google Shape;2673;p22"/>
          <p:cNvGrpSpPr/>
          <p:nvPr/>
        </p:nvGrpSpPr>
        <p:grpSpPr>
          <a:xfrm>
            <a:off x="-136051" y="-271495"/>
            <a:ext cx="2497300" cy="2438687"/>
            <a:chOff x="3081970" y="3217891"/>
            <a:chExt cx="525187" cy="512861"/>
          </a:xfrm>
        </p:grpSpPr>
        <p:sp>
          <p:nvSpPr>
            <p:cNvPr id="2674" name="Google Shape;2674;p22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22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6" name="Google Shape;2676;p22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7" name="Google Shape;2677;p22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8" name="Google Shape;2678;p22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9" name="Google Shape;2679;p22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0" name="Google Shape;2680;p22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1" name="Google Shape;2681;p22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22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22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22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5" name="Google Shape;2685;p22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6" name="Google Shape;2686;p22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7" name="Google Shape;2687;p22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22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9" name="Google Shape;2689;p22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0" name="Google Shape;2690;p22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1" name="Google Shape;2691;p22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2" name="Google Shape;2692;p22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3" name="Google Shape;2693;p22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4" name="Google Shape;2694;p22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5" name="Google Shape;2695;p22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6" name="Google Shape;2696;p22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7" name="Google Shape;2697;p22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8" name="Google Shape;2698;p22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22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0" name="Google Shape;2700;p22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1" name="Google Shape;2701;p22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2" name="Google Shape;2702;p22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3" name="Google Shape;2703;p22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04" name="Google Shape;2704;p22"/>
          <p:cNvGrpSpPr/>
          <p:nvPr/>
        </p:nvGrpSpPr>
        <p:grpSpPr>
          <a:xfrm>
            <a:off x="9800849" y="-271495"/>
            <a:ext cx="2497300" cy="2438687"/>
            <a:chOff x="3814193" y="3217891"/>
            <a:chExt cx="525187" cy="512861"/>
          </a:xfrm>
        </p:grpSpPr>
        <p:sp>
          <p:nvSpPr>
            <p:cNvPr id="2705" name="Google Shape;2705;p22"/>
            <p:cNvSpPr/>
            <p:nvPr/>
          </p:nvSpPr>
          <p:spPr>
            <a:xfrm flipH="1">
              <a:off x="383758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6" name="Google Shape;2706;p22"/>
            <p:cNvSpPr/>
            <p:nvPr/>
          </p:nvSpPr>
          <p:spPr>
            <a:xfrm flipH="1">
              <a:off x="385523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7" name="Google Shape;2707;p22"/>
            <p:cNvSpPr/>
            <p:nvPr/>
          </p:nvSpPr>
          <p:spPr>
            <a:xfrm flipH="1">
              <a:off x="382403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8" name="Google Shape;2708;p22"/>
            <p:cNvSpPr/>
            <p:nvPr/>
          </p:nvSpPr>
          <p:spPr>
            <a:xfrm flipH="1">
              <a:off x="3845321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9" name="Google Shape;2709;p22"/>
            <p:cNvSpPr/>
            <p:nvPr/>
          </p:nvSpPr>
          <p:spPr>
            <a:xfrm flipH="1">
              <a:off x="381419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0" name="Google Shape;2710;p22"/>
            <p:cNvSpPr/>
            <p:nvPr/>
          </p:nvSpPr>
          <p:spPr>
            <a:xfrm flipH="1">
              <a:off x="382464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1" name="Google Shape;2711;p22"/>
            <p:cNvSpPr/>
            <p:nvPr/>
          </p:nvSpPr>
          <p:spPr>
            <a:xfrm flipH="1">
              <a:off x="388491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2" name="Google Shape;2712;p22"/>
            <p:cNvSpPr/>
            <p:nvPr/>
          </p:nvSpPr>
          <p:spPr>
            <a:xfrm flipH="1">
              <a:off x="413592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3" name="Google Shape;2713;p22"/>
            <p:cNvSpPr/>
            <p:nvPr/>
          </p:nvSpPr>
          <p:spPr>
            <a:xfrm flipH="1">
              <a:off x="416861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4" name="Google Shape;2714;p22"/>
            <p:cNvSpPr/>
            <p:nvPr/>
          </p:nvSpPr>
          <p:spPr>
            <a:xfrm flipH="1">
              <a:off x="415391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22"/>
            <p:cNvSpPr/>
            <p:nvPr/>
          </p:nvSpPr>
          <p:spPr>
            <a:xfrm flipH="1">
              <a:off x="416456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22"/>
            <p:cNvSpPr/>
            <p:nvPr/>
          </p:nvSpPr>
          <p:spPr>
            <a:xfrm flipH="1">
              <a:off x="419848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22"/>
            <p:cNvSpPr/>
            <p:nvPr/>
          </p:nvSpPr>
          <p:spPr>
            <a:xfrm flipH="1">
              <a:off x="393870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22"/>
            <p:cNvSpPr/>
            <p:nvPr/>
          </p:nvSpPr>
          <p:spPr>
            <a:xfrm flipH="1">
              <a:off x="401523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9" name="Google Shape;2719;p22"/>
            <p:cNvSpPr/>
            <p:nvPr/>
          </p:nvSpPr>
          <p:spPr>
            <a:xfrm flipH="1">
              <a:off x="398583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0" name="Google Shape;2720;p22"/>
            <p:cNvSpPr/>
            <p:nvPr/>
          </p:nvSpPr>
          <p:spPr>
            <a:xfrm flipH="1">
              <a:off x="402737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1" name="Google Shape;2721;p22"/>
            <p:cNvSpPr/>
            <p:nvPr/>
          </p:nvSpPr>
          <p:spPr>
            <a:xfrm flipH="1">
              <a:off x="412768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2" name="Google Shape;2722;p22"/>
            <p:cNvSpPr/>
            <p:nvPr/>
          </p:nvSpPr>
          <p:spPr>
            <a:xfrm flipH="1">
              <a:off x="406022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3" name="Google Shape;2723;p22"/>
            <p:cNvSpPr/>
            <p:nvPr/>
          </p:nvSpPr>
          <p:spPr>
            <a:xfrm flipH="1">
              <a:off x="407466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4" name="Google Shape;2724;p22"/>
            <p:cNvSpPr/>
            <p:nvPr/>
          </p:nvSpPr>
          <p:spPr>
            <a:xfrm flipH="1">
              <a:off x="408312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5" name="Google Shape;2725;p22"/>
            <p:cNvSpPr/>
            <p:nvPr/>
          </p:nvSpPr>
          <p:spPr>
            <a:xfrm flipH="1">
              <a:off x="421161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6" name="Google Shape;2726;p22"/>
            <p:cNvSpPr/>
            <p:nvPr/>
          </p:nvSpPr>
          <p:spPr>
            <a:xfrm flipH="1">
              <a:off x="421586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7" name="Google Shape;2727;p22"/>
            <p:cNvSpPr/>
            <p:nvPr/>
          </p:nvSpPr>
          <p:spPr>
            <a:xfrm flipH="1">
              <a:off x="423252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8" name="Google Shape;2728;p22"/>
            <p:cNvSpPr/>
            <p:nvPr/>
          </p:nvSpPr>
          <p:spPr>
            <a:xfrm flipH="1">
              <a:off x="412669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9" name="Google Shape;2729;p22"/>
            <p:cNvSpPr/>
            <p:nvPr/>
          </p:nvSpPr>
          <p:spPr>
            <a:xfrm flipH="1">
              <a:off x="413691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0" name="Google Shape;2730;p22"/>
            <p:cNvSpPr/>
            <p:nvPr/>
          </p:nvSpPr>
          <p:spPr>
            <a:xfrm flipH="1">
              <a:off x="406221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1" name="Google Shape;2731;p22"/>
            <p:cNvSpPr/>
            <p:nvPr/>
          </p:nvSpPr>
          <p:spPr>
            <a:xfrm flipH="1">
              <a:off x="398752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2" name="Google Shape;2732;p22"/>
            <p:cNvSpPr/>
            <p:nvPr/>
          </p:nvSpPr>
          <p:spPr>
            <a:xfrm flipH="1">
              <a:off x="418894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3" name="Google Shape;2733;p22"/>
            <p:cNvSpPr/>
            <p:nvPr/>
          </p:nvSpPr>
          <p:spPr>
            <a:xfrm flipH="1">
              <a:off x="414537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4" name="Google Shape;2734;p22"/>
            <p:cNvSpPr/>
            <p:nvPr/>
          </p:nvSpPr>
          <p:spPr>
            <a:xfrm flipH="1">
              <a:off x="424274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50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6" name="Google Shape;2736;p2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37" name="Google Shape;2737;p23"/>
          <p:cNvSpPr txBox="1">
            <a:spLocks noGrp="1"/>
          </p:cNvSpPr>
          <p:nvPr>
            <p:ph type="subTitle" idx="1"/>
          </p:nvPr>
        </p:nvSpPr>
        <p:spPr>
          <a:xfrm>
            <a:off x="3113500" y="4903800"/>
            <a:ext cx="2561200" cy="1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38" name="Google Shape;2738;p23"/>
          <p:cNvSpPr txBox="1">
            <a:spLocks noGrp="1"/>
          </p:cNvSpPr>
          <p:nvPr>
            <p:ph type="title" idx="2"/>
          </p:nvPr>
        </p:nvSpPr>
        <p:spPr>
          <a:xfrm>
            <a:off x="3295500" y="4601333"/>
            <a:ext cx="2197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39" name="Google Shape;2739;p23"/>
          <p:cNvSpPr txBox="1">
            <a:spLocks noGrp="1"/>
          </p:cNvSpPr>
          <p:nvPr>
            <p:ph type="subTitle" idx="3"/>
          </p:nvPr>
        </p:nvSpPr>
        <p:spPr>
          <a:xfrm>
            <a:off x="6313168" y="4903800"/>
            <a:ext cx="2561200" cy="10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40" name="Google Shape;2740;p23"/>
          <p:cNvSpPr txBox="1">
            <a:spLocks noGrp="1"/>
          </p:cNvSpPr>
          <p:nvPr>
            <p:ph type="title" idx="4"/>
          </p:nvPr>
        </p:nvSpPr>
        <p:spPr>
          <a:xfrm>
            <a:off x="6495168" y="4601333"/>
            <a:ext cx="2197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41" name="Google Shape;2741;p23"/>
          <p:cNvSpPr/>
          <p:nvPr/>
        </p:nvSpPr>
        <p:spPr>
          <a:xfrm rot="9234458">
            <a:off x="-489893" y="-419058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42" name="Google Shape;2742;p23"/>
          <p:cNvGrpSpPr/>
          <p:nvPr/>
        </p:nvGrpSpPr>
        <p:grpSpPr>
          <a:xfrm rot="10800000" flipH="1">
            <a:off x="-12" y="-449291"/>
            <a:ext cx="1515987" cy="1968008"/>
            <a:chOff x="4468500" y="3085500"/>
            <a:chExt cx="219925" cy="285500"/>
          </a:xfrm>
        </p:grpSpPr>
        <p:sp>
          <p:nvSpPr>
            <p:cNvPr id="2743" name="Google Shape;2743;p23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4" name="Google Shape;2744;p23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5" name="Google Shape;2745;p23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6" name="Google Shape;2746;p23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7" name="Google Shape;2747;p23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8" name="Google Shape;2748;p23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9" name="Google Shape;2749;p23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0" name="Google Shape;2750;p23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1" name="Google Shape;2751;p23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2" name="Google Shape;2752;p23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3" name="Google Shape;2753;p23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4" name="Google Shape;2754;p23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5" name="Google Shape;2755;p23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6" name="Google Shape;2756;p23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7" name="Google Shape;2757;p23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8" name="Google Shape;2758;p23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9" name="Google Shape;2759;p23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60" name="Google Shape;2760;p23"/>
          <p:cNvGrpSpPr/>
          <p:nvPr/>
        </p:nvGrpSpPr>
        <p:grpSpPr>
          <a:xfrm rot="10800000" flipH="1">
            <a:off x="9623549" y="-2340507"/>
            <a:ext cx="4262611" cy="4379161"/>
            <a:chOff x="7217662" y="3775244"/>
            <a:chExt cx="3196958" cy="3284371"/>
          </a:xfrm>
        </p:grpSpPr>
        <p:sp>
          <p:nvSpPr>
            <p:cNvPr id="2761" name="Google Shape;2761;p23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762" name="Google Shape;2762;p23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2763" name="Google Shape;2763;p2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4" name="Google Shape;2764;p2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5" name="Google Shape;2765;p2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6" name="Google Shape;2766;p2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7" name="Google Shape;2767;p2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8" name="Google Shape;2768;p2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9" name="Google Shape;2769;p2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0" name="Google Shape;2770;p2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1" name="Google Shape;2771;p2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2" name="Google Shape;2772;p2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3" name="Google Shape;2773;p2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4" name="Google Shape;2774;p2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5" name="Google Shape;2775;p2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6" name="Google Shape;2776;p2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7" name="Google Shape;2777;p2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8" name="Google Shape;2778;p2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9" name="Google Shape;2779;p2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0" name="Google Shape;2780;p2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1" name="Google Shape;2781;p2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2" name="Google Shape;2782;p2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3" name="Google Shape;2783;p2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784" name="Google Shape;2784;p23"/>
          <p:cNvGrpSpPr/>
          <p:nvPr/>
        </p:nvGrpSpPr>
        <p:grpSpPr>
          <a:xfrm rot="10800000" flipH="1">
            <a:off x="10742185" y="-320033"/>
            <a:ext cx="1821087" cy="2358676"/>
            <a:chOff x="4291200" y="3137775"/>
            <a:chExt cx="177600" cy="230025"/>
          </a:xfrm>
        </p:grpSpPr>
        <p:sp>
          <p:nvSpPr>
            <p:cNvPr id="2785" name="Google Shape;2785;p23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6" name="Google Shape;2786;p23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7" name="Google Shape;2787;p23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8" name="Google Shape;2788;p23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9" name="Google Shape;2789;p23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0" name="Google Shape;2790;p23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1" name="Google Shape;2791;p23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2" name="Google Shape;2792;p23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3" name="Google Shape;2793;p23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4" name="Google Shape;2794;p23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5" name="Google Shape;2795;p23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6" name="Google Shape;2796;p23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97" name="Google Shape;2797;p23"/>
          <p:cNvSpPr/>
          <p:nvPr/>
        </p:nvSpPr>
        <p:spPr>
          <a:xfrm rot="-4452864">
            <a:off x="10520875" y="5587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8" name="Google Shape;2798;p23"/>
          <p:cNvSpPr/>
          <p:nvPr/>
        </p:nvSpPr>
        <p:spPr>
          <a:xfrm rot="-4452864">
            <a:off x="-2438759" y="5911354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2340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2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0" name="Google Shape;2800;p24"/>
          <p:cNvSpPr txBox="1">
            <a:spLocks noGrp="1"/>
          </p:cNvSpPr>
          <p:nvPr>
            <p:ph type="title" hasCustomPrompt="1"/>
          </p:nvPr>
        </p:nvSpPr>
        <p:spPr>
          <a:xfrm>
            <a:off x="2725067" y="4529833"/>
            <a:ext cx="6742000" cy="1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01" name="Google Shape;2801;p24"/>
          <p:cNvSpPr txBox="1">
            <a:spLocks noGrp="1"/>
          </p:cNvSpPr>
          <p:nvPr>
            <p:ph type="subTitle" idx="1"/>
          </p:nvPr>
        </p:nvSpPr>
        <p:spPr>
          <a:xfrm>
            <a:off x="2725067" y="5638633"/>
            <a:ext cx="67420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802" name="Google Shape;2802;p24"/>
          <p:cNvSpPr txBox="1">
            <a:spLocks noGrp="1"/>
          </p:cNvSpPr>
          <p:nvPr>
            <p:ph type="title" idx="2" hasCustomPrompt="1"/>
          </p:nvPr>
        </p:nvSpPr>
        <p:spPr>
          <a:xfrm>
            <a:off x="2725067" y="2686700"/>
            <a:ext cx="6742000" cy="1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03" name="Google Shape;2803;p24"/>
          <p:cNvSpPr txBox="1">
            <a:spLocks noGrp="1"/>
          </p:cNvSpPr>
          <p:nvPr>
            <p:ph type="subTitle" idx="3"/>
          </p:nvPr>
        </p:nvSpPr>
        <p:spPr>
          <a:xfrm>
            <a:off x="2725067" y="3816600"/>
            <a:ext cx="67420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804" name="Google Shape;2804;p24"/>
          <p:cNvSpPr txBox="1">
            <a:spLocks noGrp="1"/>
          </p:cNvSpPr>
          <p:nvPr>
            <p:ph type="title" idx="4" hasCustomPrompt="1"/>
          </p:nvPr>
        </p:nvSpPr>
        <p:spPr>
          <a:xfrm>
            <a:off x="2725067" y="843567"/>
            <a:ext cx="6742000" cy="10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05" name="Google Shape;2805;p24"/>
          <p:cNvSpPr txBox="1">
            <a:spLocks noGrp="1"/>
          </p:cNvSpPr>
          <p:nvPr>
            <p:ph type="subTitle" idx="5"/>
          </p:nvPr>
        </p:nvSpPr>
        <p:spPr>
          <a:xfrm>
            <a:off x="2725067" y="1994567"/>
            <a:ext cx="67420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/>
            </a:lvl9pPr>
          </a:lstStyle>
          <a:p>
            <a:endParaRPr/>
          </a:p>
        </p:txBody>
      </p:sp>
      <p:sp>
        <p:nvSpPr>
          <p:cNvPr id="2806" name="Google Shape;2806;p24"/>
          <p:cNvSpPr/>
          <p:nvPr/>
        </p:nvSpPr>
        <p:spPr>
          <a:xfrm rot="2700000">
            <a:off x="-2030059" y="4600713"/>
            <a:ext cx="4383681" cy="2347289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807" name="Google Shape;2807;p24"/>
          <p:cNvGrpSpPr/>
          <p:nvPr/>
        </p:nvGrpSpPr>
        <p:grpSpPr>
          <a:xfrm>
            <a:off x="9845345" y="-1681298"/>
            <a:ext cx="3503216" cy="3752972"/>
            <a:chOff x="7135951" y="-1661517"/>
            <a:chExt cx="3753445" cy="4021041"/>
          </a:xfrm>
        </p:grpSpPr>
        <p:sp>
          <p:nvSpPr>
            <p:cNvPr id="2808" name="Google Shape;2808;p24"/>
            <p:cNvSpPr/>
            <p:nvPr/>
          </p:nvSpPr>
          <p:spPr>
            <a:xfrm rot="-3796382">
              <a:off x="7538163" y="-1092223"/>
              <a:ext cx="2949020" cy="2717468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809" name="Google Shape;2809;p24"/>
            <p:cNvGrpSpPr/>
            <p:nvPr/>
          </p:nvGrpSpPr>
          <p:grpSpPr>
            <a:xfrm>
              <a:off x="8090250" y="1355275"/>
              <a:ext cx="1404941" cy="1004250"/>
              <a:chOff x="8090250" y="1355275"/>
              <a:chExt cx="1404941" cy="1004250"/>
            </a:xfrm>
          </p:grpSpPr>
          <p:sp>
            <p:nvSpPr>
              <p:cNvPr id="2810" name="Google Shape;2810;p2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1" name="Google Shape;2811;p2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2" name="Google Shape;2812;p2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3" name="Google Shape;2813;p2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4" name="Google Shape;2814;p2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5" name="Google Shape;2815;p2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6" name="Google Shape;2816;p2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7" name="Google Shape;2817;p2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8" name="Google Shape;2818;p2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19" name="Google Shape;2819;p2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0" name="Google Shape;2820;p2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1" name="Google Shape;2821;p2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2" name="Google Shape;2822;p2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3" name="Google Shape;2823;p2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4" name="Google Shape;2824;p2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5" name="Google Shape;2825;p2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6" name="Google Shape;2826;p2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7" name="Google Shape;2827;p2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8" name="Google Shape;2828;p2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9" name="Google Shape;2829;p2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0" name="Google Shape;2830;p2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831" name="Google Shape;2831;p24"/>
          <p:cNvGrpSpPr/>
          <p:nvPr/>
        </p:nvGrpSpPr>
        <p:grpSpPr>
          <a:xfrm>
            <a:off x="545606" y="5323488"/>
            <a:ext cx="935191" cy="697157"/>
            <a:chOff x="2634075" y="475000"/>
            <a:chExt cx="193200" cy="144025"/>
          </a:xfrm>
        </p:grpSpPr>
        <p:sp>
          <p:nvSpPr>
            <p:cNvPr id="2832" name="Google Shape;2832;p24"/>
            <p:cNvSpPr/>
            <p:nvPr/>
          </p:nvSpPr>
          <p:spPr>
            <a:xfrm>
              <a:off x="2681125" y="480875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3" name="Google Shape;2833;p24"/>
            <p:cNvSpPr/>
            <p:nvPr/>
          </p:nvSpPr>
          <p:spPr>
            <a:xfrm>
              <a:off x="2723100" y="488975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4" name="Google Shape;2834;p24"/>
            <p:cNvSpPr/>
            <p:nvPr/>
          </p:nvSpPr>
          <p:spPr>
            <a:xfrm>
              <a:off x="2709975" y="518325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5" name="Google Shape;2835;p24"/>
            <p:cNvSpPr/>
            <p:nvPr/>
          </p:nvSpPr>
          <p:spPr>
            <a:xfrm>
              <a:off x="2740050" y="518600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6" name="Google Shape;2836;p24"/>
            <p:cNvSpPr/>
            <p:nvPr/>
          </p:nvSpPr>
          <p:spPr>
            <a:xfrm>
              <a:off x="2744350" y="478750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7" name="Google Shape;2837;p24"/>
            <p:cNvSpPr/>
            <p:nvPr/>
          </p:nvSpPr>
          <p:spPr>
            <a:xfrm>
              <a:off x="2795250" y="521700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8" name="Google Shape;2838;p24"/>
            <p:cNvSpPr/>
            <p:nvPr/>
          </p:nvSpPr>
          <p:spPr>
            <a:xfrm>
              <a:off x="2758500" y="556975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9" name="Google Shape;2839;p24"/>
            <p:cNvSpPr/>
            <p:nvPr/>
          </p:nvSpPr>
          <p:spPr>
            <a:xfrm>
              <a:off x="2806550" y="551750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0" name="Google Shape;2840;p24"/>
            <p:cNvSpPr/>
            <p:nvPr/>
          </p:nvSpPr>
          <p:spPr>
            <a:xfrm>
              <a:off x="2682150" y="548500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1" name="Google Shape;2841;p24"/>
            <p:cNvSpPr/>
            <p:nvPr/>
          </p:nvSpPr>
          <p:spPr>
            <a:xfrm>
              <a:off x="2645850" y="508450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2" name="Google Shape;2842;p24"/>
            <p:cNvSpPr/>
            <p:nvPr/>
          </p:nvSpPr>
          <p:spPr>
            <a:xfrm>
              <a:off x="2720725" y="559350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3" name="Google Shape;2843;p24"/>
            <p:cNvSpPr/>
            <p:nvPr/>
          </p:nvSpPr>
          <p:spPr>
            <a:xfrm>
              <a:off x="2779650" y="587325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4" name="Google Shape;2844;p24"/>
            <p:cNvSpPr/>
            <p:nvPr/>
          </p:nvSpPr>
          <p:spPr>
            <a:xfrm>
              <a:off x="2741525" y="602475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5" name="Google Shape;2845;p24"/>
            <p:cNvSpPr/>
            <p:nvPr/>
          </p:nvSpPr>
          <p:spPr>
            <a:xfrm>
              <a:off x="2634550" y="475000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6" name="Google Shape;2846;p24"/>
            <p:cNvSpPr/>
            <p:nvPr/>
          </p:nvSpPr>
          <p:spPr>
            <a:xfrm>
              <a:off x="2677400" y="583350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7" name="Google Shape;2847;p24"/>
            <p:cNvSpPr/>
            <p:nvPr/>
          </p:nvSpPr>
          <p:spPr>
            <a:xfrm>
              <a:off x="2634075" y="534850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48" name="Google Shape;2848;p24"/>
          <p:cNvSpPr/>
          <p:nvPr/>
        </p:nvSpPr>
        <p:spPr>
          <a:xfrm rot="8999984">
            <a:off x="-1491014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9" name="Google Shape;2849;p24"/>
          <p:cNvSpPr/>
          <p:nvPr/>
        </p:nvSpPr>
        <p:spPr>
          <a:xfrm>
            <a:off x="609601" y="1388343"/>
            <a:ext cx="179999" cy="135717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0" name="Google Shape;2850;p24"/>
          <p:cNvSpPr/>
          <p:nvPr/>
        </p:nvSpPr>
        <p:spPr>
          <a:xfrm>
            <a:off x="788649" y="1664177"/>
            <a:ext cx="197975" cy="158456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1" name="Google Shape;2851;p24"/>
          <p:cNvSpPr/>
          <p:nvPr/>
        </p:nvSpPr>
        <p:spPr>
          <a:xfrm>
            <a:off x="1024839" y="1855132"/>
            <a:ext cx="220356" cy="189171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2" name="Google Shape;2852;p24"/>
          <p:cNvSpPr/>
          <p:nvPr/>
        </p:nvSpPr>
        <p:spPr>
          <a:xfrm>
            <a:off x="1310076" y="1443582"/>
            <a:ext cx="244760" cy="180599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3" name="Google Shape;2853;p24"/>
          <p:cNvSpPr/>
          <p:nvPr/>
        </p:nvSpPr>
        <p:spPr>
          <a:xfrm>
            <a:off x="1020434" y="1327865"/>
            <a:ext cx="226903" cy="202504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4" name="Google Shape;2854;p24"/>
          <p:cNvSpPr/>
          <p:nvPr/>
        </p:nvSpPr>
        <p:spPr>
          <a:xfrm>
            <a:off x="1480791" y="1763464"/>
            <a:ext cx="222141" cy="210837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5" name="Google Shape;2855;p24"/>
          <p:cNvSpPr/>
          <p:nvPr/>
        </p:nvSpPr>
        <p:spPr>
          <a:xfrm>
            <a:off x="839006" y="1082507"/>
            <a:ext cx="132023" cy="112503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6" name="Google Shape;2856;p24"/>
          <p:cNvSpPr/>
          <p:nvPr/>
        </p:nvSpPr>
        <p:spPr>
          <a:xfrm>
            <a:off x="1034006" y="865600"/>
            <a:ext cx="269284" cy="196909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7" name="Google Shape;2857;p24"/>
          <p:cNvSpPr/>
          <p:nvPr/>
        </p:nvSpPr>
        <p:spPr>
          <a:xfrm>
            <a:off x="1276268" y="1778941"/>
            <a:ext cx="98689" cy="80955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8" name="Google Shape;2858;p24"/>
          <p:cNvSpPr/>
          <p:nvPr/>
        </p:nvSpPr>
        <p:spPr>
          <a:xfrm>
            <a:off x="1386148" y="1094649"/>
            <a:ext cx="155237" cy="106192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9" name="Google Shape;2859;p24"/>
          <p:cNvSpPr/>
          <p:nvPr/>
        </p:nvSpPr>
        <p:spPr>
          <a:xfrm rot="-7617272">
            <a:off x="10602183" y="5803575"/>
            <a:ext cx="2366951" cy="188639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0" name="Google Shape;2860;p24"/>
          <p:cNvSpPr/>
          <p:nvPr/>
        </p:nvSpPr>
        <p:spPr>
          <a:xfrm rot="-7617272">
            <a:off x="11426543" y="6128268"/>
            <a:ext cx="282959" cy="76589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1" name="Google Shape;2861;p24"/>
          <p:cNvSpPr/>
          <p:nvPr/>
        </p:nvSpPr>
        <p:spPr>
          <a:xfrm rot="-7617272">
            <a:off x="11233024" y="5940564"/>
            <a:ext cx="234337" cy="72933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2" name="Google Shape;2862;p24"/>
          <p:cNvSpPr/>
          <p:nvPr/>
        </p:nvSpPr>
        <p:spPr>
          <a:xfrm rot="-7617272">
            <a:off x="11443974" y="5822192"/>
            <a:ext cx="213681" cy="68912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3" name="Google Shape;2863;p24"/>
          <p:cNvSpPr/>
          <p:nvPr/>
        </p:nvSpPr>
        <p:spPr>
          <a:xfrm rot="-7617272">
            <a:off x="11253668" y="5706649"/>
            <a:ext cx="213681" cy="68912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4" name="Google Shape;2864;p24"/>
          <p:cNvSpPr/>
          <p:nvPr/>
        </p:nvSpPr>
        <p:spPr>
          <a:xfrm rot="-7617272">
            <a:off x="11044849" y="5899759"/>
            <a:ext cx="265595" cy="91395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5" name="Google Shape;2865;p24"/>
          <p:cNvSpPr/>
          <p:nvPr/>
        </p:nvSpPr>
        <p:spPr>
          <a:xfrm rot="-7617272">
            <a:off x="10947822" y="5468711"/>
            <a:ext cx="192844" cy="88288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6" name="Google Shape;2866;p24"/>
          <p:cNvSpPr/>
          <p:nvPr/>
        </p:nvSpPr>
        <p:spPr>
          <a:xfrm rot="-7617272">
            <a:off x="11314147" y="5410760"/>
            <a:ext cx="179683" cy="68729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7" name="Google Shape;2867;p24"/>
          <p:cNvSpPr/>
          <p:nvPr/>
        </p:nvSpPr>
        <p:spPr>
          <a:xfrm rot="-7617272">
            <a:off x="11007613" y="5259419"/>
            <a:ext cx="168899" cy="77868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8" name="Google Shape;2868;p24"/>
          <p:cNvSpPr/>
          <p:nvPr/>
        </p:nvSpPr>
        <p:spPr>
          <a:xfrm rot="-7617272">
            <a:off x="11744034" y="5735781"/>
            <a:ext cx="203628" cy="77137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9" name="Google Shape;2869;p24"/>
          <p:cNvSpPr/>
          <p:nvPr/>
        </p:nvSpPr>
        <p:spPr>
          <a:xfrm rot="-7617272">
            <a:off x="11805745" y="6115666"/>
            <a:ext cx="220080" cy="79513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0" name="Google Shape;2870;p24"/>
          <p:cNvSpPr/>
          <p:nvPr/>
        </p:nvSpPr>
        <p:spPr>
          <a:xfrm rot="-7617272">
            <a:off x="11542092" y="5503737"/>
            <a:ext cx="216789" cy="94503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1" name="Google Shape;2871;p24"/>
          <p:cNvSpPr/>
          <p:nvPr/>
        </p:nvSpPr>
        <p:spPr>
          <a:xfrm rot="-7617272">
            <a:off x="11304911" y="5138198"/>
            <a:ext cx="175479" cy="75309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2" name="Google Shape;2872;p24"/>
          <p:cNvSpPr/>
          <p:nvPr/>
        </p:nvSpPr>
        <p:spPr>
          <a:xfrm rot="-7617272">
            <a:off x="11303053" y="6324143"/>
            <a:ext cx="230864" cy="94868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3" name="Google Shape;2873;p24"/>
          <p:cNvSpPr/>
          <p:nvPr/>
        </p:nvSpPr>
        <p:spPr>
          <a:xfrm rot="-7617272">
            <a:off x="11607720" y="5183755"/>
            <a:ext cx="169629" cy="84267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4" name="Google Shape;2874;p24"/>
          <p:cNvSpPr/>
          <p:nvPr/>
        </p:nvSpPr>
        <p:spPr>
          <a:xfrm rot="-7617272">
            <a:off x="11750573" y="6359698"/>
            <a:ext cx="220263" cy="88105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5" name="Google Shape;2875;p24"/>
          <p:cNvSpPr/>
          <p:nvPr/>
        </p:nvSpPr>
        <p:spPr>
          <a:xfrm rot="-7617272">
            <a:off x="11914077" y="5540762"/>
            <a:ext cx="192844" cy="77868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6" name="Google Shape;2876;p24"/>
          <p:cNvSpPr/>
          <p:nvPr/>
        </p:nvSpPr>
        <p:spPr>
          <a:xfrm rot="-7617272">
            <a:off x="11977027" y="5995692"/>
            <a:ext cx="216789" cy="76589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077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p25"/>
          <p:cNvSpPr txBox="1">
            <a:spLocks noGrp="1"/>
          </p:cNvSpPr>
          <p:nvPr>
            <p:ph type="subTitle" idx="1"/>
          </p:nvPr>
        </p:nvSpPr>
        <p:spPr>
          <a:xfrm>
            <a:off x="1307967" y="5061556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79" name="Google Shape;2879;p25"/>
          <p:cNvSpPr txBox="1">
            <a:spLocks noGrp="1"/>
          </p:cNvSpPr>
          <p:nvPr>
            <p:ph type="title"/>
          </p:nvPr>
        </p:nvSpPr>
        <p:spPr>
          <a:xfrm>
            <a:off x="1307967" y="4759099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0" name="Google Shape;2880;p25"/>
          <p:cNvSpPr txBox="1">
            <a:spLocks noGrp="1"/>
          </p:cNvSpPr>
          <p:nvPr>
            <p:ph type="title" idx="2" hasCustomPrompt="1"/>
          </p:nvPr>
        </p:nvSpPr>
        <p:spPr>
          <a:xfrm>
            <a:off x="1307979" y="4173084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81" name="Google Shape;2881;p25"/>
          <p:cNvSpPr txBox="1">
            <a:spLocks noGrp="1"/>
          </p:cNvSpPr>
          <p:nvPr>
            <p:ph type="subTitle" idx="3"/>
          </p:nvPr>
        </p:nvSpPr>
        <p:spPr>
          <a:xfrm>
            <a:off x="1307967" y="2843423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82" name="Google Shape;2882;p25"/>
          <p:cNvSpPr txBox="1">
            <a:spLocks noGrp="1"/>
          </p:cNvSpPr>
          <p:nvPr>
            <p:ph type="title" idx="4"/>
          </p:nvPr>
        </p:nvSpPr>
        <p:spPr>
          <a:xfrm>
            <a:off x="1307969" y="2540965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3" name="Google Shape;2883;p25"/>
          <p:cNvSpPr txBox="1">
            <a:spLocks noGrp="1"/>
          </p:cNvSpPr>
          <p:nvPr>
            <p:ph type="title" idx="5" hasCustomPrompt="1"/>
          </p:nvPr>
        </p:nvSpPr>
        <p:spPr>
          <a:xfrm>
            <a:off x="1307979" y="1954951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84" name="Google Shape;2884;p25"/>
          <p:cNvSpPr txBox="1">
            <a:spLocks noGrp="1"/>
          </p:cNvSpPr>
          <p:nvPr>
            <p:ph type="subTitle" idx="6"/>
          </p:nvPr>
        </p:nvSpPr>
        <p:spPr>
          <a:xfrm>
            <a:off x="8600500" y="2843423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85" name="Google Shape;2885;p25"/>
          <p:cNvSpPr txBox="1">
            <a:spLocks noGrp="1"/>
          </p:cNvSpPr>
          <p:nvPr>
            <p:ph type="title" idx="7"/>
          </p:nvPr>
        </p:nvSpPr>
        <p:spPr>
          <a:xfrm>
            <a:off x="8600507" y="2540965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6" name="Google Shape;2886;p25"/>
          <p:cNvSpPr txBox="1">
            <a:spLocks noGrp="1"/>
          </p:cNvSpPr>
          <p:nvPr>
            <p:ph type="title" idx="8" hasCustomPrompt="1"/>
          </p:nvPr>
        </p:nvSpPr>
        <p:spPr>
          <a:xfrm>
            <a:off x="8600513" y="1954951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87" name="Google Shape;2887;p25"/>
          <p:cNvSpPr txBox="1">
            <a:spLocks noGrp="1"/>
          </p:cNvSpPr>
          <p:nvPr>
            <p:ph type="subTitle" idx="9"/>
          </p:nvPr>
        </p:nvSpPr>
        <p:spPr>
          <a:xfrm>
            <a:off x="8600479" y="5061556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2424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888" name="Google Shape;2888;p25"/>
          <p:cNvSpPr txBox="1">
            <a:spLocks noGrp="1"/>
          </p:cNvSpPr>
          <p:nvPr>
            <p:ph type="title" idx="13"/>
          </p:nvPr>
        </p:nvSpPr>
        <p:spPr>
          <a:xfrm>
            <a:off x="8600485" y="4759099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9" name="Google Shape;2889;p25"/>
          <p:cNvSpPr txBox="1">
            <a:spLocks noGrp="1"/>
          </p:cNvSpPr>
          <p:nvPr>
            <p:ph type="title" idx="14" hasCustomPrompt="1"/>
          </p:nvPr>
        </p:nvSpPr>
        <p:spPr>
          <a:xfrm>
            <a:off x="8600492" y="4173084"/>
            <a:ext cx="2289200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890" name="Google Shape;2890;p25"/>
          <p:cNvSpPr txBox="1">
            <a:spLocks noGrp="1"/>
          </p:cNvSpPr>
          <p:nvPr>
            <p:ph type="title" idx="15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91" name="Google Shape;2891;p25"/>
          <p:cNvSpPr/>
          <p:nvPr/>
        </p:nvSpPr>
        <p:spPr>
          <a:xfrm>
            <a:off x="932461" y="38288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2" name="Google Shape;2892;p25"/>
          <p:cNvSpPr/>
          <p:nvPr/>
        </p:nvSpPr>
        <p:spPr>
          <a:xfrm>
            <a:off x="918428" y="5432440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3" name="Google Shape;2893;p25"/>
          <p:cNvSpPr/>
          <p:nvPr/>
        </p:nvSpPr>
        <p:spPr>
          <a:xfrm>
            <a:off x="497802" y="57687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4" name="Google Shape;2894;p25"/>
          <p:cNvSpPr/>
          <p:nvPr/>
        </p:nvSpPr>
        <p:spPr>
          <a:xfrm>
            <a:off x="561868" y="5653843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5" name="Google Shape;2895;p25"/>
          <p:cNvSpPr/>
          <p:nvPr/>
        </p:nvSpPr>
        <p:spPr>
          <a:xfrm>
            <a:off x="642342" y="57687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6" name="Google Shape;2896;p25"/>
          <p:cNvSpPr/>
          <p:nvPr/>
        </p:nvSpPr>
        <p:spPr>
          <a:xfrm>
            <a:off x="1109578" y="2721404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7" name="Google Shape;2897;p25"/>
          <p:cNvSpPr/>
          <p:nvPr/>
        </p:nvSpPr>
        <p:spPr>
          <a:xfrm>
            <a:off x="642344" y="202873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8" name="Google Shape;2898;p25"/>
          <p:cNvSpPr/>
          <p:nvPr/>
        </p:nvSpPr>
        <p:spPr>
          <a:xfrm>
            <a:off x="744665" y="538003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9" name="Google Shape;2899;p25"/>
          <p:cNvSpPr/>
          <p:nvPr/>
        </p:nvSpPr>
        <p:spPr>
          <a:xfrm>
            <a:off x="361340" y="39453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0" name="Google Shape;2900;p25"/>
          <p:cNvSpPr/>
          <p:nvPr/>
        </p:nvSpPr>
        <p:spPr>
          <a:xfrm>
            <a:off x="382697" y="41955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1" name="Google Shape;2901;p25"/>
          <p:cNvSpPr/>
          <p:nvPr/>
        </p:nvSpPr>
        <p:spPr>
          <a:xfrm flipH="1">
            <a:off x="11728756" y="3700207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2" name="Google Shape;2902;p25"/>
          <p:cNvSpPr/>
          <p:nvPr/>
        </p:nvSpPr>
        <p:spPr>
          <a:xfrm flipH="1">
            <a:off x="11468280" y="42574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3" name="Google Shape;2903;p25"/>
          <p:cNvSpPr/>
          <p:nvPr/>
        </p:nvSpPr>
        <p:spPr>
          <a:xfrm flipH="1">
            <a:off x="11667922" y="62770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4" name="Google Shape;2904;p25"/>
          <p:cNvSpPr/>
          <p:nvPr/>
        </p:nvSpPr>
        <p:spPr>
          <a:xfrm flipH="1">
            <a:off x="11603857" y="6162210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5" name="Google Shape;2905;p25"/>
          <p:cNvSpPr/>
          <p:nvPr/>
        </p:nvSpPr>
        <p:spPr>
          <a:xfrm flipH="1">
            <a:off x="11523382" y="62770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6" name="Google Shape;2906;p25"/>
          <p:cNvSpPr/>
          <p:nvPr/>
        </p:nvSpPr>
        <p:spPr>
          <a:xfrm flipH="1">
            <a:off x="11491727" y="3249871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7" name="Google Shape;2907;p25"/>
          <p:cNvSpPr/>
          <p:nvPr/>
        </p:nvSpPr>
        <p:spPr>
          <a:xfrm flipH="1">
            <a:off x="11709502" y="49138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8" name="Google Shape;2908;p25"/>
          <p:cNvSpPr/>
          <p:nvPr/>
        </p:nvSpPr>
        <p:spPr>
          <a:xfrm flipH="1">
            <a:off x="11523359" y="1842469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9" name="Google Shape;2909;p25"/>
          <p:cNvSpPr/>
          <p:nvPr/>
        </p:nvSpPr>
        <p:spPr>
          <a:xfrm flipH="1">
            <a:off x="11752217" y="52306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0" name="Google Shape;2910;p25"/>
          <p:cNvSpPr/>
          <p:nvPr/>
        </p:nvSpPr>
        <p:spPr>
          <a:xfrm flipH="1">
            <a:off x="11734910" y="54808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1" name="Google Shape;2911;p25"/>
          <p:cNvSpPr/>
          <p:nvPr/>
        </p:nvSpPr>
        <p:spPr>
          <a:xfrm>
            <a:off x="987547" y="6160174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2" name="Google Shape;2912;p25"/>
          <p:cNvSpPr/>
          <p:nvPr/>
        </p:nvSpPr>
        <p:spPr>
          <a:xfrm>
            <a:off x="921045" y="53062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3" name="Google Shape;2913;p25"/>
          <p:cNvSpPr/>
          <p:nvPr/>
        </p:nvSpPr>
        <p:spPr>
          <a:xfrm>
            <a:off x="697411" y="4257437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4" name="Google Shape;2914;p25"/>
          <p:cNvSpPr/>
          <p:nvPr/>
        </p:nvSpPr>
        <p:spPr>
          <a:xfrm flipH="1">
            <a:off x="11871361" y="5886856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5" name="Google Shape;2915;p25"/>
          <p:cNvSpPr/>
          <p:nvPr/>
        </p:nvSpPr>
        <p:spPr>
          <a:xfrm flipH="1">
            <a:off x="11476569" y="57916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6" name="Google Shape;2916;p25"/>
          <p:cNvSpPr/>
          <p:nvPr/>
        </p:nvSpPr>
        <p:spPr>
          <a:xfrm flipH="1">
            <a:off x="11640182" y="4742871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7" name="Google Shape;2917;p25"/>
          <p:cNvSpPr/>
          <p:nvPr/>
        </p:nvSpPr>
        <p:spPr>
          <a:xfrm>
            <a:off x="10241461" y="279207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8" name="Google Shape;2918;p25"/>
          <p:cNvSpPr/>
          <p:nvPr/>
        </p:nvSpPr>
        <p:spPr>
          <a:xfrm>
            <a:off x="1773469" y="6730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9" name="Google Shape;2919;p25"/>
          <p:cNvSpPr/>
          <p:nvPr/>
        </p:nvSpPr>
        <p:spPr>
          <a:xfrm>
            <a:off x="1837534" y="558143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0" name="Google Shape;2920;p25"/>
          <p:cNvSpPr/>
          <p:nvPr/>
        </p:nvSpPr>
        <p:spPr>
          <a:xfrm>
            <a:off x="3001842" y="4444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1" name="Google Shape;2921;p25"/>
          <p:cNvSpPr/>
          <p:nvPr/>
        </p:nvSpPr>
        <p:spPr>
          <a:xfrm>
            <a:off x="9054712" y="634887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490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p2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924" name="Google Shape;2924;p26"/>
          <p:cNvGrpSpPr/>
          <p:nvPr/>
        </p:nvGrpSpPr>
        <p:grpSpPr>
          <a:xfrm>
            <a:off x="11065865" y="267424"/>
            <a:ext cx="839601" cy="905153"/>
            <a:chOff x="8299398" y="200567"/>
            <a:chExt cx="629701" cy="678865"/>
          </a:xfrm>
        </p:grpSpPr>
        <p:sp>
          <p:nvSpPr>
            <p:cNvPr id="2925" name="Google Shape;2925;p26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6" name="Google Shape;2926;p26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7" name="Google Shape;2927;p26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8" name="Google Shape;2928;p26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26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0" name="Google Shape;2930;p26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1" name="Google Shape;2931;p26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2" name="Google Shape;2932;p26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3" name="Google Shape;2933;p26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4" name="Google Shape;2934;p26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35" name="Google Shape;2935;p26"/>
          <p:cNvSpPr/>
          <p:nvPr/>
        </p:nvSpPr>
        <p:spPr>
          <a:xfrm rot="2741762" flipH="1">
            <a:off x="880847" y="6232653"/>
            <a:ext cx="223764" cy="60567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6" name="Google Shape;2936;p26"/>
          <p:cNvSpPr/>
          <p:nvPr/>
        </p:nvSpPr>
        <p:spPr>
          <a:xfrm rot="2741762" flipH="1">
            <a:off x="778111" y="6041062"/>
            <a:ext cx="185313" cy="57676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7" name="Google Shape;2937;p26"/>
          <p:cNvSpPr/>
          <p:nvPr/>
        </p:nvSpPr>
        <p:spPr>
          <a:xfrm rot="2741762" flipH="1">
            <a:off x="668075" y="6184993"/>
            <a:ext cx="168980" cy="54496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8" name="Google Shape;2938;p26"/>
          <p:cNvSpPr/>
          <p:nvPr/>
        </p:nvSpPr>
        <p:spPr>
          <a:xfrm rot="2741762" flipH="1">
            <a:off x="600637" y="6022361"/>
            <a:ext cx="168980" cy="54496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9" name="Google Shape;2939;p26"/>
          <p:cNvSpPr/>
          <p:nvPr/>
        </p:nvSpPr>
        <p:spPr>
          <a:xfrm rot="2741762" flipH="1">
            <a:off x="761808" y="5895103"/>
            <a:ext cx="210032" cy="72275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0" name="Google Shape;2940;p26"/>
          <p:cNvSpPr/>
          <p:nvPr/>
        </p:nvSpPr>
        <p:spPr>
          <a:xfrm rot="2741762" flipH="1">
            <a:off x="468481" y="5740074"/>
            <a:ext cx="152500" cy="69817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1" name="Google Shape;2941;p26"/>
          <p:cNvSpPr/>
          <p:nvPr/>
        </p:nvSpPr>
        <p:spPr>
          <a:xfrm rot="2741762" flipH="1">
            <a:off x="377511" y="6020849"/>
            <a:ext cx="142093" cy="54351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2" name="Google Shape;2942;p26"/>
          <p:cNvSpPr/>
          <p:nvPr/>
        </p:nvSpPr>
        <p:spPr>
          <a:xfrm rot="2741762" flipH="1">
            <a:off x="304546" y="5755791"/>
            <a:ext cx="133564" cy="61579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3" name="Google Shape;2943;p26"/>
          <p:cNvSpPr/>
          <p:nvPr/>
        </p:nvSpPr>
        <p:spPr>
          <a:xfrm rot="2741762" flipH="1">
            <a:off x="572268" y="6402453"/>
            <a:ext cx="161029" cy="61000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4" name="Google Shape;2944;p26"/>
          <p:cNvSpPr/>
          <p:nvPr/>
        </p:nvSpPr>
        <p:spPr>
          <a:xfrm rot="2741762" flipH="1">
            <a:off x="855209" y="6501973"/>
            <a:ext cx="174039" cy="62880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5" name="Google Shape;2945;p26"/>
          <p:cNvSpPr/>
          <p:nvPr/>
        </p:nvSpPr>
        <p:spPr>
          <a:xfrm rot="2741762" flipH="1">
            <a:off x="415960" y="6216049"/>
            <a:ext cx="171437" cy="74732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6" name="Google Shape;2946;p26"/>
          <p:cNvSpPr/>
          <p:nvPr/>
        </p:nvSpPr>
        <p:spPr>
          <a:xfrm rot="2741762" flipH="1">
            <a:off x="170072" y="5977024"/>
            <a:ext cx="138768" cy="59555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7" name="Google Shape;2947;p26"/>
          <p:cNvSpPr/>
          <p:nvPr/>
        </p:nvSpPr>
        <p:spPr>
          <a:xfrm rot="2741762" flipH="1">
            <a:off x="1079658" y="6133183"/>
            <a:ext cx="182567" cy="75021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8" name="Google Shape;2948;p26"/>
          <p:cNvSpPr/>
          <p:nvPr/>
        </p:nvSpPr>
        <p:spPr>
          <a:xfrm rot="2741762" flipH="1">
            <a:off x="175454" y="6213892"/>
            <a:ext cx="134143" cy="66637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9" name="Google Shape;2949;p26"/>
          <p:cNvSpPr/>
          <p:nvPr/>
        </p:nvSpPr>
        <p:spPr>
          <a:xfrm rot="2741762" flipH="1">
            <a:off x="1055851" y="6485368"/>
            <a:ext cx="174183" cy="69673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0" name="Google Shape;2950;p26"/>
          <p:cNvSpPr/>
          <p:nvPr/>
        </p:nvSpPr>
        <p:spPr>
          <a:xfrm rot="2741762" flipH="1">
            <a:off x="404602" y="6507465"/>
            <a:ext cx="152500" cy="61579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1" name="Google Shape;2951;p26"/>
          <p:cNvSpPr/>
          <p:nvPr/>
        </p:nvSpPr>
        <p:spPr>
          <a:xfrm rot="2741762" flipH="1">
            <a:off x="741208" y="6621129"/>
            <a:ext cx="171437" cy="60567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2" name="Google Shape;2952;p26"/>
          <p:cNvSpPr/>
          <p:nvPr/>
        </p:nvSpPr>
        <p:spPr>
          <a:xfrm flipH="1">
            <a:off x="11692913" y="6385349"/>
            <a:ext cx="86433" cy="86433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3" name="Google Shape;2953;p26"/>
          <p:cNvSpPr/>
          <p:nvPr/>
        </p:nvSpPr>
        <p:spPr>
          <a:xfrm flipH="1">
            <a:off x="11599011" y="6177078"/>
            <a:ext cx="75923" cy="75785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4" name="Google Shape;2954;p26"/>
          <p:cNvSpPr/>
          <p:nvPr/>
        </p:nvSpPr>
        <p:spPr>
          <a:xfrm flipH="1">
            <a:off x="11317586" y="6265171"/>
            <a:ext cx="67625" cy="68317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5" name="Google Shape;2955;p26"/>
          <p:cNvSpPr/>
          <p:nvPr/>
        </p:nvSpPr>
        <p:spPr>
          <a:xfrm flipH="1">
            <a:off x="11278725" y="6020667"/>
            <a:ext cx="54625" cy="54488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6" name="Google Shape;2956;p26"/>
          <p:cNvSpPr/>
          <p:nvPr/>
        </p:nvSpPr>
        <p:spPr>
          <a:xfrm flipH="1">
            <a:off x="11500270" y="6514378"/>
            <a:ext cx="38860" cy="39137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7" name="Google Shape;2957;p26"/>
          <p:cNvSpPr/>
          <p:nvPr/>
        </p:nvSpPr>
        <p:spPr>
          <a:xfrm flipH="1">
            <a:off x="11437623" y="6210821"/>
            <a:ext cx="52136" cy="53104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8" name="Google Shape;2958;p26"/>
          <p:cNvSpPr/>
          <p:nvPr/>
        </p:nvSpPr>
        <p:spPr>
          <a:xfrm flipH="1">
            <a:off x="11781697" y="6114431"/>
            <a:ext cx="54625" cy="56424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9" name="Google Shape;2959;p26"/>
          <p:cNvSpPr/>
          <p:nvPr/>
        </p:nvSpPr>
        <p:spPr>
          <a:xfrm flipH="1">
            <a:off x="12016379" y="6340956"/>
            <a:ext cx="41349" cy="39552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0" name="Google Shape;2960;p26"/>
          <p:cNvSpPr/>
          <p:nvPr/>
        </p:nvSpPr>
        <p:spPr>
          <a:xfrm flipH="1">
            <a:off x="11654190" y="5976136"/>
            <a:ext cx="88231" cy="89061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1" name="Google Shape;2961;p26"/>
          <p:cNvSpPr/>
          <p:nvPr/>
        </p:nvSpPr>
        <p:spPr>
          <a:xfrm flipH="1">
            <a:off x="11140571" y="6291309"/>
            <a:ext cx="54488" cy="48956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2" name="Google Shape;2962;p26"/>
          <p:cNvSpPr/>
          <p:nvPr/>
        </p:nvSpPr>
        <p:spPr>
          <a:xfrm flipH="1">
            <a:off x="11158687" y="6541759"/>
            <a:ext cx="107039" cy="102891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3" name="Google Shape;2963;p26"/>
          <p:cNvSpPr/>
          <p:nvPr/>
        </p:nvSpPr>
        <p:spPr>
          <a:xfrm flipH="1">
            <a:off x="10981673" y="6231428"/>
            <a:ext cx="47020" cy="52689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4" name="Google Shape;2964;p26"/>
          <p:cNvSpPr/>
          <p:nvPr/>
        </p:nvSpPr>
        <p:spPr>
          <a:xfrm flipH="1">
            <a:off x="10931610" y="6434721"/>
            <a:ext cx="81455" cy="62785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5" name="Google Shape;2965;p26"/>
          <p:cNvSpPr/>
          <p:nvPr/>
        </p:nvSpPr>
        <p:spPr>
          <a:xfrm flipH="1">
            <a:off x="11682264" y="6677564"/>
            <a:ext cx="68317" cy="65136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6" name="Google Shape;2966;p26"/>
          <p:cNvSpPr/>
          <p:nvPr/>
        </p:nvSpPr>
        <p:spPr>
          <a:xfrm flipH="1">
            <a:off x="11413838" y="6737584"/>
            <a:ext cx="44669" cy="41349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7" name="Google Shape;2967;p26"/>
          <p:cNvSpPr/>
          <p:nvPr/>
        </p:nvSpPr>
        <p:spPr>
          <a:xfrm flipH="1">
            <a:off x="10968533" y="6596800"/>
            <a:ext cx="119624" cy="119624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8" name="Google Shape;2968;p26"/>
          <p:cNvSpPr/>
          <p:nvPr/>
        </p:nvSpPr>
        <p:spPr>
          <a:xfrm flipH="1">
            <a:off x="11930084" y="6531111"/>
            <a:ext cx="73296" cy="73296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9" name="Google Shape;2969;p26"/>
          <p:cNvSpPr/>
          <p:nvPr/>
        </p:nvSpPr>
        <p:spPr>
          <a:xfrm flipH="1">
            <a:off x="11489622" y="5898001"/>
            <a:ext cx="67625" cy="67625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0" name="Google Shape;2970;p26"/>
          <p:cNvSpPr/>
          <p:nvPr/>
        </p:nvSpPr>
        <p:spPr>
          <a:xfrm flipH="1">
            <a:off x="11015415" y="6046251"/>
            <a:ext cx="85880" cy="88923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1" name="Google Shape;2971;p26"/>
          <p:cNvSpPr/>
          <p:nvPr/>
        </p:nvSpPr>
        <p:spPr>
          <a:xfrm flipH="1">
            <a:off x="10825263" y="6322841"/>
            <a:ext cx="47020" cy="4204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2" name="Google Shape;2972;p26"/>
          <p:cNvSpPr/>
          <p:nvPr/>
        </p:nvSpPr>
        <p:spPr>
          <a:xfrm flipH="1">
            <a:off x="11547151" y="6364743"/>
            <a:ext cx="49509" cy="49509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3" name="Google Shape;2973;p26"/>
          <p:cNvSpPr/>
          <p:nvPr/>
        </p:nvSpPr>
        <p:spPr>
          <a:xfrm rot="938682">
            <a:off x="784687" y="2685473"/>
            <a:ext cx="3577803" cy="2851411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4" name="Google Shape;2974;p26"/>
          <p:cNvSpPr/>
          <p:nvPr/>
        </p:nvSpPr>
        <p:spPr>
          <a:xfrm rot="887491" flipH="1">
            <a:off x="4901665" y="3335931"/>
            <a:ext cx="3577803" cy="2851412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>
              <a:alpha val="3258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5" name="Google Shape;2975;p26"/>
          <p:cNvSpPr/>
          <p:nvPr/>
        </p:nvSpPr>
        <p:spPr>
          <a:xfrm rot="4457575" flipH="1">
            <a:off x="8029265" y="1815486"/>
            <a:ext cx="3577820" cy="285142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dk2">
              <a:alpha val="254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6" name="Google Shape;2976;p26"/>
          <p:cNvSpPr/>
          <p:nvPr/>
        </p:nvSpPr>
        <p:spPr>
          <a:xfrm rot="8999984">
            <a:off x="-1491014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0501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" name="Google Shape;2978;p2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979" name="Google Shape;2979;p27"/>
          <p:cNvGrpSpPr/>
          <p:nvPr/>
        </p:nvGrpSpPr>
        <p:grpSpPr>
          <a:xfrm>
            <a:off x="136849" y="5887106"/>
            <a:ext cx="839601" cy="905153"/>
            <a:chOff x="8299398" y="200567"/>
            <a:chExt cx="629701" cy="678865"/>
          </a:xfrm>
        </p:grpSpPr>
        <p:sp>
          <p:nvSpPr>
            <p:cNvPr id="2980" name="Google Shape;2980;p27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27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27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27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27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27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27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7" name="Google Shape;2987;p27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8" name="Google Shape;2988;p27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27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90" name="Google Shape;2990;p27"/>
          <p:cNvGrpSpPr/>
          <p:nvPr/>
        </p:nvGrpSpPr>
        <p:grpSpPr>
          <a:xfrm rot="5400000">
            <a:off x="11127117" y="97480"/>
            <a:ext cx="1091859" cy="1037877"/>
            <a:chOff x="127263" y="4272023"/>
            <a:chExt cx="818894" cy="778408"/>
          </a:xfrm>
        </p:grpSpPr>
        <p:sp>
          <p:nvSpPr>
            <p:cNvPr id="2991" name="Google Shape;2991;p27"/>
            <p:cNvSpPr/>
            <p:nvPr/>
          </p:nvSpPr>
          <p:spPr>
            <a:xfrm rot="2741762" flipH="1">
              <a:off x="660635" y="4674489"/>
              <a:ext cx="167823" cy="4542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27"/>
            <p:cNvSpPr/>
            <p:nvPr/>
          </p:nvSpPr>
          <p:spPr>
            <a:xfrm rot="2741762" flipH="1">
              <a:off x="583583" y="4530796"/>
              <a:ext cx="138985" cy="43257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27"/>
            <p:cNvSpPr/>
            <p:nvPr/>
          </p:nvSpPr>
          <p:spPr>
            <a:xfrm rot="2741762" flipH="1">
              <a:off x="501056" y="4638745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27"/>
            <p:cNvSpPr/>
            <p:nvPr/>
          </p:nvSpPr>
          <p:spPr>
            <a:xfrm rot="2741762" flipH="1">
              <a:off x="450477" y="4516771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27"/>
            <p:cNvSpPr/>
            <p:nvPr/>
          </p:nvSpPr>
          <p:spPr>
            <a:xfrm rot="2741762" flipH="1">
              <a:off x="571356" y="4421327"/>
              <a:ext cx="157524" cy="5420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27"/>
            <p:cNvSpPr/>
            <p:nvPr/>
          </p:nvSpPr>
          <p:spPr>
            <a:xfrm rot="2741762" flipH="1">
              <a:off x="351360" y="4305055"/>
              <a:ext cx="114375" cy="5236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27"/>
            <p:cNvSpPr/>
            <p:nvPr/>
          </p:nvSpPr>
          <p:spPr>
            <a:xfrm rot="2741762" flipH="1">
              <a:off x="283133" y="4515636"/>
              <a:ext cx="106570" cy="40763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27"/>
            <p:cNvSpPr/>
            <p:nvPr/>
          </p:nvSpPr>
          <p:spPr>
            <a:xfrm rot="2741762" flipH="1">
              <a:off x="228409" y="4316843"/>
              <a:ext cx="100173" cy="46184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27"/>
            <p:cNvSpPr/>
            <p:nvPr/>
          </p:nvSpPr>
          <p:spPr>
            <a:xfrm rot="2741762" flipH="1">
              <a:off x="429201" y="4801840"/>
              <a:ext cx="120772" cy="457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27"/>
            <p:cNvSpPr/>
            <p:nvPr/>
          </p:nvSpPr>
          <p:spPr>
            <a:xfrm rot="2741762" flipH="1">
              <a:off x="641406" y="4876480"/>
              <a:ext cx="130529" cy="47160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27"/>
            <p:cNvSpPr/>
            <p:nvPr/>
          </p:nvSpPr>
          <p:spPr>
            <a:xfrm rot="2741762" flipH="1">
              <a:off x="311970" y="4662036"/>
              <a:ext cx="128578" cy="5604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27"/>
            <p:cNvSpPr/>
            <p:nvPr/>
          </p:nvSpPr>
          <p:spPr>
            <a:xfrm rot="2741762" flipH="1">
              <a:off x="127554" y="4482768"/>
              <a:ext cx="104076" cy="44666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27"/>
            <p:cNvSpPr/>
            <p:nvPr/>
          </p:nvSpPr>
          <p:spPr>
            <a:xfrm rot="2741762" flipH="1">
              <a:off x="809743" y="4599887"/>
              <a:ext cx="136925" cy="5626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27"/>
            <p:cNvSpPr/>
            <p:nvPr/>
          </p:nvSpPr>
          <p:spPr>
            <a:xfrm rot="2741762" flipH="1">
              <a:off x="131590" y="4660419"/>
              <a:ext cx="100607" cy="4997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27"/>
            <p:cNvSpPr/>
            <p:nvPr/>
          </p:nvSpPr>
          <p:spPr>
            <a:xfrm rot="2741762" flipH="1">
              <a:off x="791888" y="4864025"/>
              <a:ext cx="130637" cy="52255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27"/>
            <p:cNvSpPr/>
            <p:nvPr/>
          </p:nvSpPr>
          <p:spPr>
            <a:xfrm rot="2741762" flipH="1">
              <a:off x="303451" y="4880599"/>
              <a:ext cx="114375" cy="46184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27"/>
            <p:cNvSpPr/>
            <p:nvPr/>
          </p:nvSpPr>
          <p:spPr>
            <a:xfrm rot="2741762" flipH="1">
              <a:off x="555906" y="4965846"/>
              <a:ext cx="128578" cy="4542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08" name="Google Shape;3008;p27"/>
          <p:cNvSpPr/>
          <p:nvPr/>
        </p:nvSpPr>
        <p:spPr>
          <a:xfrm flipH="1">
            <a:off x="1037346" y="657916"/>
            <a:ext cx="86433" cy="86433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9" name="Google Shape;3009;p27"/>
          <p:cNvSpPr/>
          <p:nvPr/>
        </p:nvSpPr>
        <p:spPr>
          <a:xfrm flipH="1">
            <a:off x="943444" y="449645"/>
            <a:ext cx="75923" cy="75785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0" name="Google Shape;3010;p27"/>
          <p:cNvSpPr/>
          <p:nvPr/>
        </p:nvSpPr>
        <p:spPr>
          <a:xfrm flipH="1">
            <a:off x="662020" y="537738"/>
            <a:ext cx="67625" cy="68317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1" name="Google Shape;3011;p27"/>
          <p:cNvSpPr/>
          <p:nvPr/>
        </p:nvSpPr>
        <p:spPr>
          <a:xfrm flipH="1">
            <a:off x="623158" y="293233"/>
            <a:ext cx="54625" cy="54488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2" name="Google Shape;3012;p27"/>
          <p:cNvSpPr/>
          <p:nvPr/>
        </p:nvSpPr>
        <p:spPr>
          <a:xfrm flipH="1">
            <a:off x="844703" y="786945"/>
            <a:ext cx="38860" cy="39137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3" name="Google Shape;3013;p27"/>
          <p:cNvSpPr/>
          <p:nvPr/>
        </p:nvSpPr>
        <p:spPr>
          <a:xfrm flipH="1">
            <a:off x="782056" y="483388"/>
            <a:ext cx="52136" cy="53104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4" name="Google Shape;3014;p27"/>
          <p:cNvSpPr/>
          <p:nvPr/>
        </p:nvSpPr>
        <p:spPr>
          <a:xfrm flipH="1">
            <a:off x="1126130" y="386997"/>
            <a:ext cx="54625" cy="56424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5" name="Google Shape;3015;p27"/>
          <p:cNvSpPr/>
          <p:nvPr/>
        </p:nvSpPr>
        <p:spPr>
          <a:xfrm flipH="1">
            <a:off x="1360812" y="613523"/>
            <a:ext cx="41349" cy="39552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6" name="Google Shape;3016;p27"/>
          <p:cNvSpPr/>
          <p:nvPr/>
        </p:nvSpPr>
        <p:spPr>
          <a:xfrm flipH="1">
            <a:off x="998623" y="248703"/>
            <a:ext cx="88231" cy="89061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7" name="Google Shape;3017;p27"/>
          <p:cNvSpPr/>
          <p:nvPr/>
        </p:nvSpPr>
        <p:spPr>
          <a:xfrm flipH="1">
            <a:off x="485003" y="563875"/>
            <a:ext cx="54488" cy="48956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8" name="Google Shape;3018;p27"/>
          <p:cNvSpPr/>
          <p:nvPr/>
        </p:nvSpPr>
        <p:spPr>
          <a:xfrm flipH="1">
            <a:off x="503121" y="814325"/>
            <a:ext cx="107039" cy="102891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9" name="Google Shape;3019;p27"/>
          <p:cNvSpPr/>
          <p:nvPr/>
        </p:nvSpPr>
        <p:spPr>
          <a:xfrm flipH="1">
            <a:off x="326106" y="503994"/>
            <a:ext cx="47020" cy="52689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0" name="Google Shape;3020;p27"/>
          <p:cNvSpPr/>
          <p:nvPr/>
        </p:nvSpPr>
        <p:spPr>
          <a:xfrm flipH="1">
            <a:off x="276043" y="707288"/>
            <a:ext cx="81455" cy="62785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1" name="Google Shape;3021;p27"/>
          <p:cNvSpPr/>
          <p:nvPr/>
        </p:nvSpPr>
        <p:spPr>
          <a:xfrm flipH="1">
            <a:off x="1026698" y="950131"/>
            <a:ext cx="68317" cy="65136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2" name="Google Shape;3022;p27"/>
          <p:cNvSpPr/>
          <p:nvPr/>
        </p:nvSpPr>
        <p:spPr>
          <a:xfrm flipH="1">
            <a:off x="758271" y="1010151"/>
            <a:ext cx="44669" cy="41349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3" name="Google Shape;3023;p27"/>
          <p:cNvSpPr/>
          <p:nvPr/>
        </p:nvSpPr>
        <p:spPr>
          <a:xfrm flipH="1">
            <a:off x="312967" y="869367"/>
            <a:ext cx="119624" cy="119624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4" name="Google Shape;3024;p27"/>
          <p:cNvSpPr/>
          <p:nvPr/>
        </p:nvSpPr>
        <p:spPr>
          <a:xfrm flipH="1">
            <a:off x="1274517" y="803677"/>
            <a:ext cx="73296" cy="73296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5" name="Google Shape;3025;p27"/>
          <p:cNvSpPr/>
          <p:nvPr/>
        </p:nvSpPr>
        <p:spPr>
          <a:xfrm flipH="1">
            <a:off x="834056" y="170568"/>
            <a:ext cx="67625" cy="67625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6" name="Google Shape;3026;p27"/>
          <p:cNvSpPr/>
          <p:nvPr/>
        </p:nvSpPr>
        <p:spPr>
          <a:xfrm flipH="1">
            <a:off x="359848" y="318817"/>
            <a:ext cx="85880" cy="88923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7" name="Google Shape;3027;p27"/>
          <p:cNvSpPr/>
          <p:nvPr/>
        </p:nvSpPr>
        <p:spPr>
          <a:xfrm flipH="1">
            <a:off x="169697" y="595408"/>
            <a:ext cx="47020" cy="4204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8" name="Google Shape;3028;p27"/>
          <p:cNvSpPr/>
          <p:nvPr/>
        </p:nvSpPr>
        <p:spPr>
          <a:xfrm flipH="1">
            <a:off x="891584" y="637310"/>
            <a:ext cx="49509" cy="49509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9" name="Google Shape;3029;p27"/>
          <p:cNvSpPr/>
          <p:nvPr/>
        </p:nvSpPr>
        <p:spPr>
          <a:xfrm rot="138851">
            <a:off x="4901772" y="2736748"/>
            <a:ext cx="3577792" cy="285140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0" name="Google Shape;3030;p27"/>
          <p:cNvSpPr/>
          <p:nvPr/>
        </p:nvSpPr>
        <p:spPr>
          <a:xfrm rot="-5400000" flipH="1">
            <a:off x="8080733" y="2443065"/>
            <a:ext cx="3577809" cy="285141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>
              <a:alpha val="3258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1" name="Google Shape;3031;p27"/>
          <p:cNvSpPr/>
          <p:nvPr/>
        </p:nvSpPr>
        <p:spPr>
          <a:xfrm rot="10578088" flipH="1">
            <a:off x="698395" y="2736735"/>
            <a:ext cx="3577836" cy="28514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dk2">
              <a:alpha val="254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2" name="Google Shape;3032;p27"/>
          <p:cNvSpPr/>
          <p:nvPr/>
        </p:nvSpPr>
        <p:spPr>
          <a:xfrm rot="-2700000">
            <a:off x="9653921" y="5268903"/>
            <a:ext cx="4177287" cy="1719479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4031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p2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3035" name="Google Shape;3035;p28"/>
          <p:cNvGrpSpPr/>
          <p:nvPr/>
        </p:nvGrpSpPr>
        <p:grpSpPr>
          <a:xfrm flipH="1">
            <a:off x="302060" y="267424"/>
            <a:ext cx="839601" cy="905153"/>
            <a:chOff x="8299398" y="200567"/>
            <a:chExt cx="629701" cy="678865"/>
          </a:xfrm>
        </p:grpSpPr>
        <p:sp>
          <p:nvSpPr>
            <p:cNvPr id="3036" name="Google Shape;3036;p28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28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28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28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28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28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28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28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28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28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46" name="Google Shape;3046;p28"/>
          <p:cNvGrpSpPr/>
          <p:nvPr/>
        </p:nvGrpSpPr>
        <p:grpSpPr>
          <a:xfrm flipH="1">
            <a:off x="10982753" y="5696031"/>
            <a:ext cx="1091859" cy="1037877"/>
            <a:chOff x="127263" y="4272023"/>
            <a:chExt cx="818894" cy="778408"/>
          </a:xfrm>
        </p:grpSpPr>
        <p:sp>
          <p:nvSpPr>
            <p:cNvPr id="3047" name="Google Shape;3047;p28"/>
            <p:cNvSpPr/>
            <p:nvPr/>
          </p:nvSpPr>
          <p:spPr>
            <a:xfrm rot="2741762" flipH="1">
              <a:off x="660635" y="4674489"/>
              <a:ext cx="167823" cy="4542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28"/>
            <p:cNvSpPr/>
            <p:nvPr/>
          </p:nvSpPr>
          <p:spPr>
            <a:xfrm rot="2741762" flipH="1">
              <a:off x="583583" y="4530796"/>
              <a:ext cx="138985" cy="43257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28"/>
            <p:cNvSpPr/>
            <p:nvPr/>
          </p:nvSpPr>
          <p:spPr>
            <a:xfrm rot="2741762" flipH="1">
              <a:off x="501056" y="4638745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28"/>
            <p:cNvSpPr/>
            <p:nvPr/>
          </p:nvSpPr>
          <p:spPr>
            <a:xfrm rot="2741762" flipH="1">
              <a:off x="450477" y="4516771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28"/>
            <p:cNvSpPr/>
            <p:nvPr/>
          </p:nvSpPr>
          <p:spPr>
            <a:xfrm rot="2741762" flipH="1">
              <a:off x="571356" y="4421327"/>
              <a:ext cx="157524" cy="5420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28"/>
            <p:cNvSpPr/>
            <p:nvPr/>
          </p:nvSpPr>
          <p:spPr>
            <a:xfrm rot="2741762" flipH="1">
              <a:off x="351360" y="4305055"/>
              <a:ext cx="114375" cy="5236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28"/>
            <p:cNvSpPr/>
            <p:nvPr/>
          </p:nvSpPr>
          <p:spPr>
            <a:xfrm rot="2741762" flipH="1">
              <a:off x="283133" y="4515636"/>
              <a:ext cx="106570" cy="40763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28"/>
            <p:cNvSpPr/>
            <p:nvPr/>
          </p:nvSpPr>
          <p:spPr>
            <a:xfrm rot="2741762" flipH="1">
              <a:off x="228409" y="4316843"/>
              <a:ext cx="100173" cy="46184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28"/>
            <p:cNvSpPr/>
            <p:nvPr/>
          </p:nvSpPr>
          <p:spPr>
            <a:xfrm rot="2741762" flipH="1">
              <a:off x="429201" y="4801840"/>
              <a:ext cx="120772" cy="457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28"/>
            <p:cNvSpPr/>
            <p:nvPr/>
          </p:nvSpPr>
          <p:spPr>
            <a:xfrm rot="2741762" flipH="1">
              <a:off x="641406" y="4876480"/>
              <a:ext cx="130529" cy="47160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28"/>
            <p:cNvSpPr/>
            <p:nvPr/>
          </p:nvSpPr>
          <p:spPr>
            <a:xfrm rot="2741762" flipH="1">
              <a:off x="311970" y="4662036"/>
              <a:ext cx="128578" cy="5604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28"/>
            <p:cNvSpPr/>
            <p:nvPr/>
          </p:nvSpPr>
          <p:spPr>
            <a:xfrm rot="2741762" flipH="1">
              <a:off x="127554" y="4482768"/>
              <a:ext cx="104076" cy="44666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28"/>
            <p:cNvSpPr/>
            <p:nvPr/>
          </p:nvSpPr>
          <p:spPr>
            <a:xfrm rot="2741762" flipH="1">
              <a:off x="809743" y="4599887"/>
              <a:ext cx="136925" cy="5626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28"/>
            <p:cNvSpPr/>
            <p:nvPr/>
          </p:nvSpPr>
          <p:spPr>
            <a:xfrm rot="2741762" flipH="1">
              <a:off x="131590" y="4660419"/>
              <a:ext cx="100607" cy="4997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28"/>
            <p:cNvSpPr/>
            <p:nvPr/>
          </p:nvSpPr>
          <p:spPr>
            <a:xfrm rot="2741762" flipH="1">
              <a:off x="791888" y="4864025"/>
              <a:ext cx="130637" cy="52255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28"/>
            <p:cNvSpPr/>
            <p:nvPr/>
          </p:nvSpPr>
          <p:spPr>
            <a:xfrm rot="2741762" flipH="1">
              <a:off x="303451" y="4880599"/>
              <a:ext cx="114375" cy="46184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28"/>
            <p:cNvSpPr/>
            <p:nvPr/>
          </p:nvSpPr>
          <p:spPr>
            <a:xfrm rot="2741762" flipH="1">
              <a:off x="555906" y="4965846"/>
              <a:ext cx="128578" cy="4542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64" name="Google Shape;3064;p28"/>
          <p:cNvSpPr/>
          <p:nvPr/>
        </p:nvSpPr>
        <p:spPr>
          <a:xfrm>
            <a:off x="428180" y="6385349"/>
            <a:ext cx="86433" cy="86433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5" name="Google Shape;3065;p28"/>
          <p:cNvSpPr/>
          <p:nvPr/>
        </p:nvSpPr>
        <p:spPr>
          <a:xfrm>
            <a:off x="532591" y="6177078"/>
            <a:ext cx="75923" cy="75785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6" name="Google Shape;3066;p28"/>
          <p:cNvSpPr/>
          <p:nvPr/>
        </p:nvSpPr>
        <p:spPr>
          <a:xfrm>
            <a:off x="822316" y="6265171"/>
            <a:ext cx="67625" cy="68317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7" name="Google Shape;3067;p28"/>
          <p:cNvSpPr/>
          <p:nvPr/>
        </p:nvSpPr>
        <p:spPr>
          <a:xfrm>
            <a:off x="874174" y="6020667"/>
            <a:ext cx="54625" cy="54488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8" name="Google Shape;3068;p28"/>
          <p:cNvSpPr/>
          <p:nvPr/>
        </p:nvSpPr>
        <p:spPr>
          <a:xfrm>
            <a:off x="668394" y="6514378"/>
            <a:ext cx="38860" cy="39137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9" name="Google Shape;3069;p28"/>
          <p:cNvSpPr/>
          <p:nvPr/>
        </p:nvSpPr>
        <p:spPr>
          <a:xfrm>
            <a:off x="717764" y="6210821"/>
            <a:ext cx="52136" cy="53104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0" name="Google Shape;3070;p28"/>
          <p:cNvSpPr/>
          <p:nvPr/>
        </p:nvSpPr>
        <p:spPr>
          <a:xfrm>
            <a:off x="371204" y="6114431"/>
            <a:ext cx="54625" cy="56424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1" name="Google Shape;3071;p28"/>
          <p:cNvSpPr/>
          <p:nvPr/>
        </p:nvSpPr>
        <p:spPr>
          <a:xfrm>
            <a:off x="149796" y="6340956"/>
            <a:ext cx="41349" cy="39552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2" name="Google Shape;3072;p28"/>
          <p:cNvSpPr/>
          <p:nvPr/>
        </p:nvSpPr>
        <p:spPr>
          <a:xfrm>
            <a:off x="465105" y="5976136"/>
            <a:ext cx="88231" cy="89061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3" name="Google Shape;3073;p28"/>
          <p:cNvSpPr/>
          <p:nvPr/>
        </p:nvSpPr>
        <p:spPr>
          <a:xfrm>
            <a:off x="1012467" y="6291309"/>
            <a:ext cx="54488" cy="48956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4" name="Google Shape;3074;p28"/>
          <p:cNvSpPr/>
          <p:nvPr/>
        </p:nvSpPr>
        <p:spPr>
          <a:xfrm>
            <a:off x="941799" y="6541759"/>
            <a:ext cx="107039" cy="102891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5" name="Google Shape;3075;p28"/>
          <p:cNvSpPr/>
          <p:nvPr/>
        </p:nvSpPr>
        <p:spPr>
          <a:xfrm>
            <a:off x="1178834" y="6231428"/>
            <a:ext cx="47020" cy="52689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6" name="Google Shape;3076;p28"/>
          <p:cNvSpPr/>
          <p:nvPr/>
        </p:nvSpPr>
        <p:spPr>
          <a:xfrm>
            <a:off x="1194461" y="6434721"/>
            <a:ext cx="81455" cy="62785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7" name="Google Shape;3077;p28"/>
          <p:cNvSpPr/>
          <p:nvPr/>
        </p:nvSpPr>
        <p:spPr>
          <a:xfrm>
            <a:off x="456944" y="6677564"/>
            <a:ext cx="68317" cy="65136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8" name="Google Shape;3078;p28"/>
          <p:cNvSpPr/>
          <p:nvPr/>
        </p:nvSpPr>
        <p:spPr>
          <a:xfrm>
            <a:off x="749019" y="6737584"/>
            <a:ext cx="44669" cy="41349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9" name="Google Shape;3079;p28"/>
          <p:cNvSpPr/>
          <p:nvPr/>
        </p:nvSpPr>
        <p:spPr>
          <a:xfrm>
            <a:off x="1119367" y="6596800"/>
            <a:ext cx="119624" cy="119624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0" name="Google Shape;3080;p28"/>
          <p:cNvSpPr/>
          <p:nvPr/>
        </p:nvSpPr>
        <p:spPr>
          <a:xfrm>
            <a:off x="204144" y="6531111"/>
            <a:ext cx="73296" cy="73296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1" name="Google Shape;3081;p28"/>
          <p:cNvSpPr/>
          <p:nvPr/>
        </p:nvSpPr>
        <p:spPr>
          <a:xfrm>
            <a:off x="650278" y="5898001"/>
            <a:ext cx="67625" cy="67625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2" name="Google Shape;3082;p28"/>
          <p:cNvSpPr/>
          <p:nvPr/>
        </p:nvSpPr>
        <p:spPr>
          <a:xfrm>
            <a:off x="1106229" y="6046251"/>
            <a:ext cx="85880" cy="88923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3" name="Google Shape;3083;p28"/>
          <p:cNvSpPr/>
          <p:nvPr/>
        </p:nvSpPr>
        <p:spPr>
          <a:xfrm>
            <a:off x="1335243" y="6322841"/>
            <a:ext cx="47020" cy="4204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4" name="Google Shape;3084;p28"/>
          <p:cNvSpPr/>
          <p:nvPr/>
        </p:nvSpPr>
        <p:spPr>
          <a:xfrm>
            <a:off x="610864" y="6364743"/>
            <a:ext cx="49509" cy="49509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5" name="Google Shape;3085;p28"/>
          <p:cNvSpPr/>
          <p:nvPr/>
        </p:nvSpPr>
        <p:spPr>
          <a:xfrm rot="-35">
            <a:off x="149784" y="2473235"/>
            <a:ext cx="4212741" cy="335740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>
              <a:alpha val="32589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6" name="Google Shape;3086;p28"/>
          <p:cNvSpPr/>
          <p:nvPr/>
        </p:nvSpPr>
        <p:spPr>
          <a:xfrm rot="-4313996" flipH="1">
            <a:off x="4765554" y="2945363"/>
            <a:ext cx="3577799" cy="2851408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7" name="Google Shape;3087;p28"/>
          <p:cNvSpPr/>
          <p:nvPr/>
        </p:nvSpPr>
        <p:spPr>
          <a:xfrm rot="-427696" flipH="1">
            <a:off x="8333686" y="2605991"/>
            <a:ext cx="3577837" cy="2851439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dk2">
              <a:alpha val="2545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8" name="Google Shape;3088;p28"/>
          <p:cNvSpPr/>
          <p:nvPr/>
        </p:nvSpPr>
        <p:spPr>
          <a:xfrm rot="-8999984" flipH="1">
            <a:off x="9557987" y="-253611"/>
            <a:ext cx="4177323" cy="1719492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965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 2">
  <p:cSld name="Four columns  2">
    <p:spTree>
      <p:nvGrpSpPr>
        <p:cNvPr id="1" name="Shape 3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Google Shape;3090;p29"/>
          <p:cNvSpPr/>
          <p:nvPr/>
        </p:nvSpPr>
        <p:spPr>
          <a:xfrm rot="4608433">
            <a:off x="10699717" y="5318271"/>
            <a:ext cx="3577839" cy="285144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1" name="Google Shape;3091;p29"/>
          <p:cNvSpPr/>
          <p:nvPr/>
        </p:nvSpPr>
        <p:spPr>
          <a:xfrm rot="5737514">
            <a:off x="-1796368" y="-1302001"/>
            <a:ext cx="3577816" cy="2851421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2" name="Google Shape;3092;p29"/>
          <p:cNvSpPr txBox="1">
            <a:spLocks noGrp="1"/>
          </p:cNvSpPr>
          <p:nvPr>
            <p:ph type="subTitle" idx="1"/>
          </p:nvPr>
        </p:nvSpPr>
        <p:spPr>
          <a:xfrm>
            <a:off x="1267633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3" name="Google Shape;3093;p29"/>
          <p:cNvSpPr txBox="1">
            <a:spLocks noGrp="1"/>
          </p:cNvSpPr>
          <p:nvPr>
            <p:ph type="title"/>
          </p:nvPr>
        </p:nvSpPr>
        <p:spPr>
          <a:xfrm>
            <a:off x="1267633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4" name="Google Shape;3094;p29"/>
          <p:cNvSpPr txBox="1">
            <a:spLocks noGrp="1"/>
          </p:cNvSpPr>
          <p:nvPr>
            <p:ph type="subTitle" idx="2"/>
          </p:nvPr>
        </p:nvSpPr>
        <p:spPr>
          <a:xfrm>
            <a:off x="3723467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5" name="Google Shape;3095;p29"/>
          <p:cNvSpPr txBox="1">
            <a:spLocks noGrp="1"/>
          </p:cNvSpPr>
          <p:nvPr>
            <p:ph type="title" idx="3"/>
          </p:nvPr>
        </p:nvSpPr>
        <p:spPr>
          <a:xfrm>
            <a:off x="3723469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6" name="Google Shape;3096;p29"/>
          <p:cNvSpPr txBox="1">
            <a:spLocks noGrp="1"/>
          </p:cNvSpPr>
          <p:nvPr>
            <p:ph type="subTitle" idx="4"/>
          </p:nvPr>
        </p:nvSpPr>
        <p:spPr>
          <a:xfrm>
            <a:off x="6179300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7" name="Google Shape;3097;p29"/>
          <p:cNvSpPr txBox="1">
            <a:spLocks noGrp="1"/>
          </p:cNvSpPr>
          <p:nvPr>
            <p:ph type="title" idx="5"/>
          </p:nvPr>
        </p:nvSpPr>
        <p:spPr>
          <a:xfrm>
            <a:off x="6179307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8" name="Google Shape;3098;p29"/>
          <p:cNvSpPr txBox="1">
            <a:spLocks noGrp="1"/>
          </p:cNvSpPr>
          <p:nvPr>
            <p:ph type="subTitle" idx="6"/>
          </p:nvPr>
        </p:nvSpPr>
        <p:spPr>
          <a:xfrm>
            <a:off x="8635145" y="4092705"/>
            <a:ext cx="228920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099" name="Google Shape;3099;p29"/>
          <p:cNvSpPr txBox="1">
            <a:spLocks noGrp="1"/>
          </p:cNvSpPr>
          <p:nvPr>
            <p:ph type="title" idx="7"/>
          </p:nvPr>
        </p:nvSpPr>
        <p:spPr>
          <a:xfrm>
            <a:off x="8635152" y="3790248"/>
            <a:ext cx="22892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100" name="Google Shape;3100;p29"/>
          <p:cNvSpPr txBox="1">
            <a:spLocks noGrp="1"/>
          </p:cNvSpPr>
          <p:nvPr>
            <p:ph type="title" idx="8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01" name="Google Shape;3101;p29"/>
          <p:cNvSpPr/>
          <p:nvPr/>
        </p:nvSpPr>
        <p:spPr>
          <a:xfrm rot="10800000" flipH="1">
            <a:off x="9771865" y="-97105"/>
            <a:ext cx="2042611" cy="706093"/>
          </a:xfrm>
          <a:custGeom>
            <a:avLst/>
            <a:gdLst/>
            <a:ahLst/>
            <a:cxnLst/>
            <a:rect l="l" t="t" r="r" b="b"/>
            <a:pathLst>
              <a:path w="14010" h="4843" extrusionOk="0">
                <a:moveTo>
                  <a:pt x="1" y="0"/>
                </a:moveTo>
                <a:lnTo>
                  <a:pt x="1" y="0"/>
                </a:lnTo>
                <a:cubicBezTo>
                  <a:pt x="591" y="1174"/>
                  <a:pt x="3105" y="2457"/>
                  <a:pt x="4330" y="3098"/>
                </a:cubicBezTo>
                <a:cubicBezTo>
                  <a:pt x="5511" y="3688"/>
                  <a:pt x="6845" y="4221"/>
                  <a:pt x="8076" y="4593"/>
                </a:cubicBezTo>
                <a:cubicBezTo>
                  <a:pt x="8854" y="4787"/>
                  <a:pt x="9648" y="4842"/>
                  <a:pt x="10446" y="4842"/>
                </a:cubicBezTo>
                <a:cubicBezTo>
                  <a:pt x="11489" y="4842"/>
                  <a:pt x="12537" y="4748"/>
                  <a:pt x="13561" y="4748"/>
                </a:cubicBezTo>
                <a:cubicBezTo>
                  <a:pt x="13691" y="4748"/>
                  <a:pt x="13822" y="4750"/>
                  <a:pt x="13951" y="4753"/>
                </a:cubicBezTo>
                <a:lnTo>
                  <a:pt x="14009" y="4753"/>
                </a:lnTo>
                <a:cubicBezTo>
                  <a:pt x="10103" y="802"/>
                  <a:pt x="5190" y="321"/>
                  <a:pt x="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2" name="Google Shape;3102;p29"/>
          <p:cNvSpPr/>
          <p:nvPr/>
        </p:nvSpPr>
        <p:spPr>
          <a:xfrm rot="10800000" flipH="1">
            <a:off x="9993037" y="-97688"/>
            <a:ext cx="1814731" cy="607389"/>
          </a:xfrm>
          <a:custGeom>
            <a:avLst/>
            <a:gdLst/>
            <a:ahLst/>
            <a:cxnLst/>
            <a:rect l="l" t="t" r="r" b="b"/>
            <a:pathLst>
              <a:path w="12447" h="4166" extrusionOk="0">
                <a:moveTo>
                  <a:pt x="123" y="1"/>
                </a:moveTo>
                <a:cubicBezTo>
                  <a:pt x="42" y="1"/>
                  <a:pt x="1" y="103"/>
                  <a:pt x="87" y="147"/>
                </a:cubicBezTo>
                <a:cubicBezTo>
                  <a:pt x="1960" y="948"/>
                  <a:pt x="3961" y="1378"/>
                  <a:pt x="5943" y="1936"/>
                </a:cubicBezTo>
                <a:cubicBezTo>
                  <a:pt x="8105" y="2578"/>
                  <a:pt x="10215" y="3379"/>
                  <a:pt x="12300" y="4155"/>
                </a:cubicBezTo>
                <a:cubicBezTo>
                  <a:pt x="12314" y="4162"/>
                  <a:pt x="12328" y="4165"/>
                  <a:pt x="12340" y="4165"/>
                </a:cubicBezTo>
                <a:cubicBezTo>
                  <a:pt x="12420" y="4165"/>
                  <a:pt x="12446" y="4039"/>
                  <a:pt x="12357" y="3995"/>
                </a:cubicBezTo>
                <a:cubicBezTo>
                  <a:pt x="10299" y="3245"/>
                  <a:pt x="8265" y="2469"/>
                  <a:pt x="6181" y="1859"/>
                </a:cubicBezTo>
                <a:cubicBezTo>
                  <a:pt x="4180" y="1243"/>
                  <a:pt x="2095" y="839"/>
                  <a:pt x="171" y="12"/>
                </a:cubicBezTo>
                <a:cubicBezTo>
                  <a:pt x="154" y="4"/>
                  <a:pt x="138" y="1"/>
                  <a:pt x="12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3" name="Google Shape;3103;p29"/>
          <p:cNvSpPr/>
          <p:nvPr/>
        </p:nvSpPr>
        <p:spPr>
          <a:xfrm rot="10800000" flipH="1">
            <a:off x="11185505" y="-22746"/>
            <a:ext cx="254852" cy="292905"/>
          </a:xfrm>
          <a:custGeom>
            <a:avLst/>
            <a:gdLst/>
            <a:ahLst/>
            <a:cxnLst/>
            <a:rect l="l" t="t" r="r" b="b"/>
            <a:pathLst>
              <a:path w="1748" h="2009" extrusionOk="0">
                <a:moveTo>
                  <a:pt x="126" y="1"/>
                </a:moveTo>
                <a:cubicBezTo>
                  <a:pt x="66" y="1"/>
                  <a:pt x="0" y="92"/>
                  <a:pt x="61" y="133"/>
                </a:cubicBezTo>
                <a:cubicBezTo>
                  <a:pt x="407" y="479"/>
                  <a:pt x="785" y="749"/>
                  <a:pt x="1132" y="1069"/>
                </a:cubicBezTo>
                <a:cubicBezTo>
                  <a:pt x="1343" y="1255"/>
                  <a:pt x="1638" y="1467"/>
                  <a:pt x="1266" y="1627"/>
                </a:cubicBezTo>
                <a:cubicBezTo>
                  <a:pt x="1023" y="1736"/>
                  <a:pt x="753" y="1762"/>
                  <a:pt x="516" y="1845"/>
                </a:cubicBezTo>
                <a:cubicBezTo>
                  <a:pt x="440" y="1892"/>
                  <a:pt x="460" y="2009"/>
                  <a:pt x="543" y="2009"/>
                </a:cubicBezTo>
                <a:cubicBezTo>
                  <a:pt x="550" y="2009"/>
                  <a:pt x="559" y="2008"/>
                  <a:pt x="567" y="2006"/>
                </a:cubicBezTo>
                <a:cubicBezTo>
                  <a:pt x="946" y="1871"/>
                  <a:pt x="1369" y="1820"/>
                  <a:pt x="1690" y="1550"/>
                </a:cubicBezTo>
                <a:cubicBezTo>
                  <a:pt x="1715" y="1550"/>
                  <a:pt x="1748" y="1499"/>
                  <a:pt x="1715" y="1467"/>
                </a:cubicBezTo>
                <a:cubicBezTo>
                  <a:pt x="1292" y="883"/>
                  <a:pt x="676" y="505"/>
                  <a:pt x="170" y="24"/>
                </a:cubicBezTo>
                <a:cubicBezTo>
                  <a:pt x="157" y="7"/>
                  <a:pt x="142" y="1"/>
                  <a:pt x="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4" name="Google Shape;3104;p29"/>
          <p:cNvSpPr/>
          <p:nvPr/>
        </p:nvSpPr>
        <p:spPr>
          <a:xfrm rot="10800000" flipH="1">
            <a:off x="10751323" y="102200"/>
            <a:ext cx="326147" cy="278035"/>
          </a:xfrm>
          <a:custGeom>
            <a:avLst/>
            <a:gdLst/>
            <a:ahLst/>
            <a:cxnLst/>
            <a:rect l="l" t="t" r="r" b="b"/>
            <a:pathLst>
              <a:path w="2237" h="1907" extrusionOk="0">
                <a:moveTo>
                  <a:pt x="1075" y="0"/>
                </a:moveTo>
                <a:cubicBezTo>
                  <a:pt x="1015" y="0"/>
                  <a:pt x="951" y="57"/>
                  <a:pt x="1005" y="112"/>
                </a:cubicBezTo>
                <a:cubicBezTo>
                  <a:pt x="1301" y="532"/>
                  <a:pt x="1690" y="908"/>
                  <a:pt x="2000" y="1341"/>
                </a:cubicBezTo>
                <a:lnTo>
                  <a:pt x="2000" y="1341"/>
                </a:lnTo>
                <a:cubicBezTo>
                  <a:pt x="1364" y="1484"/>
                  <a:pt x="708" y="1540"/>
                  <a:pt x="75" y="1741"/>
                </a:cubicBezTo>
                <a:cubicBezTo>
                  <a:pt x="1" y="1793"/>
                  <a:pt x="13" y="1906"/>
                  <a:pt x="95" y="1906"/>
                </a:cubicBezTo>
                <a:cubicBezTo>
                  <a:pt x="105" y="1906"/>
                  <a:pt x="115" y="1905"/>
                  <a:pt x="127" y="1901"/>
                </a:cubicBezTo>
                <a:cubicBezTo>
                  <a:pt x="794" y="1690"/>
                  <a:pt x="1486" y="1638"/>
                  <a:pt x="2160" y="1478"/>
                </a:cubicBezTo>
                <a:cubicBezTo>
                  <a:pt x="2211" y="1478"/>
                  <a:pt x="2237" y="1395"/>
                  <a:pt x="2211" y="1369"/>
                </a:cubicBezTo>
                <a:cubicBezTo>
                  <a:pt x="1891" y="888"/>
                  <a:pt x="1461" y="490"/>
                  <a:pt x="1140" y="35"/>
                </a:cubicBezTo>
                <a:cubicBezTo>
                  <a:pt x="1125" y="10"/>
                  <a:pt x="1100" y="0"/>
                  <a:pt x="107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5" name="Google Shape;3105;p29"/>
          <p:cNvSpPr/>
          <p:nvPr/>
        </p:nvSpPr>
        <p:spPr>
          <a:xfrm rot="10800000" flipH="1">
            <a:off x="10490057" y="223211"/>
            <a:ext cx="202220" cy="225839"/>
          </a:xfrm>
          <a:custGeom>
            <a:avLst/>
            <a:gdLst/>
            <a:ahLst/>
            <a:cxnLst/>
            <a:rect l="l" t="t" r="r" b="b"/>
            <a:pathLst>
              <a:path w="1387" h="1549" extrusionOk="0">
                <a:moveTo>
                  <a:pt x="804" y="0"/>
                </a:moveTo>
                <a:cubicBezTo>
                  <a:pt x="753" y="0"/>
                  <a:pt x="706" y="60"/>
                  <a:pt x="745" y="128"/>
                </a:cubicBezTo>
                <a:cubicBezTo>
                  <a:pt x="917" y="426"/>
                  <a:pt x="1134" y="750"/>
                  <a:pt x="1211" y="1093"/>
                </a:cubicBezTo>
                <a:lnTo>
                  <a:pt x="1211" y="1093"/>
                </a:lnTo>
                <a:cubicBezTo>
                  <a:pt x="857" y="1235"/>
                  <a:pt x="476" y="1313"/>
                  <a:pt x="71" y="1385"/>
                </a:cubicBezTo>
                <a:cubicBezTo>
                  <a:pt x="0" y="1409"/>
                  <a:pt x="17" y="1549"/>
                  <a:pt x="106" y="1549"/>
                </a:cubicBezTo>
                <a:cubicBezTo>
                  <a:pt x="114" y="1549"/>
                  <a:pt x="121" y="1548"/>
                  <a:pt x="129" y="1546"/>
                </a:cubicBezTo>
                <a:cubicBezTo>
                  <a:pt x="527" y="1469"/>
                  <a:pt x="931" y="1360"/>
                  <a:pt x="1329" y="1225"/>
                </a:cubicBezTo>
                <a:cubicBezTo>
                  <a:pt x="1386" y="1225"/>
                  <a:pt x="1386" y="1174"/>
                  <a:pt x="1386" y="1148"/>
                </a:cubicBezTo>
                <a:cubicBezTo>
                  <a:pt x="1303" y="744"/>
                  <a:pt x="1066" y="398"/>
                  <a:pt x="873" y="51"/>
                </a:cubicBezTo>
                <a:cubicBezTo>
                  <a:pt x="856" y="15"/>
                  <a:pt x="830" y="0"/>
                  <a:pt x="80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6" name="Google Shape;3106;p29"/>
          <p:cNvSpPr/>
          <p:nvPr/>
        </p:nvSpPr>
        <p:spPr>
          <a:xfrm rot="10800000" flipH="1">
            <a:off x="10229227" y="327893"/>
            <a:ext cx="127280" cy="158772"/>
          </a:xfrm>
          <a:custGeom>
            <a:avLst/>
            <a:gdLst/>
            <a:ahLst/>
            <a:cxnLst/>
            <a:rect l="l" t="t" r="r" b="b"/>
            <a:pathLst>
              <a:path w="873" h="1089" extrusionOk="0">
                <a:moveTo>
                  <a:pt x="552" y="1"/>
                </a:moveTo>
                <a:cubicBezTo>
                  <a:pt x="506" y="1"/>
                  <a:pt x="460" y="36"/>
                  <a:pt x="475" y="98"/>
                </a:cubicBezTo>
                <a:cubicBezTo>
                  <a:pt x="547" y="318"/>
                  <a:pt x="646" y="517"/>
                  <a:pt x="701" y="740"/>
                </a:cubicBezTo>
                <a:lnTo>
                  <a:pt x="701" y="740"/>
                </a:lnTo>
                <a:cubicBezTo>
                  <a:pt x="502" y="827"/>
                  <a:pt x="289" y="873"/>
                  <a:pt x="71" y="925"/>
                </a:cubicBezTo>
                <a:cubicBezTo>
                  <a:pt x="1" y="972"/>
                  <a:pt x="16" y="1089"/>
                  <a:pt x="103" y="1089"/>
                </a:cubicBezTo>
                <a:cubicBezTo>
                  <a:pt x="111" y="1089"/>
                  <a:pt x="119" y="1088"/>
                  <a:pt x="129" y="1085"/>
                </a:cubicBezTo>
                <a:cubicBezTo>
                  <a:pt x="366" y="1002"/>
                  <a:pt x="610" y="951"/>
                  <a:pt x="847" y="842"/>
                </a:cubicBezTo>
                <a:cubicBezTo>
                  <a:pt x="873" y="816"/>
                  <a:pt x="873" y="790"/>
                  <a:pt x="873" y="765"/>
                </a:cubicBezTo>
                <a:cubicBezTo>
                  <a:pt x="821" y="521"/>
                  <a:pt x="712" y="284"/>
                  <a:pt x="635" y="66"/>
                </a:cubicBezTo>
                <a:cubicBezTo>
                  <a:pt x="624" y="21"/>
                  <a:pt x="588" y="1"/>
                  <a:pt x="55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7" name="Google Shape;3107;p29"/>
          <p:cNvSpPr/>
          <p:nvPr/>
        </p:nvSpPr>
        <p:spPr>
          <a:xfrm rot="10800000" flipH="1">
            <a:off x="10766048" y="332122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0"/>
                </a:moveTo>
                <a:cubicBezTo>
                  <a:pt x="0" y="0"/>
                  <a:pt x="0" y="270"/>
                  <a:pt x="160" y="270"/>
                </a:cubicBezTo>
                <a:cubicBezTo>
                  <a:pt x="346" y="270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8" name="Google Shape;3108;p29"/>
          <p:cNvSpPr/>
          <p:nvPr/>
        </p:nvSpPr>
        <p:spPr>
          <a:xfrm rot="10800000" flipH="1">
            <a:off x="10715458" y="387232"/>
            <a:ext cx="50737" cy="38491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9" name="Google Shape;3109;p29"/>
          <p:cNvSpPr/>
          <p:nvPr/>
        </p:nvSpPr>
        <p:spPr>
          <a:xfrm rot="10800000" flipH="1">
            <a:off x="10399372" y="277886"/>
            <a:ext cx="50737" cy="39365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0" name="Google Shape;3110;p29"/>
          <p:cNvSpPr/>
          <p:nvPr/>
        </p:nvSpPr>
        <p:spPr>
          <a:xfrm rot="10800000" flipH="1">
            <a:off x="10345136" y="246977"/>
            <a:ext cx="50737" cy="38491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1" name="Google Shape;3111;p29"/>
          <p:cNvSpPr/>
          <p:nvPr/>
        </p:nvSpPr>
        <p:spPr>
          <a:xfrm rot="10800000" flipH="1">
            <a:off x="9908476" y="507951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1"/>
                </a:moveTo>
                <a:cubicBezTo>
                  <a:pt x="0" y="1"/>
                  <a:pt x="0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2" name="Google Shape;3112;p29"/>
          <p:cNvSpPr/>
          <p:nvPr/>
        </p:nvSpPr>
        <p:spPr>
          <a:xfrm rot="10800000" flipH="1">
            <a:off x="11053997" y="542489"/>
            <a:ext cx="1255164" cy="1855408"/>
          </a:xfrm>
          <a:custGeom>
            <a:avLst/>
            <a:gdLst/>
            <a:ahLst/>
            <a:cxnLst/>
            <a:rect l="l" t="t" r="r" b="b"/>
            <a:pathLst>
              <a:path w="8609" h="12726" extrusionOk="0">
                <a:moveTo>
                  <a:pt x="1" y="0"/>
                </a:moveTo>
                <a:lnTo>
                  <a:pt x="1" y="0"/>
                </a:lnTo>
                <a:cubicBezTo>
                  <a:pt x="52" y="2675"/>
                  <a:pt x="1335" y="6094"/>
                  <a:pt x="3047" y="8127"/>
                </a:cubicBezTo>
                <a:cubicBezTo>
                  <a:pt x="3900" y="9140"/>
                  <a:pt x="4862" y="10000"/>
                  <a:pt x="5933" y="10801"/>
                </a:cubicBezTo>
                <a:cubicBezTo>
                  <a:pt x="6684" y="11385"/>
                  <a:pt x="7486" y="12347"/>
                  <a:pt x="8448" y="12565"/>
                </a:cubicBezTo>
                <a:lnTo>
                  <a:pt x="8448" y="12726"/>
                </a:lnTo>
                <a:cubicBezTo>
                  <a:pt x="8608" y="9782"/>
                  <a:pt x="8448" y="6895"/>
                  <a:pt x="6626" y="4439"/>
                </a:cubicBezTo>
                <a:cubicBezTo>
                  <a:pt x="5080" y="2406"/>
                  <a:pt x="2406" y="751"/>
                  <a:pt x="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3" name="Google Shape;3113;p29"/>
          <p:cNvSpPr/>
          <p:nvPr/>
        </p:nvSpPr>
        <p:spPr>
          <a:xfrm rot="10800000" flipH="1">
            <a:off x="11216704" y="601831"/>
            <a:ext cx="1051923" cy="1597495"/>
          </a:xfrm>
          <a:custGeom>
            <a:avLst/>
            <a:gdLst/>
            <a:ahLst/>
            <a:cxnLst/>
            <a:rect l="l" t="t" r="r" b="b"/>
            <a:pathLst>
              <a:path w="7215" h="10957" extrusionOk="0">
                <a:moveTo>
                  <a:pt x="128" y="0"/>
                </a:moveTo>
                <a:cubicBezTo>
                  <a:pt x="61" y="0"/>
                  <a:pt x="1" y="77"/>
                  <a:pt x="58" y="139"/>
                </a:cubicBezTo>
                <a:cubicBezTo>
                  <a:pt x="1559" y="1550"/>
                  <a:pt x="2598" y="3449"/>
                  <a:pt x="3746" y="5136"/>
                </a:cubicBezTo>
                <a:cubicBezTo>
                  <a:pt x="5029" y="6951"/>
                  <a:pt x="6184" y="8875"/>
                  <a:pt x="7062" y="10908"/>
                </a:cubicBezTo>
                <a:cubicBezTo>
                  <a:pt x="7071" y="10942"/>
                  <a:pt x="7091" y="10956"/>
                  <a:pt x="7114" y="10956"/>
                </a:cubicBezTo>
                <a:cubicBezTo>
                  <a:pt x="7160" y="10956"/>
                  <a:pt x="7214" y="10898"/>
                  <a:pt x="7197" y="10825"/>
                </a:cubicBezTo>
                <a:cubicBezTo>
                  <a:pt x="6286" y="8715"/>
                  <a:pt x="5087" y="6791"/>
                  <a:pt x="3778" y="4892"/>
                </a:cubicBezTo>
                <a:cubicBezTo>
                  <a:pt x="2656" y="3263"/>
                  <a:pt x="1636" y="1390"/>
                  <a:pt x="193" y="30"/>
                </a:cubicBezTo>
                <a:cubicBezTo>
                  <a:pt x="174" y="9"/>
                  <a:pt x="150" y="0"/>
                  <a:pt x="12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4" name="Google Shape;3114;p29"/>
          <p:cNvSpPr/>
          <p:nvPr/>
        </p:nvSpPr>
        <p:spPr>
          <a:xfrm rot="10800000" flipH="1">
            <a:off x="11827153" y="862086"/>
            <a:ext cx="351079" cy="304277"/>
          </a:xfrm>
          <a:custGeom>
            <a:avLst/>
            <a:gdLst/>
            <a:ahLst/>
            <a:cxnLst/>
            <a:rect l="l" t="t" r="r" b="b"/>
            <a:pathLst>
              <a:path w="2408" h="2087" extrusionOk="0">
                <a:moveTo>
                  <a:pt x="2333" y="1"/>
                </a:moveTo>
                <a:cubicBezTo>
                  <a:pt x="2293" y="1"/>
                  <a:pt x="2247" y="26"/>
                  <a:pt x="2234" y="78"/>
                </a:cubicBezTo>
                <a:cubicBezTo>
                  <a:pt x="2234" y="373"/>
                  <a:pt x="2208" y="668"/>
                  <a:pt x="2183" y="963"/>
                </a:cubicBezTo>
                <a:cubicBezTo>
                  <a:pt x="2157" y="1200"/>
                  <a:pt x="2183" y="1925"/>
                  <a:pt x="1913" y="1925"/>
                </a:cubicBezTo>
                <a:cubicBezTo>
                  <a:pt x="1323" y="1925"/>
                  <a:pt x="682" y="1630"/>
                  <a:pt x="175" y="1392"/>
                </a:cubicBezTo>
                <a:cubicBezTo>
                  <a:pt x="164" y="1389"/>
                  <a:pt x="154" y="1388"/>
                  <a:pt x="144" y="1388"/>
                </a:cubicBezTo>
                <a:cubicBezTo>
                  <a:pt x="57" y="1388"/>
                  <a:pt x="0" y="1501"/>
                  <a:pt x="98" y="1553"/>
                </a:cubicBezTo>
                <a:cubicBezTo>
                  <a:pt x="689" y="1805"/>
                  <a:pt x="1350" y="2087"/>
                  <a:pt x="2014" y="2087"/>
                </a:cubicBezTo>
                <a:cubicBezTo>
                  <a:pt x="2043" y="2087"/>
                  <a:pt x="2071" y="2086"/>
                  <a:pt x="2099" y="2085"/>
                </a:cubicBezTo>
                <a:cubicBezTo>
                  <a:pt x="2157" y="2085"/>
                  <a:pt x="2183" y="2059"/>
                  <a:pt x="2183" y="2034"/>
                </a:cubicBezTo>
                <a:cubicBezTo>
                  <a:pt x="2285" y="1392"/>
                  <a:pt x="2369" y="719"/>
                  <a:pt x="2394" y="78"/>
                </a:cubicBezTo>
                <a:cubicBezTo>
                  <a:pt x="2407" y="26"/>
                  <a:pt x="2373" y="1"/>
                  <a:pt x="233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5" name="Google Shape;3115;p29"/>
          <p:cNvSpPr/>
          <p:nvPr/>
        </p:nvSpPr>
        <p:spPr>
          <a:xfrm rot="10800000" flipH="1">
            <a:off x="11593295" y="1182108"/>
            <a:ext cx="395984" cy="370177"/>
          </a:xfrm>
          <a:custGeom>
            <a:avLst/>
            <a:gdLst/>
            <a:ahLst/>
            <a:cxnLst/>
            <a:rect l="l" t="t" r="r" b="b"/>
            <a:pathLst>
              <a:path w="2716" h="2539" extrusionOk="0">
                <a:moveTo>
                  <a:pt x="2520" y="0"/>
                </a:moveTo>
                <a:cubicBezTo>
                  <a:pt x="2480" y="0"/>
                  <a:pt x="2433" y="27"/>
                  <a:pt x="2420" y="82"/>
                </a:cubicBezTo>
                <a:cubicBezTo>
                  <a:pt x="2420" y="428"/>
                  <a:pt x="2639" y="2378"/>
                  <a:pt x="2209" y="2378"/>
                </a:cubicBezTo>
                <a:cubicBezTo>
                  <a:pt x="1516" y="2353"/>
                  <a:pt x="740" y="2083"/>
                  <a:pt x="150" y="1737"/>
                </a:cubicBezTo>
                <a:cubicBezTo>
                  <a:pt x="140" y="1730"/>
                  <a:pt x="129" y="1727"/>
                  <a:pt x="119" y="1727"/>
                </a:cubicBezTo>
                <a:cubicBezTo>
                  <a:pt x="53" y="1727"/>
                  <a:pt x="1" y="1853"/>
                  <a:pt x="73" y="1897"/>
                </a:cubicBezTo>
                <a:cubicBezTo>
                  <a:pt x="766" y="2301"/>
                  <a:pt x="1619" y="2539"/>
                  <a:pt x="2420" y="2539"/>
                </a:cubicBezTo>
                <a:cubicBezTo>
                  <a:pt x="2478" y="2539"/>
                  <a:pt x="2504" y="2513"/>
                  <a:pt x="2504" y="2487"/>
                </a:cubicBezTo>
                <a:cubicBezTo>
                  <a:pt x="2716" y="1685"/>
                  <a:pt x="2555" y="884"/>
                  <a:pt x="2581" y="82"/>
                </a:cubicBezTo>
                <a:cubicBezTo>
                  <a:pt x="2594" y="27"/>
                  <a:pt x="2560" y="0"/>
                  <a:pt x="252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6" name="Google Shape;3116;p29"/>
          <p:cNvSpPr/>
          <p:nvPr/>
        </p:nvSpPr>
        <p:spPr>
          <a:xfrm rot="10800000" flipH="1">
            <a:off x="11402156" y="1483758"/>
            <a:ext cx="376739" cy="309817"/>
          </a:xfrm>
          <a:custGeom>
            <a:avLst/>
            <a:gdLst/>
            <a:ahLst/>
            <a:cxnLst/>
            <a:rect l="l" t="t" r="r" b="b"/>
            <a:pathLst>
              <a:path w="2584" h="2125" extrusionOk="0">
                <a:moveTo>
                  <a:pt x="2426" y="0"/>
                </a:moveTo>
                <a:cubicBezTo>
                  <a:pt x="2386" y="0"/>
                  <a:pt x="2346" y="28"/>
                  <a:pt x="2346" y="82"/>
                </a:cubicBezTo>
                <a:cubicBezTo>
                  <a:pt x="2372" y="429"/>
                  <a:pt x="2583" y="1897"/>
                  <a:pt x="2154" y="1949"/>
                </a:cubicBezTo>
                <a:cubicBezTo>
                  <a:pt x="2074" y="1959"/>
                  <a:pt x="1993" y="1963"/>
                  <a:pt x="1911" y="1963"/>
                </a:cubicBezTo>
                <a:cubicBezTo>
                  <a:pt x="1310" y="1963"/>
                  <a:pt x="669" y="1718"/>
                  <a:pt x="127" y="1577"/>
                </a:cubicBezTo>
                <a:cubicBezTo>
                  <a:pt x="119" y="1575"/>
                  <a:pt x="111" y="1574"/>
                  <a:pt x="104" y="1574"/>
                </a:cubicBezTo>
                <a:cubicBezTo>
                  <a:pt x="15" y="1574"/>
                  <a:pt x="0" y="1713"/>
                  <a:pt x="101" y="1737"/>
                </a:cubicBezTo>
                <a:cubicBezTo>
                  <a:pt x="473" y="1814"/>
                  <a:pt x="845" y="1923"/>
                  <a:pt x="1224" y="2006"/>
                </a:cubicBezTo>
                <a:cubicBezTo>
                  <a:pt x="1456" y="2044"/>
                  <a:pt x="1757" y="2125"/>
                  <a:pt x="2027" y="2125"/>
                </a:cubicBezTo>
                <a:cubicBezTo>
                  <a:pt x="2129" y="2125"/>
                  <a:pt x="2226" y="2113"/>
                  <a:pt x="2314" y="2083"/>
                </a:cubicBezTo>
                <a:cubicBezTo>
                  <a:pt x="2558" y="1974"/>
                  <a:pt x="2532" y="1551"/>
                  <a:pt x="2532" y="1365"/>
                </a:cubicBezTo>
                <a:cubicBezTo>
                  <a:pt x="2558" y="935"/>
                  <a:pt x="2532" y="505"/>
                  <a:pt x="2506" y="82"/>
                </a:cubicBezTo>
                <a:cubicBezTo>
                  <a:pt x="2506" y="28"/>
                  <a:pt x="2466" y="0"/>
                  <a:pt x="242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7" name="Google Shape;3117;p29"/>
          <p:cNvSpPr/>
          <p:nvPr/>
        </p:nvSpPr>
        <p:spPr>
          <a:xfrm rot="10800000" flipH="1">
            <a:off x="11207664" y="1803489"/>
            <a:ext cx="387965" cy="259372"/>
          </a:xfrm>
          <a:custGeom>
            <a:avLst/>
            <a:gdLst/>
            <a:ahLst/>
            <a:cxnLst/>
            <a:rect l="l" t="t" r="r" b="b"/>
            <a:pathLst>
              <a:path w="2661" h="1779" extrusionOk="0">
                <a:moveTo>
                  <a:pt x="2285" y="0"/>
                </a:moveTo>
                <a:cubicBezTo>
                  <a:pt x="2245" y="0"/>
                  <a:pt x="2205" y="27"/>
                  <a:pt x="2205" y="82"/>
                </a:cubicBezTo>
                <a:cubicBezTo>
                  <a:pt x="2237" y="428"/>
                  <a:pt x="2474" y="1608"/>
                  <a:pt x="1968" y="1608"/>
                </a:cubicBezTo>
                <a:cubicBezTo>
                  <a:pt x="1377" y="1576"/>
                  <a:pt x="710" y="1256"/>
                  <a:pt x="178" y="1018"/>
                </a:cubicBezTo>
                <a:cubicBezTo>
                  <a:pt x="169" y="1016"/>
                  <a:pt x="160" y="1015"/>
                  <a:pt x="151" y="1015"/>
                </a:cubicBezTo>
                <a:cubicBezTo>
                  <a:pt x="57" y="1015"/>
                  <a:pt x="1" y="1132"/>
                  <a:pt x="95" y="1179"/>
                </a:cubicBezTo>
                <a:cubicBezTo>
                  <a:pt x="390" y="1313"/>
                  <a:pt x="710" y="1416"/>
                  <a:pt x="1031" y="1551"/>
                </a:cubicBezTo>
                <a:cubicBezTo>
                  <a:pt x="1309" y="1645"/>
                  <a:pt x="1670" y="1779"/>
                  <a:pt x="1987" y="1779"/>
                </a:cubicBezTo>
                <a:cubicBezTo>
                  <a:pt x="2035" y="1779"/>
                  <a:pt x="2082" y="1776"/>
                  <a:pt x="2128" y="1769"/>
                </a:cubicBezTo>
                <a:cubicBezTo>
                  <a:pt x="2660" y="1660"/>
                  <a:pt x="2397" y="454"/>
                  <a:pt x="2365" y="82"/>
                </a:cubicBezTo>
                <a:cubicBezTo>
                  <a:pt x="2365" y="27"/>
                  <a:pt x="2325" y="0"/>
                  <a:pt x="228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8" name="Google Shape;3118;p29"/>
          <p:cNvSpPr/>
          <p:nvPr/>
        </p:nvSpPr>
        <p:spPr>
          <a:xfrm rot="10800000" flipH="1">
            <a:off x="11697393" y="1887176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69"/>
                  <a:pt x="161" y="269"/>
                </a:cubicBezTo>
                <a:cubicBezTo>
                  <a:pt x="347" y="269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9" name="Google Shape;3119;p29"/>
          <p:cNvSpPr/>
          <p:nvPr/>
        </p:nvSpPr>
        <p:spPr>
          <a:xfrm rot="10800000" flipH="1">
            <a:off x="11642138" y="1945203"/>
            <a:ext cx="50737" cy="39365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0" name="Google Shape;3120;p29"/>
          <p:cNvSpPr/>
          <p:nvPr/>
        </p:nvSpPr>
        <p:spPr>
          <a:xfrm rot="10800000" flipH="1">
            <a:off x="11627265" y="1863850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1" name="Google Shape;3121;p29"/>
          <p:cNvSpPr/>
          <p:nvPr/>
        </p:nvSpPr>
        <p:spPr>
          <a:xfrm rot="10800000" flipH="1">
            <a:off x="11385099" y="1645884"/>
            <a:ext cx="50592" cy="38491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2" name="Google Shape;3122;p29"/>
          <p:cNvSpPr/>
          <p:nvPr/>
        </p:nvSpPr>
        <p:spPr>
          <a:xfrm rot="10800000" flipH="1">
            <a:off x="11330863" y="1719803"/>
            <a:ext cx="50592" cy="38491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1"/>
                </a:moveTo>
                <a:cubicBezTo>
                  <a:pt x="0" y="1"/>
                  <a:pt x="0" y="263"/>
                  <a:pt x="160" y="263"/>
                </a:cubicBezTo>
                <a:cubicBezTo>
                  <a:pt x="346" y="263"/>
                  <a:pt x="346" y="1"/>
                  <a:pt x="16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3" name="Google Shape;3123;p29"/>
          <p:cNvSpPr/>
          <p:nvPr/>
        </p:nvSpPr>
        <p:spPr>
          <a:xfrm rot="10800000" flipH="1">
            <a:off x="11303744" y="1637575"/>
            <a:ext cx="50592" cy="39365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1"/>
                </a:moveTo>
                <a:cubicBezTo>
                  <a:pt x="0" y="1"/>
                  <a:pt x="0" y="270"/>
                  <a:pt x="160" y="270"/>
                </a:cubicBezTo>
                <a:cubicBezTo>
                  <a:pt x="346" y="270"/>
                  <a:pt x="346" y="1"/>
                  <a:pt x="16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4" name="Google Shape;3124;p29"/>
          <p:cNvSpPr/>
          <p:nvPr/>
        </p:nvSpPr>
        <p:spPr>
          <a:xfrm rot="10800000" flipH="1">
            <a:off x="11814323" y="1065181"/>
            <a:ext cx="50592" cy="38491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5" name="Google Shape;3125;p29"/>
          <p:cNvSpPr/>
          <p:nvPr/>
        </p:nvSpPr>
        <p:spPr>
          <a:xfrm rot="10800000" flipH="1">
            <a:off x="11731948" y="1088655"/>
            <a:ext cx="50737" cy="38491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1"/>
                </a:moveTo>
                <a:cubicBezTo>
                  <a:pt x="1" y="1"/>
                  <a:pt x="1" y="264"/>
                  <a:pt x="161" y="264"/>
                </a:cubicBezTo>
                <a:cubicBezTo>
                  <a:pt x="347" y="264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6" name="Google Shape;3126;p29"/>
          <p:cNvSpPr/>
          <p:nvPr/>
        </p:nvSpPr>
        <p:spPr>
          <a:xfrm rot="10800000" flipH="1">
            <a:off x="12082588" y="1326155"/>
            <a:ext cx="50737" cy="39365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7" name="Google Shape;3127;p29"/>
          <p:cNvSpPr/>
          <p:nvPr/>
        </p:nvSpPr>
        <p:spPr>
          <a:xfrm rot="10800000" flipH="1">
            <a:off x="12066695" y="1415819"/>
            <a:ext cx="51612" cy="38491"/>
          </a:xfrm>
          <a:custGeom>
            <a:avLst/>
            <a:gdLst/>
            <a:ahLst/>
            <a:cxnLst/>
            <a:rect l="l" t="t" r="r" b="b"/>
            <a:pathLst>
              <a:path w="354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54" y="263"/>
                  <a:pt x="354" y="0"/>
                  <a:pt x="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8" name="Google Shape;3128;p29"/>
          <p:cNvSpPr/>
          <p:nvPr/>
        </p:nvSpPr>
        <p:spPr>
          <a:xfrm rot="10800000" flipH="1">
            <a:off x="11140015" y="2097559"/>
            <a:ext cx="50592" cy="39511"/>
          </a:xfrm>
          <a:custGeom>
            <a:avLst/>
            <a:gdLst/>
            <a:ahLst/>
            <a:cxnLst/>
            <a:rect l="l" t="t" r="r" b="b"/>
            <a:pathLst>
              <a:path w="347" h="271" extrusionOk="0">
                <a:moveTo>
                  <a:pt x="161" y="1"/>
                </a:moveTo>
                <a:cubicBezTo>
                  <a:pt x="1" y="1"/>
                  <a:pt x="1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9" name="Google Shape;3129;p29"/>
          <p:cNvSpPr/>
          <p:nvPr/>
        </p:nvSpPr>
        <p:spPr>
          <a:xfrm rot="10800000" flipH="1">
            <a:off x="10710793" y="-88801"/>
            <a:ext cx="1636713" cy="1465111"/>
          </a:xfrm>
          <a:custGeom>
            <a:avLst/>
            <a:gdLst/>
            <a:ahLst/>
            <a:cxnLst/>
            <a:rect l="l" t="t" r="r" b="b"/>
            <a:pathLst>
              <a:path w="11226" h="10049" extrusionOk="0">
                <a:moveTo>
                  <a:pt x="2440" y="1"/>
                </a:moveTo>
                <a:cubicBezTo>
                  <a:pt x="2209" y="1"/>
                  <a:pt x="1997" y="115"/>
                  <a:pt x="1822" y="395"/>
                </a:cubicBezTo>
                <a:cubicBezTo>
                  <a:pt x="1476" y="985"/>
                  <a:pt x="3105" y="2832"/>
                  <a:pt x="3451" y="3390"/>
                </a:cubicBezTo>
                <a:cubicBezTo>
                  <a:pt x="2329" y="3499"/>
                  <a:pt x="1" y="3660"/>
                  <a:pt x="1553" y="5263"/>
                </a:cubicBezTo>
                <a:cubicBezTo>
                  <a:pt x="2329" y="6039"/>
                  <a:pt x="4041" y="6277"/>
                  <a:pt x="5029" y="6758"/>
                </a:cubicBezTo>
                <a:cubicBezTo>
                  <a:pt x="3849" y="7373"/>
                  <a:pt x="2034" y="8284"/>
                  <a:pt x="4202" y="9214"/>
                </a:cubicBezTo>
                <a:cubicBezTo>
                  <a:pt x="5587" y="9913"/>
                  <a:pt x="9410" y="9939"/>
                  <a:pt x="10962" y="10048"/>
                </a:cubicBezTo>
                <a:cubicBezTo>
                  <a:pt x="11039" y="8445"/>
                  <a:pt x="11225" y="4885"/>
                  <a:pt x="10827" y="3281"/>
                </a:cubicBezTo>
                <a:cubicBezTo>
                  <a:pt x="10542" y="2268"/>
                  <a:pt x="10212" y="1874"/>
                  <a:pt x="9891" y="1874"/>
                </a:cubicBezTo>
                <a:cubicBezTo>
                  <a:pt x="9367" y="1874"/>
                  <a:pt x="8868" y="2922"/>
                  <a:pt x="8634" y="4032"/>
                </a:cubicBezTo>
                <a:cubicBezTo>
                  <a:pt x="8009" y="2070"/>
                  <a:pt x="7295" y="108"/>
                  <a:pt x="6469" y="108"/>
                </a:cubicBezTo>
                <a:cubicBezTo>
                  <a:pt x="6023" y="108"/>
                  <a:pt x="5544" y="680"/>
                  <a:pt x="5029" y="2133"/>
                </a:cubicBezTo>
                <a:cubicBezTo>
                  <a:pt x="4623" y="1856"/>
                  <a:pt x="3373" y="1"/>
                  <a:pt x="24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0" name="Google Shape;3130;p29"/>
          <p:cNvSpPr/>
          <p:nvPr/>
        </p:nvSpPr>
        <p:spPr>
          <a:xfrm rot="10800000" flipH="1">
            <a:off x="11084759" y="-122479"/>
            <a:ext cx="1235772" cy="1388713"/>
          </a:xfrm>
          <a:custGeom>
            <a:avLst/>
            <a:gdLst/>
            <a:ahLst/>
            <a:cxnLst/>
            <a:rect l="l" t="t" r="r" b="b"/>
            <a:pathLst>
              <a:path w="8476" h="9525" extrusionOk="0">
                <a:moveTo>
                  <a:pt x="188" y="1"/>
                </a:moveTo>
                <a:cubicBezTo>
                  <a:pt x="92" y="1"/>
                  <a:pt x="0" y="146"/>
                  <a:pt x="85" y="230"/>
                </a:cubicBezTo>
                <a:cubicBezTo>
                  <a:pt x="2650" y="3463"/>
                  <a:pt x="5376" y="6509"/>
                  <a:pt x="8211" y="9479"/>
                </a:cubicBezTo>
                <a:cubicBezTo>
                  <a:pt x="8236" y="9511"/>
                  <a:pt x="8265" y="9525"/>
                  <a:pt x="8294" y="9525"/>
                </a:cubicBezTo>
                <a:cubicBezTo>
                  <a:pt x="8386" y="9525"/>
                  <a:pt x="8475" y="9391"/>
                  <a:pt x="8397" y="9293"/>
                </a:cubicBezTo>
                <a:cubicBezTo>
                  <a:pt x="5588" y="6323"/>
                  <a:pt x="2836" y="3251"/>
                  <a:pt x="271" y="44"/>
                </a:cubicBezTo>
                <a:cubicBezTo>
                  <a:pt x="246" y="13"/>
                  <a:pt x="217" y="1"/>
                  <a:pt x="18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1" name="Google Shape;3131;p29"/>
          <p:cNvSpPr/>
          <p:nvPr/>
        </p:nvSpPr>
        <p:spPr>
          <a:xfrm rot="10800000" flipH="1">
            <a:off x="11131559" y="591342"/>
            <a:ext cx="557527" cy="522389"/>
          </a:xfrm>
          <a:custGeom>
            <a:avLst/>
            <a:gdLst/>
            <a:ahLst/>
            <a:cxnLst/>
            <a:rect l="l" t="t" r="r" b="b"/>
            <a:pathLst>
              <a:path w="3824" h="3583" extrusionOk="0">
                <a:moveTo>
                  <a:pt x="3532" y="0"/>
                </a:moveTo>
                <a:cubicBezTo>
                  <a:pt x="3466" y="0"/>
                  <a:pt x="3400" y="40"/>
                  <a:pt x="3400" y="121"/>
                </a:cubicBezTo>
                <a:cubicBezTo>
                  <a:pt x="3425" y="1175"/>
                  <a:pt x="3550" y="2253"/>
                  <a:pt x="3463" y="3309"/>
                </a:cubicBezTo>
                <a:lnTo>
                  <a:pt x="3463" y="3309"/>
                </a:lnTo>
                <a:cubicBezTo>
                  <a:pt x="3347" y="3315"/>
                  <a:pt x="3231" y="3317"/>
                  <a:pt x="3115" y="3317"/>
                </a:cubicBezTo>
                <a:cubicBezTo>
                  <a:pt x="2143" y="3317"/>
                  <a:pt x="1155" y="3142"/>
                  <a:pt x="161" y="3142"/>
                </a:cubicBezTo>
                <a:cubicBezTo>
                  <a:pt x="1" y="3142"/>
                  <a:pt x="1" y="3405"/>
                  <a:pt x="161" y="3405"/>
                </a:cubicBezTo>
                <a:cubicBezTo>
                  <a:pt x="1147" y="3405"/>
                  <a:pt x="2128" y="3582"/>
                  <a:pt x="3093" y="3582"/>
                </a:cubicBezTo>
                <a:cubicBezTo>
                  <a:pt x="3258" y="3582"/>
                  <a:pt x="3422" y="3577"/>
                  <a:pt x="3586" y="3565"/>
                </a:cubicBezTo>
                <a:cubicBezTo>
                  <a:pt x="3663" y="3565"/>
                  <a:pt x="3721" y="3514"/>
                  <a:pt x="3721" y="3437"/>
                </a:cubicBezTo>
                <a:cubicBezTo>
                  <a:pt x="3824" y="2340"/>
                  <a:pt x="3689" y="1217"/>
                  <a:pt x="3663" y="121"/>
                </a:cubicBezTo>
                <a:cubicBezTo>
                  <a:pt x="3663" y="40"/>
                  <a:pt x="3598" y="0"/>
                  <a:pt x="353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2" name="Google Shape;3132;p29"/>
          <p:cNvSpPr/>
          <p:nvPr/>
        </p:nvSpPr>
        <p:spPr>
          <a:xfrm rot="10800000" flipH="1">
            <a:off x="11521565" y="126401"/>
            <a:ext cx="588289" cy="535657"/>
          </a:xfrm>
          <a:custGeom>
            <a:avLst/>
            <a:gdLst/>
            <a:ahLst/>
            <a:cxnLst/>
            <a:rect l="l" t="t" r="r" b="b"/>
            <a:pathLst>
              <a:path w="4035" h="3674" extrusionOk="0">
                <a:moveTo>
                  <a:pt x="3849" y="0"/>
                </a:moveTo>
                <a:cubicBezTo>
                  <a:pt x="3782" y="0"/>
                  <a:pt x="3714" y="40"/>
                  <a:pt x="3714" y="121"/>
                </a:cubicBezTo>
                <a:cubicBezTo>
                  <a:pt x="3740" y="1192"/>
                  <a:pt x="3772" y="2288"/>
                  <a:pt x="3612" y="3353"/>
                </a:cubicBezTo>
                <a:cubicBezTo>
                  <a:pt x="3598" y="3398"/>
                  <a:pt x="3334" y="3412"/>
                  <a:pt x="3017" y="3412"/>
                </a:cubicBezTo>
                <a:cubicBezTo>
                  <a:pt x="2570" y="3412"/>
                  <a:pt x="2019" y="3385"/>
                  <a:pt x="1925" y="3385"/>
                </a:cubicBezTo>
                <a:cubicBezTo>
                  <a:pt x="1779" y="3392"/>
                  <a:pt x="1635" y="3395"/>
                  <a:pt x="1490" y="3395"/>
                </a:cubicBezTo>
                <a:cubicBezTo>
                  <a:pt x="1047" y="3395"/>
                  <a:pt x="606" y="3365"/>
                  <a:pt x="161" y="3302"/>
                </a:cubicBezTo>
                <a:cubicBezTo>
                  <a:pt x="154" y="3301"/>
                  <a:pt x="147" y="3300"/>
                  <a:pt x="140" y="3300"/>
                </a:cubicBezTo>
                <a:cubicBezTo>
                  <a:pt x="1" y="3300"/>
                  <a:pt x="8" y="3547"/>
                  <a:pt x="161" y="3571"/>
                </a:cubicBezTo>
                <a:cubicBezTo>
                  <a:pt x="731" y="3649"/>
                  <a:pt x="1303" y="3663"/>
                  <a:pt x="1876" y="3663"/>
                </a:cubicBezTo>
                <a:cubicBezTo>
                  <a:pt x="2207" y="3663"/>
                  <a:pt x="2538" y="3659"/>
                  <a:pt x="2870" y="3659"/>
                </a:cubicBezTo>
                <a:cubicBezTo>
                  <a:pt x="3143" y="3659"/>
                  <a:pt x="3416" y="3662"/>
                  <a:pt x="3689" y="3674"/>
                </a:cubicBezTo>
                <a:cubicBezTo>
                  <a:pt x="3740" y="3674"/>
                  <a:pt x="3823" y="3623"/>
                  <a:pt x="3823" y="3571"/>
                </a:cubicBezTo>
                <a:cubicBezTo>
                  <a:pt x="4035" y="2449"/>
                  <a:pt x="4009" y="1269"/>
                  <a:pt x="3984" y="121"/>
                </a:cubicBezTo>
                <a:cubicBezTo>
                  <a:pt x="3984" y="40"/>
                  <a:pt x="3916" y="0"/>
                  <a:pt x="3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3" name="Google Shape;3133;p29"/>
          <p:cNvSpPr/>
          <p:nvPr/>
        </p:nvSpPr>
        <p:spPr>
          <a:xfrm rot="10800000" flipH="1">
            <a:off x="11751630" y="772569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0" y="1"/>
                  <a:pt x="0" y="405"/>
                  <a:pt x="238" y="405"/>
                </a:cubicBezTo>
                <a:cubicBezTo>
                  <a:pt x="507" y="405"/>
                  <a:pt x="507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4" name="Google Shape;3134;p29"/>
          <p:cNvSpPr/>
          <p:nvPr/>
        </p:nvSpPr>
        <p:spPr>
          <a:xfrm rot="10800000" flipH="1">
            <a:off x="11751630" y="921281"/>
            <a:ext cx="74065" cy="58027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5" name="Google Shape;3135;p29"/>
          <p:cNvSpPr/>
          <p:nvPr/>
        </p:nvSpPr>
        <p:spPr>
          <a:xfrm rot="10800000" flipH="1">
            <a:off x="11487010" y="897808"/>
            <a:ext cx="73919" cy="58173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38" y="1"/>
                </a:moveTo>
                <a:cubicBezTo>
                  <a:pt x="0" y="1"/>
                  <a:pt x="0" y="398"/>
                  <a:pt x="238" y="398"/>
                </a:cubicBezTo>
                <a:cubicBezTo>
                  <a:pt x="507" y="398"/>
                  <a:pt x="507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6" name="Google Shape;3136;p29"/>
          <p:cNvSpPr/>
          <p:nvPr/>
        </p:nvSpPr>
        <p:spPr>
          <a:xfrm rot="10800000" flipH="1">
            <a:off x="11097006" y="734225"/>
            <a:ext cx="74065" cy="58027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1" y="0"/>
                  <a:pt x="1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7" name="Google Shape;3137;p29"/>
          <p:cNvSpPr/>
          <p:nvPr/>
        </p:nvSpPr>
        <p:spPr>
          <a:xfrm rot="10800000" flipH="1">
            <a:off x="10980078" y="687426"/>
            <a:ext cx="74065" cy="58173"/>
          </a:xfrm>
          <a:custGeom>
            <a:avLst/>
            <a:gdLst/>
            <a:ahLst/>
            <a:cxnLst/>
            <a:rect l="l" t="t" r="r" b="b"/>
            <a:pathLst>
              <a:path w="508" h="399" extrusionOk="0">
                <a:moveTo>
                  <a:pt x="238" y="1"/>
                </a:moveTo>
                <a:cubicBezTo>
                  <a:pt x="1" y="1"/>
                  <a:pt x="1" y="398"/>
                  <a:pt x="238" y="398"/>
                </a:cubicBezTo>
                <a:cubicBezTo>
                  <a:pt x="508" y="398"/>
                  <a:pt x="508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8" name="Google Shape;3138;p29"/>
          <p:cNvSpPr/>
          <p:nvPr/>
        </p:nvSpPr>
        <p:spPr>
          <a:xfrm rot="10800000" flipH="1">
            <a:off x="11611374" y="320895"/>
            <a:ext cx="73919" cy="58027"/>
          </a:xfrm>
          <a:custGeom>
            <a:avLst/>
            <a:gdLst/>
            <a:ahLst/>
            <a:cxnLst/>
            <a:rect l="l" t="t" r="r" b="b"/>
            <a:pathLst>
              <a:path w="507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9" name="Google Shape;3139;p29"/>
          <p:cNvSpPr/>
          <p:nvPr/>
        </p:nvSpPr>
        <p:spPr>
          <a:xfrm rot="10800000" flipH="1">
            <a:off x="11291498" y="164748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44" y="1"/>
                </a:moveTo>
                <a:cubicBezTo>
                  <a:pt x="1" y="1"/>
                  <a:pt x="1" y="405"/>
                  <a:pt x="244" y="405"/>
                </a:cubicBezTo>
                <a:cubicBezTo>
                  <a:pt x="507" y="405"/>
                  <a:pt x="507" y="1"/>
                  <a:pt x="24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0" name="Google Shape;3140;p29"/>
          <p:cNvSpPr/>
          <p:nvPr/>
        </p:nvSpPr>
        <p:spPr>
          <a:xfrm rot="10800000" flipH="1">
            <a:off x="12071361" y="842697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1" y="1"/>
                  <a:pt x="1" y="405"/>
                  <a:pt x="238" y="405"/>
                </a:cubicBezTo>
                <a:cubicBezTo>
                  <a:pt x="508" y="405"/>
                  <a:pt x="508" y="1"/>
                  <a:pt x="23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1" name="Google Shape;3141;p29"/>
          <p:cNvSpPr/>
          <p:nvPr/>
        </p:nvSpPr>
        <p:spPr>
          <a:xfrm rot="10800000" flipH="1">
            <a:off x="12164962" y="281531"/>
            <a:ext cx="74065" cy="59048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0"/>
                </a:moveTo>
                <a:cubicBezTo>
                  <a:pt x="0" y="0"/>
                  <a:pt x="0" y="404"/>
                  <a:pt x="238" y="404"/>
                </a:cubicBezTo>
                <a:cubicBezTo>
                  <a:pt x="507" y="404"/>
                  <a:pt x="507" y="0"/>
                  <a:pt x="2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2" name="Google Shape;3142;p29"/>
          <p:cNvSpPr/>
          <p:nvPr/>
        </p:nvSpPr>
        <p:spPr>
          <a:xfrm rot="10800000" flipH="1">
            <a:off x="10372254" y="928717"/>
            <a:ext cx="70273" cy="54383"/>
          </a:xfrm>
          <a:custGeom>
            <a:avLst/>
            <a:gdLst/>
            <a:ahLst/>
            <a:cxnLst/>
            <a:rect l="l" t="t" r="r" b="b"/>
            <a:pathLst>
              <a:path w="482" h="373" extrusionOk="0">
                <a:moveTo>
                  <a:pt x="238" y="1"/>
                </a:moveTo>
                <a:cubicBezTo>
                  <a:pt x="1" y="1"/>
                  <a:pt x="1" y="373"/>
                  <a:pt x="238" y="373"/>
                </a:cubicBezTo>
                <a:cubicBezTo>
                  <a:pt x="482" y="373"/>
                  <a:pt x="482" y="1"/>
                  <a:pt x="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3" name="Google Shape;3143;p29"/>
          <p:cNvSpPr/>
          <p:nvPr/>
        </p:nvSpPr>
        <p:spPr>
          <a:xfrm rot="10800000" flipH="1">
            <a:off x="10422844" y="1010071"/>
            <a:ext cx="66483" cy="51612"/>
          </a:xfrm>
          <a:custGeom>
            <a:avLst/>
            <a:gdLst/>
            <a:ahLst/>
            <a:cxnLst/>
            <a:rect l="l" t="t" r="r" b="b"/>
            <a:pathLst>
              <a:path w="456" h="354" extrusionOk="0">
                <a:moveTo>
                  <a:pt x="212" y="1"/>
                </a:moveTo>
                <a:cubicBezTo>
                  <a:pt x="0" y="1"/>
                  <a:pt x="0" y="354"/>
                  <a:pt x="212" y="354"/>
                </a:cubicBezTo>
                <a:cubicBezTo>
                  <a:pt x="455" y="354"/>
                  <a:pt x="455" y="1"/>
                  <a:pt x="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4" name="Google Shape;3144;p29"/>
          <p:cNvSpPr/>
          <p:nvPr/>
        </p:nvSpPr>
        <p:spPr>
          <a:xfrm rot="10800000" flipH="1">
            <a:off x="10458274" y="921281"/>
            <a:ext cx="70273" cy="50592"/>
          </a:xfrm>
          <a:custGeom>
            <a:avLst/>
            <a:gdLst/>
            <a:ahLst/>
            <a:cxnLst/>
            <a:rect l="l" t="t" r="r" b="b"/>
            <a:pathLst>
              <a:path w="482" h="347" extrusionOk="0">
                <a:moveTo>
                  <a:pt x="238" y="1"/>
                </a:moveTo>
                <a:cubicBezTo>
                  <a:pt x="1" y="1"/>
                  <a:pt x="1" y="347"/>
                  <a:pt x="238" y="347"/>
                </a:cubicBezTo>
                <a:cubicBezTo>
                  <a:pt x="482" y="347"/>
                  <a:pt x="482" y="1"/>
                  <a:pt x="2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45" name="Google Shape;3145;p29"/>
          <p:cNvGrpSpPr/>
          <p:nvPr/>
        </p:nvGrpSpPr>
        <p:grpSpPr>
          <a:xfrm rot="-5400000">
            <a:off x="-1009531" y="4894447"/>
            <a:ext cx="2649432" cy="2543080"/>
            <a:chOff x="-2937590" y="1758936"/>
            <a:chExt cx="1987074" cy="1907310"/>
          </a:xfrm>
        </p:grpSpPr>
        <p:sp>
          <p:nvSpPr>
            <p:cNvPr id="3146" name="Google Shape;3146;p29"/>
            <p:cNvSpPr/>
            <p:nvPr/>
          </p:nvSpPr>
          <p:spPr>
            <a:xfrm rot="6645170">
              <a:off x="-2793702" y="2497282"/>
              <a:ext cx="1027206" cy="1016996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29"/>
            <p:cNvSpPr/>
            <p:nvPr/>
          </p:nvSpPr>
          <p:spPr>
            <a:xfrm rot="6645170">
              <a:off x="-2699492" y="2467664"/>
              <a:ext cx="800221" cy="905145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29"/>
            <p:cNvSpPr/>
            <p:nvPr/>
          </p:nvSpPr>
          <p:spPr>
            <a:xfrm rot="6645170">
              <a:off x="-2449380" y="2957218"/>
              <a:ext cx="444663" cy="341928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29"/>
            <p:cNvSpPr/>
            <p:nvPr/>
          </p:nvSpPr>
          <p:spPr>
            <a:xfrm rot="6645170">
              <a:off x="-2590051" y="2659304"/>
              <a:ext cx="473101" cy="390184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150" name="Google Shape;3150;p29"/>
            <p:cNvGrpSpPr/>
            <p:nvPr/>
          </p:nvGrpSpPr>
          <p:grpSpPr>
            <a:xfrm rot="899960">
              <a:off x="-2769364" y="1947252"/>
              <a:ext cx="1652814" cy="1500647"/>
              <a:chOff x="-1801961" y="4971683"/>
              <a:chExt cx="1652864" cy="1500692"/>
            </a:xfrm>
          </p:grpSpPr>
          <p:sp>
            <p:nvSpPr>
              <p:cNvPr id="3151" name="Google Shape;3151;p29"/>
              <p:cNvSpPr/>
              <p:nvPr/>
            </p:nvSpPr>
            <p:spPr>
              <a:xfrm rot="7371739">
                <a:off x="-1417787" y="5023844"/>
                <a:ext cx="884515" cy="1396369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2" name="Google Shape;3152;p29"/>
              <p:cNvSpPr/>
              <p:nvPr/>
            </p:nvSpPr>
            <p:spPr>
              <a:xfrm rot="7371739">
                <a:off x="-1365568" y="5073038"/>
                <a:ext cx="634776" cy="12100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3" name="Google Shape;3153;p29"/>
              <p:cNvSpPr/>
              <p:nvPr/>
            </p:nvSpPr>
            <p:spPr>
              <a:xfrm rot="7371739">
                <a:off x="-759953" y="5568067"/>
                <a:ext cx="225955" cy="23853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4" name="Google Shape;3154;p29"/>
              <p:cNvSpPr/>
              <p:nvPr/>
            </p:nvSpPr>
            <p:spPr>
              <a:xfrm rot="7371739">
                <a:off x="-1057961" y="5504749"/>
                <a:ext cx="318508" cy="270760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5" name="Google Shape;3155;p29"/>
              <p:cNvSpPr/>
              <p:nvPr/>
            </p:nvSpPr>
            <p:spPr>
              <a:xfrm rot="7371739">
                <a:off x="-1391855" y="5480577"/>
                <a:ext cx="345740" cy="245080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156" name="Google Shape;3156;p29"/>
          <p:cNvGrpSpPr/>
          <p:nvPr/>
        </p:nvGrpSpPr>
        <p:grpSpPr>
          <a:xfrm>
            <a:off x="190634" y="158334"/>
            <a:ext cx="1171367" cy="837300"/>
            <a:chOff x="142975" y="118750"/>
            <a:chExt cx="878525" cy="627975"/>
          </a:xfrm>
        </p:grpSpPr>
        <p:sp>
          <p:nvSpPr>
            <p:cNvPr id="3157" name="Google Shape;3157;p29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29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29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29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29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29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29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29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5" name="Google Shape;3165;p29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6" name="Google Shape;3166;p29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29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29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29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29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29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29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29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29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29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29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7" name="Google Shape;3177;p29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78" name="Google Shape;3178;p29"/>
          <p:cNvGrpSpPr/>
          <p:nvPr/>
        </p:nvGrpSpPr>
        <p:grpSpPr>
          <a:xfrm>
            <a:off x="11248834" y="5552317"/>
            <a:ext cx="837300" cy="1171367"/>
            <a:chOff x="8436625" y="2649875"/>
            <a:chExt cx="627975" cy="878525"/>
          </a:xfrm>
        </p:grpSpPr>
        <p:sp>
          <p:nvSpPr>
            <p:cNvPr id="3179" name="Google Shape;3179;p29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0" name="Google Shape;3180;p29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29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29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29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29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5" name="Google Shape;3185;p29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6" name="Google Shape;3186;p29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7" name="Google Shape;3187;p29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8" name="Google Shape;3188;p29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9" name="Google Shape;3189;p29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0" name="Google Shape;3190;p29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1" name="Google Shape;3191;p29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29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29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29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29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29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29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8" name="Google Shape;3198;p29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9" name="Google Shape;3199;p29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867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1" name="Google Shape;3201;p30"/>
          <p:cNvSpPr/>
          <p:nvPr/>
        </p:nvSpPr>
        <p:spPr>
          <a:xfrm rot="-4601699">
            <a:off x="10304153" y="5359619"/>
            <a:ext cx="2781652" cy="221690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2" name="Google Shape;3202;p30"/>
          <p:cNvSpPr txBox="1">
            <a:spLocks noGrp="1"/>
          </p:cNvSpPr>
          <p:nvPr>
            <p:ph type="subTitle" idx="1"/>
          </p:nvPr>
        </p:nvSpPr>
        <p:spPr>
          <a:xfrm>
            <a:off x="2715200" y="2558367"/>
            <a:ext cx="6761600" cy="30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9pPr>
          </a:lstStyle>
          <a:p>
            <a:endParaRPr/>
          </a:p>
        </p:txBody>
      </p:sp>
      <p:sp>
        <p:nvSpPr>
          <p:cNvPr id="3203" name="Google Shape;3203;p30"/>
          <p:cNvSpPr/>
          <p:nvPr/>
        </p:nvSpPr>
        <p:spPr>
          <a:xfrm rot="-4601699">
            <a:off x="-629947" y="5139019"/>
            <a:ext cx="2781652" cy="221690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4" name="Google Shape;3204;p30"/>
          <p:cNvSpPr/>
          <p:nvPr/>
        </p:nvSpPr>
        <p:spPr>
          <a:xfrm rot="7085658">
            <a:off x="-628782" y="4121878"/>
            <a:ext cx="2441911" cy="2250148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5" name="Google Shape;3205;p3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206" name="Google Shape;3206;p30"/>
          <p:cNvGrpSpPr/>
          <p:nvPr/>
        </p:nvGrpSpPr>
        <p:grpSpPr>
          <a:xfrm>
            <a:off x="10174313" y="3383243"/>
            <a:ext cx="948220" cy="1247232"/>
            <a:chOff x="1957922" y="2087857"/>
            <a:chExt cx="146481" cy="192680"/>
          </a:xfrm>
        </p:grpSpPr>
        <p:sp>
          <p:nvSpPr>
            <p:cNvPr id="3207" name="Google Shape;3207;p30"/>
            <p:cNvSpPr/>
            <p:nvPr/>
          </p:nvSpPr>
          <p:spPr>
            <a:xfrm rot="2234057" flipH="1">
              <a:off x="1986552" y="2103963"/>
              <a:ext cx="92229" cy="115773"/>
            </a:xfrm>
            <a:custGeom>
              <a:avLst/>
              <a:gdLst/>
              <a:ahLst/>
              <a:cxnLst/>
              <a:rect l="l" t="t" r="r" b="b"/>
              <a:pathLst>
                <a:path w="3689" h="4631" extrusionOk="0">
                  <a:moveTo>
                    <a:pt x="1438" y="1"/>
                  </a:moveTo>
                  <a:cubicBezTo>
                    <a:pt x="682" y="1"/>
                    <a:pt x="71" y="457"/>
                    <a:pt x="26" y="1315"/>
                  </a:cubicBezTo>
                  <a:cubicBezTo>
                    <a:pt x="1" y="2335"/>
                    <a:pt x="963" y="3297"/>
                    <a:pt x="751" y="4259"/>
                  </a:cubicBezTo>
                  <a:lnTo>
                    <a:pt x="1842" y="4631"/>
                  </a:lnTo>
                  <a:cubicBezTo>
                    <a:pt x="1951" y="4387"/>
                    <a:pt x="2085" y="4201"/>
                    <a:pt x="2271" y="4015"/>
                  </a:cubicBezTo>
                  <a:cubicBezTo>
                    <a:pt x="2804" y="3483"/>
                    <a:pt x="3477" y="3053"/>
                    <a:pt x="3554" y="2226"/>
                  </a:cubicBezTo>
                  <a:cubicBezTo>
                    <a:pt x="3689" y="1052"/>
                    <a:pt x="2836" y="250"/>
                    <a:pt x="1790" y="32"/>
                  </a:cubicBezTo>
                  <a:cubicBezTo>
                    <a:pt x="1671" y="11"/>
                    <a:pt x="1553" y="1"/>
                    <a:pt x="14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30"/>
            <p:cNvSpPr/>
            <p:nvPr/>
          </p:nvSpPr>
          <p:spPr>
            <a:xfrm rot="2234057" flipH="1">
              <a:off x="1968700" y="2206161"/>
              <a:ext cx="70028" cy="59224"/>
            </a:xfrm>
            <a:custGeom>
              <a:avLst/>
              <a:gdLst/>
              <a:ahLst/>
              <a:cxnLst/>
              <a:rect l="l" t="t" r="r" b="b"/>
              <a:pathLst>
                <a:path w="2801" h="2369" extrusionOk="0">
                  <a:moveTo>
                    <a:pt x="821" y="124"/>
                  </a:moveTo>
                  <a:cubicBezTo>
                    <a:pt x="956" y="124"/>
                    <a:pt x="1116" y="176"/>
                    <a:pt x="1251" y="233"/>
                  </a:cubicBezTo>
                  <a:cubicBezTo>
                    <a:pt x="1546" y="336"/>
                    <a:pt x="1841" y="445"/>
                    <a:pt x="2162" y="522"/>
                  </a:cubicBezTo>
                  <a:cubicBezTo>
                    <a:pt x="2297" y="580"/>
                    <a:pt x="2399" y="631"/>
                    <a:pt x="2508" y="740"/>
                  </a:cubicBezTo>
                  <a:cubicBezTo>
                    <a:pt x="2687" y="884"/>
                    <a:pt x="2491" y="912"/>
                    <a:pt x="2303" y="912"/>
                  </a:cubicBezTo>
                  <a:cubicBezTo>
                    <a:pt x="2214" y="912"/>
                    <a:pt x="2126" y="906"/>
                    <a:pt x="2082" y="902"/>
                  </a:cubicBezTo>
                  <a:lnTo>
                    <a:pt x="2082" y="902"/>
                  </a:lnTo>
                  <a:cubicBezTo>
                    <a:pt x="2081" y="902"/>
                    <a:pt x="2080" y="901"/>
                    <a:pt x="2078" y="900"/>
                  </a:cubicBezTo>
                  <a:lnTo>
                    <a:pt x="2078" y="900"/>
                  </a:lnTo>
                  <a:cubicBezTo>
                    <a:pt x="2078" y="901"/>
                    <a:pt x="2078" y="902"/>
                    <a:pt x="2078" y="902"/>
                  </a:cubicBezTo>
                  <a:lnTo>
                    <a:pt x="2078" y="902"/>
                  </a:lnTo>
                  <a:cubicBezTo>
                    <a:pt x="2064" y="901"/>
                    <a:pt x="2055" y="900"/>
                    <a:pt x="2053" y="900"/>
                  </a:cubicBezTo>
                  <a:cubicBezTo>
                    <a:pt x="2044" y="898"/>
                    <a:pt x="2036" y="896"/>
                    <a:pt x="2028" y="896"/>
                  </a:cubicBezTo>
                  <a:cubicBezTo>
                    <a:pt x="1965" y="896"/>
                    <a:pt x="1927" y="980"/>
                    <a:pt x="2002" y="1003"/>
                  </a:cubicBezTo>
                  <a:cubicBezTo>
                    <a:pt x="2010" y="1009"/>
                    <a:pt x="2019" y="1016"/>
                    <a:pt x="2028" y="1022"/>
                  </a:cubicBezTo>
                  <a:lnTo>
                    <a:pt x="2028" y="1022"/>
                  </a:lnTo>
                  <a:cubicBezTo>
                    <a:pt x="2027" y="1026"/>
                    <a:pt x="2027" y="1031"/>
                    <a:pt x="2027" y="1035"/>
                  </a:cubicBezTo>
                  <a:cubicBezTo>
                    <a:pt x="2034" y="1036"/>
                    <a:pt x="2042" y="1037"/>
                    <a:pt x="2050" y="1038"/>
                  </a:cubicBezTo>
                  <a:lnTo>
                    <a:pt x="2050" y="1038"/>
                  </a:lnTo>
                  <a:cubicBezTo>
                    <a:pt x="2113" y="1083"/>
                    <a:pt x="2178" y="1129"/>
                    <a:pt x="2239" y="1195"/>
                  </a:cubicBezTo>
                  <a:cubicBezTo>
                    <a:pt x="2483" y="1433"/>
                    <a:pt x="2162" y="1593"/>
                    <a:pt x="1944" y="1619"/>
                  </a:cubicBezTo>
                  <a:cubicBezTo>
                    <a:pt x="1867" y="1619"/>
                    <a:pt x="1841" y="1702"/>
                    <a:pt x="1892" y="1728"/>
                  </a:cubicBezTo>
                  <a:cubicBezTo>
                    <a:pt x="2053" y="1837"/>
                    <a:pt x="2425" y="2209"/>
                    <a:pt x="1976" y="2234"/>
                  </a:cubicBezTo>
                  <a:cubicBezTo>
                    <a:pt x="1952" y="2237"/>
                    <a:pt x="1929" y="2239"/>
                    <a:pt x="1905" y="2239"/>
                  </a:cubicBezTo>
                  <a:cubicBezTo>
                    <a:pt x="1707" y="2239"/>
                    <a:pt x="1500" y="2151"/>
                    <a:pt x="1334" y="2100"/>
                  </a:cubicBezTo>
                  <a:cubicBezTo>
                    <a:pt x="1142" y="2048"/>
                    <a:pt x="956" y="1997"/>
                    <a:pt x="796" y="1939"/>
                  </a:cubicBezTo>
                  <a:cubicBezTo>
                    <a:pt x="635" y="1888"/>
                    <a:pt x="533" y="1805"/>
                    <a:pt x="398" y="1753"/>
                  </a:cubicBezTo>
                  <a:cubicBezTo>
                    <a:pt x="77" y="1567"/>
                    <a:pt x="424" y="1356"/>
                    <a:pt x="610" y="1298"/>
                  </a:cubicBezTo>
                  <a:cubicBezTo>
                    <a:pt x="661" y="1272"/>
                    <a:pt x="693" y="1195"/>
                    <a:pt x="610" y="1163"/>
                  </a:cubicBezTo>
                  <a:cubicBezTo>
                    <a:pt x="533" y="1138"/>
                    <a:pt x="180" y="1003"/>
                    <a:pt x="315" y="843"/>
                  </a:cubicBezTo>
                  <a:cubicBezTo>
                    <a:pt x="424" y="714"/>
                    <a:pt x="635" y="682"/>
                    <a:pt x="770" y="631"/>
                  </a:cubicBezTo>
                  <a:cubicBezTo>
                    <a:pt x="821" y="631"/>
                    <a:pt x="821" y="554"/>
                    <a:pt x="796" y="522"/>
                  </a:cubicBezTo>
                  <a:cubicBezTo>
                    <a:pt x="558" y="394"/>
                    <a:pt x="475" y="150"/>
                    <a:pt x="821" y="124"/>
                  </a:cubicBezTo>
                  <a:close/>
                  <a:moveTo>
                    <a:pt x="826" y="0"/>
                  </a:moveTo>
                  <a:cubicBezTo>
                    <a:pt x="726" y="0"/>
                    <a:pt x="628" y="12"/>
                    <a:pt x="533" y="41"/>
                  </a:cubicBezTo>
                  <a:cubicBezTo>
                    <a:pt x="203" y="151"/>
                    <a:pt x="428" y="402"/>
                    <a:pt x="610" y="549"/>
                  </a:cubicBezTo>
                  <a:lnTo>
                    <a:pt x="610" y="549"/>
                  </a:lnTo>
                  <a:cubicBezTo>
                    <a:pt x="432" y="592"/>
                    <a:pt x="220" y="671"/>
                    <a:pt x="154" y="817"/>
                  </a:cubicBezTo>
                  <a:cubicBezTo>
                    <a:pt x="95" y="1004"/>
                    <a:pt x="255" y="1126"/>
                    <a:pt x="416" y="1220"/>
                  </a:cubicBezTo>
                  <a:lnTo>
                    <a:pt x="416" y="1220"/>
                  </a:lnTo>
                  <a:cubicBezTo>
                    <a:pt x="214" y="1306"/>
                    <a:pt x="0" y="1440"/>
                    <a:pt x="129" y="1676"/>
                  </a:cubicBezTo>
                  <a:cubicBezTo>
                    <a:pt x="289" y="2048"/>
                    <a:pt x="1065" y="2183"/>
                    <a:pt x="1411" y="2260"/>
                  </a:cubicBezTo>
                  <a:cubicBezTo>
                    <a:pt x="1561" y="2306"/>
                    <a:pt x="1758" y="2369"/>
                    <a:pt x="1937" y="2369"/>
                  </a:cubicBezTo>
                  <a:cubicBezTo>
                    <a:pt x="2080" y="2369"/>
                    <a:pt x="2211" y="2329"/>
                    <a:pt x="2297" y="2209"/>
                  </a:cubicBezTo>
                  <a:cubicBezTo>
                    <a:pt x="2416" y="2051"/>
                    <a:pt x="2249" y="1860"/>
                    <a:pt x="2104" y="1728"/>
                  </a:cubicBezTo>
                  <a:lnTo>
                    <a:pt x="2104" y="1728"/>
                  </a:lnTo>
                  <a:cubicBezTo>
                    <a:pt x="2489" y="1634"/>
                    <a:pt x="2536" y="1327"/>
                    <a:pt x="2297" y="1071"/>
                  </a:cubicBezTo>
                  <a:lnTo>
                    <a:pt x="2297" y="1071"/>
                  </a:lnTo>
                  <a:cubicBezTo>
                    <a:pt x="2322" y="1073"/>
                    <a:pt x="2347" y="1074"/>
                    <a:pt x="2372" y="1074"/>
                  </a:cubicBezTo>
                  <a:cubicBezTo>
                    <a:pt x="2529" y="1074"/>
                    <a:pt x="2678" y="1033"/>
                    <a:pt x="2720" y="875"/>
                  </a:cubicBezTo>
                  <a:cubicBezTo>
                    <a:pt x="2801" y="638"/>
                    <a:pt x="2374" y="480"/>
                    <a:pt x="2202" y="401"/>
                  </a:cubicBezTo>
                  <a:lnTo>
                    <a:pt x="2202" y="401"/>
                  </a:lnTo>
                  <a:cubicBezTo>
                    <a:pt x="2198" y="398"/>
                    <a:pt x="2193" y="395"/>
                    <a:pt x="2188" y="394"/>
                  </a:cubicBezTo>
                  <a:lnTo>
                    <a:pt x="2188" y="394"/>
                  </a:lnTo>
                  <a:cubicBezTo>
                    <a:pt x="2188" y="394"/>
                    <a:pt x="2188" y="394"/>
                    <a:pt x="2188" y="394"/>
                  </a:cubicBezTo>
                  <a:cubicBezTo>
                    <a:pt x="2185" y="393"/>
                    <a:pt x="2183" y="392"/>
                    <a:pt x="2180" y="391"/>
                  </a:cubicBezTo>
                  <a:lnTo>
                    <a:pt x="2180" y="391"/>
                  </a:lnTo>
                  <a:cubicBezTo>
                    <a:pt x="1786" y="259"/>
                    <a:pt x="1286" y="0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30"/>
            <p:cNvSpPr/>
            <p:nvPr/>
          </p:nvSpPr>
          <p:spPr>
            <a:xfrm rot="2234057" flipH="1">
              <a:off x="1999834" y="2224435"/>
              <a:ext cx="30951" cy="12200"/>
            </a:xfrm>
            <a:custGeom>
              <a:avLst/>
              <a:gdLst/>
              <a:ahLst/>
              <a:cxnLst/>
              <a:rect l="l" t="t" r="r" b="b"/>
              <a:pathLst>
                <a:path w="1238" h="488" extrusionOk="0">
                  <a:moveTo>
                    <a:pt x="78" y="0"/>
                  </a:moveTo>
                  <a:cubicBezTo>
                    <a:pt x="16" y="0"/>
                    <a:pt x="0" y="115"/>
                    <a:pt x="71" y="138"/>
                  </a:cubicBezTo>
                  <a:cubicBezTo>
                    <a:pt x="417" y="247"/>
                    <a:pt x="795" y="382"/>
                    <a:pt x="1142" y="484"/>
                  </a:cubicBezTo>
                  <a:cubicBezTo>
                    <a:pt x="1149" y="487"/>
                    <a:pt x="1155" y="488"/>
                    <a:pt x="1161" y="488"/>
                  </a:cubicBezTo>
                  <a:cubicBezTo>
                    <a:pt x="1223" y="488"/>
                    <a:pt x="1238" y="379"/>
                    <a:pt x="1167" y="350"/>
                  </a:cubicBezTo>
                  <a:cubicBezTo>
                    <a:pt x="821" y="247"/>
                    <a:pt x="475" y="112"/>
                    <a:pt x="96" y="3"/>
                  </a:cubicBezTo>
                  <a:cubicBezTo>
                    <a:pt x="90" y="1"/>
                    <a:pt x="83" y="0"/>
                    <a:pt x="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30"/>
            <p:cNvSpPr/>
            <p:nvPr/>
          </p:nvSpPr>
          <p:spPr>
            <a:xfrm rot="2234057" flipH="1">
              <a:off x="1983345" y="2235951"/>
              <a:ext cx="26401" cy="10950"/>
            </a:xfrm>
            <a:custGeom>
              <a:avLst/>
              <a:gdLst/>
              <a:ahLst/>
              <a:cxnLst/>
              <a:rect l="l" t="t" r="r" b="b"/>
              <a:pathLst>
                <a:path w="1056" h="438" extrusionOk="0">
                  <a:moveTo>
                    <a:pt x="103" y="1"/>
                  </a:moveTo>
                  <a:cubicBezTo>
                    <a:pt x="39" y="1"/>
                    <a:pt x="1" y="91"/>
                    <a:pt x="75" y="114"/>
                  </a:cubicBezTo>
                  <a:cubicBezTo>
                    <a:pt x="370" y="223"/>
                    <a:pt x="659" y="325"/>
                    <a:pt x="954" y="434"/>
                  </a:cubicBezTo>
                  <a:cubicBezTo>
                    <a:pt x="961" y="437"/>
                    <a:pt x="968" y="438"/>
                    <a:pt x="974" y="438"/>
                  </a:cubicBezTo>
                  <a:cubicBezTo>
                    <a:pt x="1041" y="438"/>
                    <a:pt x="1056" y="323"/>
                    <a:pt x="980" y="300"/>
                  </a:cubicBezTo>
                  <a:cubicBezTo>
                    <a:pt x="691" y="197"/>
                    <a:pt x="422" y="88"/>
                    <a:pt x="127" y="5"/>
                  </a:cubicBezTo>
                  <a:cubicBezTo>
                    <a:pt x="119" y="2"/>
                    <a:pt x="111" y="1"/>
                    <a:pt x="1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30"/>
            <p:cNvSpPr/>
            <p:nvPr/>
          </p:nvSpPr>
          <p:spPr>
            <a:xfrm rot="2234057" flipH="1">
              <a:off x="1991392" y="2144204"/>
              <a:ext cx="60777" cy="71874"/>
            </a:xfrm>
            <a:custGeom>
              <a:avLst/>
              <a:gdLst/>
              <a:ahLst/>
              <a:cxnLst/>
              <a:rect l="l" t="t" r="r" b="b"/>
              <a:pathLst>
                <a:path w="2431" h="2875" extrusionOk="0">
                  <a:moveTo>
                    <a:pt x="456" y="204"/>
                  </a:moveTo>
                  <a:cubicBezTo>
                    <a:pt x="514" y="204"/>
                    <a:pt x="585" y="214"/>
                    <a:pt x="667" y="232"/>
                  </a:cubicBezTo>
                  <a:cubicBezTo>
                    <a:pt x="776" y="367"/>
                    <a:pt x="750" y="553"/>
                    <a:pt x="750" y="713"/>
                  </a:cubicBezTo>
                  <a:cubicBezTo>
                    <a:pt x="753" y="774"/>
                    <a:pt x="755" y="836"/>
                    <a:pt x="757" y="898"/>
                  </a:cubicBezTo>
                  <a:lnTo>
                    <a:pt x="757" y="898"/>
                  </a:lnTo>
                  <a:cubicBezTo>
                    <a:pt x="750" y="899"/>
                    <a:pt x="743" y="899"/>
                    <a:pt x="736" y="899"/>
                  </a:cubicBezTo>
                  <a:cubicBezTo>
                    <a:pt x="635" y="899"/>
                    <a:pt x="524" y="852"/>
                    <a:pt x="404" y="739"/>
                  </a:cubicBezTo>
                  <a:cubicBezTo>
                    <a:pt x="378" y="688"/>
                    <a:pt x="321" y="611"/>
                    <a:pt x="269" y="527"/>
                  </a:cubicBezTo>
                  <a:cubicBezTo>
                    <a:pt x="206" y="303"/>
                    <a:pt x="269" y="204"/>
                    <a:pt x="456" y="204"/>
                  </a:cubicBezTo>
                  <a:close/>
                  <a:moveTo>
                    <a:pt x="2126" y="641"/>
                  </a:moveTo>
                  <a:cubicBezTo>
                    <a:pt x="2181" y="641"/>
                    <a:pt x="2215" y="683"/>
                    <a:pt x="2194" y="797"/>
                  </a:cubicBezTo>
                  <a:cubicBezTo>
                    <a:pt x="2178" y="954"/>
                    <a:pt x="2009" y="1144"/>
                    <a:pt x="1835" y="1144"/>
                  </a:cubicBezTo>
                  <a:cubicBezTo>
                    <a:pt x="1781" y="1144"/>
                    <a:pt x="1726" y="1125"/>
                    <a:pt x="1675" y="1081"/>
                  </a:cubicBezTo>
                  <a:lnTo>
                    <a:pt x="1675" y="1081"/>
                  </a:lnTo>
                  <a:cubicBezTo>
                    <a:pt x="1741" y="977"/>
                    <a:pt x="1812" y="872"/>
                    <a:pt x="1873" y="797"/>
                  </a:cubicBezTo>
                  <a:cubicBezTo>
                    <a:pt x="1936" y="719"/>
                    <a:pt x="2050" y="641"/>
                    <a:pt x="2126" y="641"/>
                  </a:cubicBezTo>
                  <a:close/>
                  <a:moveTo>
                    <a:pt x="537" y="0"/>
                  </a:moveTo>
                  <a:cubicBezTo>
                    <a:pt x="504" y="0"/>
                    <a:pt x="469" y="7"/>
                    <a:pt x="430" y="21"/>
                  </a:cubicBezTo>
                  <a:cubicBezTo>
                    <a:pt x="0" y="130"/>
                    <a:pt x="83" y="553"/>
                    <a:pt x="321" y="848"/>
                  </a:cubicBezTo>
                  <a:cubicBezTo>
                    <a:pt x="436" y="1000"/>
                    <a:pt x="559" y="1060"/>
                    <a:pt x="681" y="1060"/>
                  </a:cubicBezTo>
                  <a:cubicBezTo>
                    <a:pt x="707" y="1060"/>
                    <a:pt x="734" y="1057"/>
                    <a:pt x="760" y="1052"/>
                  </a:cubicBezTo>
                  <a:lnTo>
                    <a:pt x="760" y="1052"/>
                  </a:lnTo>
                  <a:cubicBezTo>
                    <a:pt x="763" y="1574"/>
                    <a:pt x="705" y="2119"/>
                    <a:pt x="378" y="2561"/>
                  </a:cubicBezTo>
                  <a:cubicBezTo>
                    <a:pt x="338" y="2596"/>
                    <a:pt x="391" y="2647"/>
                    <a:pt x="444" y="2647"/>
                  </a:cubicBezTo>
                  <a:cubicBezTo>
                    <a:pt x="468" y="2647"/>
                    <a:pt x="491" y="2637"/>
                    <a:pt x="507" y="2612"/>
                  </a:cubicBezTo>
                  <a:cubicBezTo>
                    <a:pt x="874" y="2136"/>
                    <a:pt x="890" y="1575"/>
                    <a:pt x="887" y="1007"/>
                  </a:cubicBezTo>
                  <a:lnTo>
                    <a:pt x="887" y="1007"/>
                  </a:lnTo>
                  <a:cubicBezTo>
                    <a:pt x="1072" y="914"/>
                    <a:pt x="1241" y="715"/>
                    <a:pt x="1360" y="530"/>
                  </a:cubicBezTo>
                  <a:lnTo>
                    <a:pt x="1360" y="530"/>
                  </a:lnTo>
                  <a:cubicBezTo>
                    <a:pt x="1364" y="740"/>
                    <a:pt x="1398" y="958"/>
                    <a:pt x="1508" y="1099"/>
                  </a:cubicBezTo>
                  <a:lnTo>
                    <a:pt x="1508" y="1099"/>
                  </a:lnTo>
                  <a:cubicBezTo>
                    <a:pt x="1219" y="1606"/>
                    <a:pt x="1073" y="2248"/>
                    <a:pt x="962" y="2798"/>
                  </a:cubicBezTo>
                  <a:cubicBezTo>
                    <a:pt x="947" y="2846"/>
                    <a:pt x="986" y="2875"/>
                    <a:pt x="1021" y="2875"/>
                  </a:cubicBezTo>
                  <a:cubicBezTo>
                    <a:pt x="1047" y="2875"/>
                    <a:pt x="1071" y="2859"/>
                    <a:pt x="1071" y="2824"/>
                  </a:cubicBezTo>
                  <a:cubicBezTo>
                    <a:pt x="1206" y="2266"/>
                    <a:pt x="1366" y="1733"/>
                    <a:pt x="1604" y="1194"/>
                  </a:cubicBezTo>
                  <a:cubicBezTo>
                    <a:pt x="1604" y="1193"/>
                    <a:pt x="1605" y="1191"/>
                    <a:pt x="1606" y="1190"/>
                  </a:cubicBezTo>
                  <a:lnTo>
                    <a:pt x="1606" y="1190"/>
                  </a:lnTo>
                  <a:cubicBezTo>
                    <a:pt x="1669" y="1230"/>
                    <a:pt x="1746" y="1253"/>
                    <a:pt x="1841" y="1253"/>
                  </a:cubicBezTo>
                  <a:cubicBezTo>
                    <a:pt x="1852" y="1253"/>
                    <a:pt x="1862" y="1253"/>
                    <a:pt x="1873" y="1252"/>
                  </a:cubicBezTo>
                  <a:cubicBezTo>
                    <a:pt x="2142" y="1252"/>
                    <a:pt x="2431" y="848"/>
                    <a:pt x="2354" y="579"/>
                  </a:cubicBezTo>
                  <a:cubicBezTo>
                    <a:pt x="2308" y="480"/>
                    <a:pt x="2248" y="442"/>
                    <a:pt x="2181" y="442"/>
                  </a:cubicBezTo>
                  <a:cubicBezTo>
                    <a:pt x="2014" y="442"/>
                    <a:pt x="1809" y="682"/>
                    <a:pt x="1713" y="797"/>
                  </a:cubicBezTo>
                  <a:cubicBezTo>
                    <a:pt x="1668" y="851"/>
                    <a:pt x="1627" y="909"/>
                    <a:pt x="1588" y="969"/>
                  </a:cubicBezTo>
                  <a:lnTo>
                    <a:pt x="1588" y="969"/>
                  </a:lnTo>
                  <a:cubicBezTo>
                    <a:pt x="1565" y="928"/>
                    <a:pt x="1545" y="880"/>
                    <a:pt x="1527" y="822"/>
                  </a:cubicBezTo>
                  <a:cubicBezTo>
                    <a:pt x="1469" y="662"/>
                    <a:pt x="1469" y="476"/>
                    <a:pt x="1501" y="290"/>
                  </a:cubicBezTo>
                  <a:cubicBezTo>
                    <a:pt x="1501" y="254"/>
                    <a:pt x="1458" y="230"/>
                    <a:pt x="1420" y="230"/>
                  </a:cubicBezTo>
                  <a:cubicBezTo>
                    <a:pt x="1397" y="230"/>
                    <a:pt x="1376" y="239"/>
                    <a:pt x="1366" y="258"/>
                  </a:cubicBezTo>
                  <a:cubicBezTo>
                    <a:pt x="1255" y="485"/>
                    <a:pt x="1094" y="768"/>
                    <a:pt x="886" y="864"/>
                  </a:cubicBezTo>
                  <a:lnTo>
                    <a:pt x="886" y="864"/>
                  </a:lnTo>
                  <a:cubicBezTo>
                    <a:pt x="885" y="814"/>
                    <a:pt x="885" y="764"/>
                    <a:pt x="885" y="713"/>
                  </a:cubicBezTo>
                  <a:cubicBezTo>
                    <a:pt x="885" y="478"/>
                    <a:pt x="818" y="0"/>
                    <a:pt x="5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12" name="Google Shape;3212;p30"/>
          <p:cNvGrpSpPr/>
          <p:nvPr/>
        </p:nvGrpSpPr>
        <p:grpSpPr>
          <a:xfrm>
            <a:off x="963007" y="4018878"/>
            <a:ext cx="1054704" cy="981897"/>
            <a:chOff x="575472" y="2921771"/>
            <a:chExt cx="616594" cy="574030"/>
          </a:xfrm>
        </p:grpSpPr>
        <p:grpSp>
          <p:nvGrpSpPr>
            <p:cNvPr id="3213" name="Google Shape;3213;p30"/>
            <p:cNvGrpSpPr/>
            <p:nvPr/>
          </p:nvGrpSpPr>
          <p:grpSpPr>
            <a:xfrm>
              <a:off x="575472" y="2921771"/>
              <a:ext cx="616594" cy="574030"/>
              <a:chOff x="513877" y="2079617"/>
              <a:chExt cx="185425" cy="172625"/>
            </a:xfrm>
          </p:grpSpPr>
          <p:sp>
            <p:nvSpPr>
              <p:cNvPr id="3214" name="Google Shape;3214;p30"/>
              <p:cNvSpPr/>
              <p:nvPr/>
            </p:nvSpPr>
            <p:spPr>
              <a:xfrm>
                <a:off x="611452" y="2084117"/>
                <a:ext cx="85125" cy="5325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130" extrusionOk="0">
                    <a:moveTo>
                      <a:pt x="3003" y="210"/>
                    </a:moveTo>
                    <a:cubicBezTo>
                      <a:pt x="2571" y="476"/>
                      <a:pt x="2062" y="673"/>
                      <a:pt x="1604" y="865"/>
                    </a:cubicBezTo>
                    <a:cubicBezTo>
                      <a:pt x="1335" y="1025"/>
                      <a:pt x="1046" y="1160"/>
                      <a:pt x="777" y="1321"/>
                    </a:cubicBezTo>
                    <a:cubicBezTo>
                      <a:pt x="668" y="1372"/>
                      <a:pt x="616" y="1455"/>
                      <a:pt x="533" y="1532"/>
                    </a:cubicBezTo>
                    <a:cubicBezTo>
                      <a:pt x="456" y="1641"/>
                      <a:pt x="405" y="1725"/>
                      <a:pt x="321" y="1802"/>
                    </a:cubicBezTo>
                    <a:cubicBezTo>
                      <a:pt x="217" y="1921"/>
                      <a:pt x="187" y="1991"/>
                      <a:pt x="181" y="1991"/>
                    </a:cubicBezTo>
                    <a:cubicBezTo>
                      <a:pt x="177" y="1991"/>
                      <a:pt x="187" y="1948"/>
                      <a:pt x="187" y="1853"/>
                    </a:cubicBezTo>
                    <a:cubicBezTo>
                      <a:pt x="187" y="1667"/>
                      <a:pt x="110" y="923"/>
                      <a:pt x="321" y="839"/>
                    </a:cubicBezTo>
                    <a:cubicBezTo>
                      <a:pt x="565" y="730"/>
                      <a:pt x="854" y="679"/>
                      <a:pt x="1123" y="628"/>
                    </a:cubicBezTo>
                    <a:cubicBezTo>
                      <a:pt x="1760" y="470"/>
                      <a:pt x="2373" y="331"/>
                      <a:pt x="3003" y="210"/>
                    </a:cubicBezTo>
                    <a:close/>
                    <a:moveTo>
                      <a:pt x="3328" y="0"/>
                    </a:moveTo>
                    <a:cubicBezTo>
                      <a:pt x="3316" y="0"/>
                      <a:pt x="3303" y="4"/>
                      <a:pt x="3291" y="12"/>
                    </a:cubicBezTo>
                    <a:cubicBezTo>
                      <a:pt x="3288" y="14"/>
                      <a:pt x="3285" y="17"/>
                      <a:pt x="3282" y="19"/>
                    </a:cubicBezTo>
                    <a:lnTo>
                      <a:pt x="3282" y="19"/>
                    </a:lnTo>
                    <a:cubicBezTo>
                      <a:pt x="2357" y="203"/>
                      <a:pt x="1432" y="387"/>
                      <a:pt x="507" y="628"/>
                    </a:cubicBezTo>
                    <a:cubicBezTo>
                      <a:pt x="321" y="679"/>
                      <a:pt x="187" y="705"/>
                      <a:pt x="110" y="891"/>
                    </a:cubicBezTo>
                    <a:cubicBezTo>
                      <a:pt x="1" y="1244"/>
                      <a:pt x="52" y="1693"/>
                      <a:pt x="52" y="2071"/>
                    </a:cubicBezTo>
                    <a:cubicBezTo>
                      <a:pt x="52" y="2092"/>
                      <a:pt x="90" y="2129"/>
                      <a:pt x="118" y="2129"/>
                    </a:cubicBezTo>
                    <a:cubicBezTo>
                      <a:pt x="124" y="2129"/>
                      <a:pt x="130" y="2127"/>
                      <a:pt x="135" y="2122"/>
                    </a:cubicBezTo>
                    <a:cubicBezTo>
                      <a:pt x="430" y="1911"/>
                      <a:pt x="591" y="1590"/>
                      <a:pt x="886" y="1404"/>
                    </a:cubicBezTo>
                    <a:cubicBezTo>
                      <a:pt x="1149" y="1244"/>
                      <a:pt x="1418" y="1135"/>
                      <a:pt x="1687" y="1000"/>
                    </a:cubicBezTo>
                    <a:cubicBezTo>
                      <a:pt x="2220" y="730"/>
                      <a:pt x="2887" y="519"/>
                      <a:pt x="3368" y="147"/>
                    </a:cubicBezTo>
                    <a:cubicBezTo>
                      <a:pt x="3383" y="136"/>
                      <a:pt x="3393" y="123"/>
                      <a:pt x="3398" y="110"/>
                    </a:cubicBezTo>
                    <a:lnTo>
                      <a:pt x="3398" y="110"/>
                    </a:lnTo>
                    <a:cubicBezTo>
                      <a:pt x="3401" y="103"/>
                      <a:pt x="3403" y="95"/>
                      <a:pt x="3402" y="88"/>
                    </a:cubicBezTo>
                    <a:lnTo>
                      <a:pt x="3402" y="88"/>
                    </a:lnTo>
                    <a:cubicBezTo>
                      <a:pt x="3405" y="44"/>
                      <a:pt x="3370" y="0"/>
                      <a:pt x="33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5" name="Google Shape;3215;p30"/>
              <p:cNvSpPr/>
              <p:nvPr/>
            </p:nvSpPr>
            <p:spPr>
              <a:xfrm>
                <a:off x="627777" y="2082542"/>
                <a:ext cx="7152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861" h="2540" extrusionOk="0">
                    <a:moveTo>
                      <a:pt x="2756" y="0"/>
                    </a:moveTo>
                    <a:cubicBezTo>
                      <a:pt x="2738" y="0"/>
                      <a:pt x="2722" y="7"/>
                      <a:pt x="2715" y="24"/>
                    </a:cubicBezTo>
                    <a:cubicBezTo>
                      <a:pt x="2317" y="633"/>
                      <a:pt x="1887" y="1223"/>
                      <a:pt x="1458" y="1813"/>
                    </a:cubicBezTo>
                    <a:cubicBezTo>
                      <a:pt x="1392" y="1950"/>
                      <a:pt x="1186" y="2359"/>
                      <a:pt x="995" y="2359"/>
                    </a:cubicBezTo>
                    <a:cubicBezTo>
                      <a:pt x="963" y="2359"/>
                      <a:pt x="931" y="2347"/>
                      <a:pt x="900" y="2320"/>
                    </a:cubicBezTo>
                    <a:cubicBezTo>
                      <a:pt x="630" y="2108"/>
                      <a:pt x="419" y="1788"/>
                      <a:pt x="149" y="1544"/>
                    </a:cubicBezTo>
                    <a:cubicBezTo>
                      <a:pt x="137" y="1532"/>
                      <a:pt x="123" y="1527"/>
                      <a:pt x="107" y="1527"/>
                    </a:cubicBezTo>
                    <a:cubicBezTo>
                      <a:pt x="56" y="1527"/>
                      <a:pt x="1" y="1583"/>
                      <a:pt x="40" y="1627"/>
                    </a:cubicBezTo>
                    <a:cubicBezTo>
                      <a:pt x="310" y="1890"/>
                      <a:pt x="579" y="2294"/>
                      <a:pt x="874" y="2480"/>
                    </a:cubicBezTo>
                    <a:cubicBezTo>
                      <a:pt x="935" y="2522"/>
                      <a:pt x="980" y="2539"/>
                      <a:pt x="1019" y="2539"/>
                    </a:cubicBezTo>
                    <a:cubicBezTo>
                      <a:pt x="1082" y="2539"/>
                      <a:pt x="1127" y="2493"/>
                      <a:pt x="1195" y="2429"/>
                    </a:cubicBezTo>
                    <a:cubicBezTo>
                      <a:pt x="1778" y="1679"/>
                      <a:pt x="2317" y="877"/>
                      <a:pt x="2824" y="101"/>
                    </a:cubicBezTo>
                    <a:cubicBezTo>
                      <a:pt x="2861" y="46"/>
                      <a:pt x="2802" y="0"/>
                      <a:pt x="27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6" name="Google Shape;3216;p30"/>
              <p:cNvSpPr/>
              <p:nvPr/>
            </p:nvSpPr>
            <p:spPr>
              <a:xfrm>
                <a:off x="596052" y="2079617"/>
                <a:ext cx="10297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1062" extrusionOk="0">
                    <a:moveTo>
                      <a:pt x="1104" y="1"/>
                    </a:moveTo>
                    <a:cubicBezTo>
                      <a:pt x="950" y="1"/>
                      <a:pt x="796" y="3"/>
                      <a:pt x="642" y="6"/>
                    </a:cubicBezTo>
                    <a:cubicBezTo>
                      <a:pt x="613" y="6"/>
                      <a:pt x="573" y="5"/>
                      <a:pt x="527" y="5"/>
                    </a:cubicBezTo>
                    <a:cubicBezTo>
                      <a:pt x="362" y="5"/>
                      <a:pt x="124" y="21"/>
                      <a:pt x="84" y="166"/>
                    </a:cubicBezTo>
                    <a:cubicBezTo>
                      <a:pt x="1" y="404"/>
                      <a:pt x="642" y="885"/>
                      <a:pt x="777" y="1045"/>
                    </a:cubicBezTo>
                    <a:cubicBezTo>
                      <a:pt x="794" y="1057"/>
                      <a:pt x="810" y="1062"/>
                      <a:pt x="825" y="1062"/>
                    </a:cubicBezTo>
                    <a:cubicBezTo>
                      <a:pt x="886" y="1062"/>
                      <a:pt x="927" y="984"/>
                      <a:pt x="886" y="943"/>
                    </a:cubicBezTo>
                    <a:cubicBezTo>
                      <a:pt x="751" y="833"/>
                      <a:pt x="110" y="218"/>
                      <a:pt x="322" y="166"/>
                    </a:cubicBezTo>
                    <a:cubicBezTo>
                      <a:pt x="501" y="139"/>
                      <a:pt x="684" y="132"/>
                      <a:pt x="867" y="132"/>
                    </a:cubicBezTo>
                    <a:cubicBezTo>
                      <a:pt x="1071" y="132"/>
                      <a:pt x="1274" y="141"/>
                      <a:pt x="1470" y="141"/>
                    </a:cubicBezTo>
                    <a:cubicBezTo>
                      <a:pt x="2329" y="166"/>
                      <a:pt x="3182" y="218"/>
                      <a:pt x="4035" y="243"/>
                    </a:cubicBezTo>
                    <a:cubicBezTo>
                      <a:pt x="4119" y="243"/>
                      <a:pt x="4119" y="109"/>
                      <a:pt x="4035" y="109"/>
                    </a:cubicBezTo>
                    <a:cubicBezTo>
                      <a:pt x="3066" y="64"/>
                      <a:pt x="2078" y="1"/>
                      <a:pt x="11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7" name="Google Shape;3217;p30"/>
              <p:cNvSpPr/>
              <p:nvPr/>
            </p:nvSpPr>
            <p:spPr>
              <a:xfrm>
                <a:off x="513877" y="2141167"/>
                <a:ext cx="96325" cy="111075"/>
              </a:xfrm>
              <a:custGeom>
                <a:avLst/>
                <a:gdLst/>
                <a:ahLst/>
                <a:cxnLst/>
                <a:rect l="l" t="t" r="r" b="b"/>
                <a:pathLst>
                  <a:path w="3853" h="4443" extrusionOk="0">
                    <a:moveTo>
                      <a:pt x="1143" y="1073"/>
                    </a:moveTo>
                    <a:cubicBezTo>
                      <a:pt x="1206" y="1073"/>
                      <a:pt x="1271" y="1081"/>
                      <a:pt x="1338" y="1097"/>
                    </a:cubicBezTo>
                    <a:cubicBezTo>
                      <a:pt x="1742" y="1206"/>
                      <a:pt x="2063" y="1655"/>
                      <a:pt x="2165" y="2034"/>
                    </a:cubicBezTo>
                    <a:cubicBezTo>
                      <a:pt x="2170" y="2048"/>
                      <a:pt x="2175" y="2062"/>
                      <a:pt x="2180" y="2077"/>
                    </a:cubicBezTo>
                    <a:lnTo>
                      <a:pt x="2180" y="2077"/>
                    </a:lnTo>
                    <a:cubicBezTo>
                      <a:pt x="1897" y="2248"/>
                      <a:pt x="1555" y="2329"/>
                      <a:pt x="1229" y="2329"/>
                    </a:cubicBezTo>
                    <a:cubicBezTo>
                      <a:pt x="806" y="2297"/>
                      <a:pt x="325" y="2059"/>
                      <a:pt x="562" y="1469"/>
                    </a:cubicBezTo>
                    <a:cubicBezTo>
                      <a:pt x="670" y="1211"/>
                      <a:pt x="883" y="1073"/>
                      <a:pt x="1143" y="1073"/>
                    </a:cubicBezTo>
                    <a:close/>
                    <a:moveTo>
                      <a:pt x="3769" y="1"/>
                    </a:moveTo>
                    <a:cubicBezTo>
                      <a:pt x="3397" y="26"/>
                      <a:pt x="3127" y="347"/>
                      <a:pt x="2993" y="693"/>
                    </a:cubicBezTo>
                    <a:cubicBezTo>
                      <a:pt x="2864" y="963"/>
                      <a:pt x="2807" y="1258"/>
                      <a:pt x="2672" y="1553"/>
                    </a:cubicBezTo>
                    <a:cubicBezTo>
                      <a:pt x="2584" y="1730"/>
                      <a:pt x="2457" y="1876"/>
                      <a:pt x="2306" y="1991"/>
                    </a:cubicBezTo>
                    <a:lnTo>
                      <a:pt x="2306" y="1991"/>
                    </a:lnTo>
                    <a:cubicBezTo>
                      <a:pt x="2183" y="1545"/>
                      <a:pt x="1624" y="907"/>
                      <a:pt x="1119" y="907"/>
                    </a:cubicBezTo>
                    <a:cubicBezTo>
                      <a:pt x="979" y="907"/>
                      <a:pt x="843" y="956"/>
                      <a:pt x="722" y="1072"/>
                    </a:cubicBezTo>
                    <a:cubicBezTo>
                      <a:pt x="0" y="1742"/>
                      <a:pt x="516" y="2459"/>
                      <a:pt x="1310" y="2459"/>
                    </a:cubicBezTo>
                    <a:cubicBezTo>
                      <a:pt x="1398" y="2459"/>
                      <a:pt x="1489" y="2450"/>
                      <a:pt x="1582" y="2432"/>
                    </a:cubicBezTo>
                    <a:cubicBezTo>
                      <a:pt x="1807" y="2397"/>
                      <a:pt x="2023" y="2325"/>
                      <a:pt x="2213" y="2212"/>
                    </a:cubicBezTo>
                    <a:lnTo>
                      <a:pt x="2213" y="2212"/>
                    </a:lnTo>
                    <a:cubicBezTo>
                      <a:pt x="2390" y="3141"/>
                      <a:pt x="1448" y="4051"/>
                      <a:pt x="671" y="4304"/>
                    </a:cubicBezTo>
                    <a:cubicBezTo>
                      <a:pt x="595" y="4328"/>
                      <a:pt x="615" y="4442"/>
                      <a:pt x="678" y="4442"/>
                    </a:cubicBezTo>
                    <a:cubicBezTo>
                      <a:pt x="684" y="4442"/>
                      <a:pt x="690" y="4441"/>
                      <a:pt x="697" y="4439"/>
                    </a:cubicBezTo>
                    <a:cubicBezTo>
                      <a:pt x="1644" y="4123"/>
                      <a:pt x="2460" y="3186"/>
                      <a:pt x="2332" y="2135"/>
                    </a:cubicBezTo>
                    <a:lnTo>
                      <a:pt x="2332" y="2135"/>
                    </a:lnTo>
                    <a:cubicBezTo>
                      <a:pt x="2517" y="2001"/>
                      <a:pt x="2672" y="1825"/>
                      <a:pt x="2781" y="1604"/>
                    </a:cubicBezTo>
                    <a:cubicBezTo>
                      <a:pt x="3050" y="1123"/>
                      <a:pt x="3076" y="187"/>
                      <a:pt x="3769" y="135"/>
                    </a:cubicBezTo>
                    <a:cubicBezTo>
                      <a:pt x="3852" y="135"/>
                      <a:pt x="3852" y="1"/>
                      <a:pt x="376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218" name="Google Shape;3218;p30"/>
            <p:cNvSpPr/>
            <p:nvPr/>
          </p:nvSpPr>
          <p:spPr>
            <a:xfrm>
              <a:off x="960183" y="3448450"/>
              <a:ext cx="40070" cy="31590"/>
            </a:xfrm>
            <a:custGeom>
              <a:avLst/>
              <a:gdLst/>
              <a:ahLst/>
              <a:cxnLst/>
              <a:rect l="l" t="t" r="r" b="b"/>
              <a:pathLst>
                <a:path w="482" h="380" extrusionOk="0">
                  <a:moveTo>
                    <a:pt x="238" y="1"/>
                  </a:moveTo>
                  <a:cubicBezTo>
                    <a:pt x="0" y="1"/>
                    <a:pt x="0" y="379"/>
                    <a:pt x="238" y="379"/>
                  </a:cubicBezTo>
                  <a:cubicBezTo>
                    <a:pt x="481" y="379"/>
                    <a:pt x="48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30"/>
            <p:cNvSpPr/>
            <p:nvPr/>
          </p:nvSpPr>
          <p:spPr>
            <a:xfrm>
              <a:off x="986868" y="3404224"/>
              <a:ext cx="40070" cy="31008"/>
            </a:xfrm>
            <a:custGeom>
              <a:avLst/>
              <a:gdLst/>
              <a:ahLst/>
              <a:cxnLst/>
              <a:rect l="l" t="t" r="r" b="b"/>
              <a:pathLst>
                <a:path w="482" h="373" extrusionOk="0">
                  <a:moveTo>
                    <a:pt x="237" y="0"/>
                  </a:moveTo>
                  <a:cubicBezTo>
                    <a:pt x="0" y="0"/>
                    <a:pt x="0" y="372"/>
                    <a:pt x="237" y="372"/>
                  </a:cubicBezTo>
                  <a:cubicBezTo>
                    <a:pt x="481" y="372"/>
                    <a:pt x="481" y="0"/>
                    <a:pt x="2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0" name="Google Shape;3220;p30"/>
            <p:cNvSpPr/>
            <p:nvPr/>
          </p:nvSpPr>
          <p:spPr>
            <a:xfrm>
              <a:off x="1008732" y="3455433"/>
              <a:ext cx="37908" cy="31008"/>
            </a:xfrm>
            <a:custGeom>
              <a:avLst/>
              <a:gdLst/>
              <a:ahLst/>
              <a:cxnLst/>
              <a:rect l="l" t="t" r="r" b="b"/>
              <a:pathLst>
                <a:path w="456" h="373" extrusionOk="0">
                  <a:moveTo>
                    <a:pt x="244" y="0"/>
                  </a:moveTo>
                  <a:cubicBezTo>
                    <a:pt x="0" y="0"/>
                    <a:pt x="0" y="372"/>
                    <a:pt x="244" y="372"/>
                  </a:cubicBezTo>
                  <a:cubicBezTo>
                    <a:pt x="455" y="372"/>
                    <a:pt x="455" y="0"/>
                    <a:pt x="2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21" name="Google Shape;3221;p30"/>
          <p:cNvGrpSpPr/>
          <p:nvPr/>
        </p:nvGrpSpPr>
        <p:grpSpPr>
          <a:xfrm>
            <a:off x="1352358" y="5664848"/>
            <a:ext cx="807319" cy="743200"/>
            <a:chOff x="1014268" y="4248636"/>
            <a:chExt cx="605489" cy="557400"/>
          </a:xfrm>
        </p:grpSpPr>
        <p:sp>
          <p:nvSpPr>
            <p:cNvPr id="3222" name="Google Shape;3222;p30"/>
            <p:cNvSpPr/>
            <p:nvPr/>
          </p:nvSpPr>
          <p:spPr>
            <a:xfrm rot="-9900032">
              <a:off x="1303990" y="4663447"/>
              <a:ext cx="119140" cy="70982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30"/>
            <p:cNvSpPr/>
            <p:nvPr/>
          </p:nvSpPr>
          <p:spPr>
            <a:xfrm rot="-9900032">
              <a:off x="1197792" y="4614740"/>
              <a:ext cx="99311" cy="61594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30"/>
            <p:cNvSpPr/>
            <p:nvPr/>
          </p:nvSpPr>
          <p:spPr>
            <a:xfrm rot="-9900032">
              <a:off x="1271885" y="4542270"/>
              <a:ext cx="89760" cy="5439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30"/>
            <p:cNvSpPr/>
            <p:nvPr/>
          </p:nvSpPr>
          <p:spPr>
            <a:xfrm rot="-9900032">
              <a:off x="1177657" y="4516237"/>
              <a:ext cx="90165" cy="54309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30"/>
            <p:cNvSpPr/>
            <p:nvPr/>
          </p:nvSpPr>
          <p:spPr>
            <a:xfrm rot="-9900032">
              <a:off x="1116935" y="4617296"/>
              <a:ext cx="106676" cy="72439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30"/>
            <p:cNvSpPr/>
            <p:nvPr/>
          </p:nvSpPr>
          <p:spPr>
            <a:xfrm rot="-9900032">
              <a:off x="1022094" y="4456203"/>
              <a:ext cx="76243" cy="60299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30"/>
            <p:cNvSpPr/>
            <p:nvPr/>
          </p:nvSpPr>
          <p:spPr>
            <a:xfrm rot="-9900032">
              <a:off x="1166611" y="4388101"/>
              <a:ext cx="74705" cy="4888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30"/>
            <p:cNvSpPr/>
            <p:nvPr/>
          </p:nvSpPr>
          <p:spPr>
            <a:xfrm rot="-9900032">
              <a:off x="1019796" y="4362538"/>
              <a:ext cx="67097" cy="51557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0" name="Google Shape;3230;p30"/>
            <p:cNvSpPr/>
            <p:nvPr/>
          </p:nvSpPr>
          <p:spPr>
            <a:xfrm rot="-9900032">
              <a:off x="1391731" y="4469220"/>
              <a:ext cx="82476" cy="5738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1" name="Google Shape;3231;p30"/>
            <p:cNvSpPr/>
            <p:nvPr/>
          </p:nvSpPr>
          <p:spPr>
            <a:xfrm rot="-9900032">
              <a:off x="1465981" y="4620894"/>
              <a:ext cx="88708" cy="60622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2" name="Google Shape;3232;p30"/>
            <p:cNvSpPr/>
            <p:nvPr/>
          </p:nvSpPr>
          <p:spPr>
            <a:xfrm rot="-9900032">
              <a:off x="1279625" y="4393747"/>
              <a:ext cx="84256" cy="66531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30"/>
            <p:cNvSpPr/>
            <p:nvPr/>
          </p:nvSpPr>
          <p:spPr>
            <a:xfrm rot="-9900032">
              <a:off x="1130565" y="4273249"/>
              <a:ext cx="70335" cy="51719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30"/>
            <p:cNvSpPr/>
            <p:nvPr/>
          </p:nvSpPr>
          <p:spPr>
            <a:xfrm rot="-9900032">
              <a:off x="1265907" y="4256406"/>
              <a:ext cx="67097" cy="53581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30"/>
            <p:cNvSpPr/>
            <p:nvPr/>
          </p:nvSpPr>
          <p:spPr>
            <a:xfrm rot="-9900032">
              <a:off x="1473934" y="4730682"/>
              <a:ext cx="88627" cy="64993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30"/>
            <p:cNvSpPr/>
            <p:nvPr/>
          </p:nvSpPr>
          <p:spPr>
            <a:xfrm rot="-9900032">
              <a:off x="1439916" y="4366055"/>
              <a:ext cx="78105" cy="5609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30"/>
            <p:cNvSpPr/>
            <p:nvPr/>
          </p:nvSpPr>
          <p:spPr>
            <a:xfrm rot="-9900032">
              <a:off x="1521956" y="4548620"/>
              <a:ext cx="91621" cy="5981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38" name="Google Shape;3238;p30"/>
          <p:cNvGrpSpPr/>
          <p:nvPr/>
        </p:nvGrpSpPr>
        <p:grpSpPr>
          <a:xfrm>
            <a:off x="10768801" y="4918285"/>
            <a:ext cx="1163167" cy="831433"/>
            <a:chOff x="8076600" y="3688713"/>
            <a:chExt cx="872375" cy="623575"/>
          </a:xfrm>
        </p:grpSpPr>
        <p:sp>
          <p:nvSpPr>
            <p:cNvPr id="3239" name="Google Shape;3239;p30"/>
            <p:cNvSpPr/>
            <p:nvPr/>
          </p:nvSpPr>
          <p:spPr>
            <a:xfrm>
              <a:off x="8271864" y="4033631"/>
              <a:ext cx="62935" cy="61271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30"/>
            <p:cNvSpPr/>
            <p:nvPr/>
          </p:nvSpPr>
          <p:spPr>
            <a:xfrm>
              <a:off x="8347523" y="3886228"/>
              <a:ext cx="53735" cy="53637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30"/>
            <p:cNvSpPr/>
            <p:nvPr/>
          </p:nvSpPr>
          <p:spPr>
            <a:xfrm>
              <a:off x="8552574" y="3948674"/>
              <a:ext cx="47960" cy="48351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2" name="Google Shape;3242;p30"/>
            <p:cNvSpPr/>
            <p:nvPr/>
          </p:nvSpPr>
          <p:spPr>
            <a:xfrm>
              <a:off x="8589278" y="3775529"/>
              <a:ext cx="36900" cy="38662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3" name="Google Shape;3243;p30"/>
            <p:cNvSpPr/>
            <p:nvPr/>
          </p:nvSpPr>
          <p:spPr>
            <a:xfrm>
              <a:off x="8443638" y="4124951"/>
              <a:ext cx="27601" cy="27797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30"/>
            <p:cNvSpPr/>
            <p:nvPr/>
          </p:nvSpPr>
          <p:spPr>
            <a:xfrm>
              <a:off x="8478580" y="3910110"/>
              <a:ext cx="36900" cy="37683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30"/>
            <p:cNvSpPr/>
            <p:nvPr/>
          </p:nvSpPr>
          <p:spPr>
            <a:xfrm>
              <a:off x="8231539" y="3841988"/>
              <a:ext cx="40423" cy="39934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30"/>
            <p:cNvSpPr/>
            <p:nvPr/>
          </p:nvSpPr>
          <p:spPr>
            <a:xfrm>
              <a:off x="8076600" y="4002213"/>
              <a:ext cx="29265" cy="2799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30"/>
            <p:cNvSpPr/>
            <p:nvPr/>
          </p:nvSpPr>
          <p:spPr>
            <a:xfrm>
              <a:off x="8299759" y="3744111"/>
              <a:ext cx="62544" cy="62935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30"/>
            <p:cNvSpPr/>
            <p:nvPr/>
          </p:nvSpPr>
          <p:spPr>
            <a:xfrm>
              <a:off x="8687155" y="3967075"/>
              <a:ext cx="38662" cy="34649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30"/>
            <p:cNvSpPr/>
            <p:nvPr/>
          </p:nvSpPr>
          <p:spPr>
            <a:xfrm>
              <a:off x="8637140" y="4144330"/>
              <a:ext cx="75855" cy="72919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30"/>
            <p:cNvSpPr/>
            <p:nvPr/>
          </p:nvSpPr>
          <p:spPr>
            <a:xfrm>
              <a:off x="8804998" y="3924694"/>
              <a:ext cx="33278" cy="37291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30"/>
            <p:cNvSpPr/>
            <p:nvPr/>
          </p:nvSpPr>
          <p:spPr>
            <a:xfrm>
              <a:off x="8816058" y="4068671"/>
              <a:ext cx="57650" cy="44339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30"/>
            <p:cNvSpPr/>
            <p:nvPr/>
          </p:nvSpPr>
          <p:spPr>
            <a:xfrm>
              <a:off x="8293984" y="4239663"/>
              <a:ext cx="48351" cy="46883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30"/>
            <p:cNvSpPr/>
            <p:nvPr/>
          </p:nvSpPr>
          <p:spPr>
            <a:xfrm>
              <a:off x="8500798" y="4282924"/>
              <a:ext cx="31517" cy="29363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30"/>
            <p:cNvSpPr/>
            <p:nvPr/>
          </p:nvSpPr>
          <p:spPr>
            <a:xfrm>
              <a:off x="8762911" y="4183285"/>
              <a:ext cx="84664" cy="8466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30"/>
            <p:cNvSpPr/>
            <p:nvPr/>
          </p:nvSpPr>
          <p:spPr>
            <a:xfrm>
              <a:off x="8115066" y="4136794"/>
              <a:ext cx="51973" cy="51973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30"/>
            <p:cNvSpPr/>
            <p:nvPr/>
          </p:nvSpPr>
          <p:spPr>
            <a:xfrm>
              <a:off x="8428565" y="3688713"/>
              <a:ext cx="50113" cy="47960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30"/>
            <p:cNvSpPr/>
            <p:nvPr/>
          </p:nvSpPr>
          <p:spPr>
            <a:xfrm>
              <a:off x="8751851" y="3793637"/>
              <a:ext cx="62544" cy="63033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30"/>
            <p:cNvSpPr/>
            <p:nvPr/>
          </p:nvSpPr>
          <p:spPr>
            <a:xfrm>
              <a:off x="8913837" y="3989391"/>
              <a:ext cx="35138" cy="2975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30"/>
            <p:cNvSpPr/>
            <p:nvPr/>
          </p:nvSpPr>
          <p:spPr>
            <a:xfrm>
              <a:off x="8401159" y="4019048"/>
              <a:ext cx="36802" cy="35040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9208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1" name="Google Shape;3261;p31"/>
          <p:cNvSpPr/>
          <p:nvPr/>
        </p:nvSpPr>
        <p:spPr>
          <a:xfrm>
            <a:off x="2130517" y="1780400"/>
            <a:ext cx="8268112" cy="5000467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2" name="Google Shape;3262;p31"/>
          <p:cNvSpPr txBox="1">
            <a:spLocks noGrp="1"/>
          </p:cNvSpPr>
          <p:nvPr>
            <p:ph type="subTitle" idx="1"/>
          </p:nvPr>
        </p:nvSpPr>
        <p:spPr>
          <a:xfrm>
            <a:off x="3956584" y="2211467"/>
            <a:ext cx="4262000" cy="12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63" name="Google Shape;3263;p31"/>
          <p:cNvSpPr txBox="1">
            <a:spLocks noGrp="1"/>
          </p:cNvSpPr>
          <p:nvPr>
            <p:ph type="ctrTitle"/>
          </p:nvPr>
        </p:nvSpPr>
        <p:spPr>
          <a:xfrm flipH="1">
            <a:off x="3391100" y="840733"/>
            <a:ext cx="5410000" cy="111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264" name="Google Shape;3264;p31"/>
          <p:cNvSpPr/>
          <p:nvPr/>
        </p:nvSpPr>
        <p:spPr>
          <a:xfrm>
            <a:off x="671064" y="6313733"/>
            <a:ext cx="3305312" cy="1763703"/>
          </a:xfrm>
          <a:custGeom>
            <a:avLst/>
            <a:gdLst/>
            <a:ahLst/>
            <a:cxnLst/>
            <a:rect l="l" t="t" r="r" b="b"/>
            <a:pathLst>
              <a:path w="14704" h="7846" extrusionOk="0">
                <a:moveTo>
                  <a:pt x="5072" y="1"/>
                </a:moveTo>
                <a:cubicBezTo>
                  <a:pt x="4823" y="1"/>
                  <a:pt x="4543" y="60"/>
                  <a:pt x="4258" y="227"/>
                </a:cubicBezTo>
                <a:cubicBezTo>
                  <a:pt x="2941" y="906"/>
                  <a:pt x="3222" y="2869"/>
                  <a:pt x="3543" y="4072"/>
                </a:cubicBezTo>
                <a:cubicBezTo>
                  <a:pt x="3014" y="3679"/>
                  <a:pt x="2543" y="3507"/>
                  <a:pt x="2132" y="3507"/>
                </a:cubicBezTo>
                <a:cubicBezTo>
                  <a:pt x="453" y="3507"/>
                  <a:pt x="1" y="6334"/>
                  <a:pt x="2507" y="7185"/>
                </a:cubicBezTo>
                <a:cubicBezTo>
                  <a:pt x="3959" y="7768"/>
                  <a:pt x="5751" y="7786"/>
                  <a:pt x="7424" y="7786"/>
                </a:cubicBezTo>
                <a:lnTo>
                  <a:pt x="7764" y="7786"/>
                </a:lnTo>
                <a:cubicBezTo>
                  <a:pt x="8275" y="7786"/>
                  <a:pt x="8763" y="7786"/>
                  <a:pt x="9216" y="7804"/>
                </a:cubicBezTo>
                <a:cubicBezTo>
                  <a:pt x="11722" y="7732"/>
                  <a:pt x="14495" y="7845"/>
                  <a:pt x="14590" y="5357"/>
                </a:cubicBezTo>
                <a:cubicBezTo>
                  <a:pt x="14703" y="3923"/>
                  <a:pt x="13911" y="2774"/>
                  <a:pt x="12781" y="2774"/>
                </a:cubicBezTo>
                <a:cubicBezTo>
                  <a:pt x="12310" y="2774"/>
                  <a:pt x="11781" y="2982"/>
                  <a:pt x="11233" y="3452"/>
                </a:cubicBezTo>
                <a:cubicBezTo>
                  <a:pt x="11007" y="2245"/>
                  <a:pt x="11536" y="792"/>
                  <a:pt x="9989" y="268"/>
                </a:cubicBezTo>
                <a:cubicBezTo>
                  <a:pt x="9745" y="191"/>
                  <a:pt x="9537" y="155"/>
                  <a:pt x="9329" y="155"/>
                </a:cubicBezTo>
                <a:cubicBezTo>
                  <a:pt x="8275" y="155"/>
                  <a:pt x="7673" y="1191"/>
                  <a:pt x="7311" y="2190"/>
                </a:cubicBezTo>
                <a:cubicBezTo>
                  <a:pt x="6746" y="1340"/>
                  <a:pt x="6144" y="1"/>
                  <a:pt x="50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5" name="Google Shape;3265;p31"/>
          <p:cNvSpPr/>
          <p:nvPr/>
        </p:nvSpPr>
        <p:spPr>
          <a:xfrm>
            <a:off x="7289107" y="6288331"/>
            <a:ext cx="3305088" cy="1763477"/>
          </a:xfrm>
          <a:custGeom>
            <a:avLst/>
            <a:gdLst/>
            <a:ahLst/>
            <a:cxnLst/>
            <a:rect l="l" t="t" r="r" b="b"/>
            <a:pathLst>
              <a:path w="14703" h="7845" extrusionOk="0">
                <a:moveTo>
                  <a:pt x="5072" y="1"/>
                </a:moveTo>
                <a:cubicBezTo>
                  <a:pt x="4828" y="1"/>
                  <a:pt x="4561" y="60"/>
                  <a:pt x="4262" y="227"/>
                </a:cubicBezTo>
                <a:cubicBezTo>
                  <a:pt x="2941" y="905"/>
                  <a:pt x="3226" y="2869"/>
                  <a:pt x="3543" y="4072"/>
                </a:cubicBezTo>
                <a:cubicBezTo>
                  <a:pt x="3036" y="3679"/>
                  <a:pt x="2548" y="3507"/>
                  <a:pt x="2149" y="3507"/>
                </a:cubicBezTo>
                <a:cubicBezTo>
                  <a:pt x="471" y="3507"/>
                  <a:pt x="1" y="6334"/>
                  <a:pt x="2507" y="7184"/>
                </a:cubicBezTo>
                <a:cubicBezTo>
                  <a:pt x="3959" y="7768"/>
                  <a:pt x="5750" y="7786"/>
                  <a:pt x="7429" y="7786"/>
                </a:cubicBezTo>
                <a:lnTo>
                  <a:pt x="7768" y="7786"/>
                </a:lnTo>
                <a:cubicBezTo>
                  <a:pt x="8275" y="7786"/>
                  <a:pt x="8768" y="7786"/>
                  <a:pt x="9220" y="7804"/>
                </a:cubicBezTo>
                <a:cubicBezTo>
                  <a:pt x="11744" y="7732"/>
                  <a:pt x="14495" y="7845"/>
                  <a:pt x="14590" y="5357"/>
                </a:cubicBezTo>
                <a:cubicBezTo>
                  <a:pt x="14703" y="3923"/>
                  <a:pt x="13911" y="2774"/>
                  <a:pt x="12780" y="2774"/>
                </a:cubicBezTo>
                <a:cubicBezTo>
                  <a:pt x="12310" y="2774"/>
                  <a:pt x="11781" y="2982"/>
                  <a:pt x="11256" y="3452"/>
                </a:cubicBezTo>
                <a:cubicBezTo>
                  <a:pt x="11007" y="2244"/>
                  <a:pt x="11536" y="792"/>
                  <a:pt x="9989" y="268"/>
                </a:cubicBezTo>
                <a:cubicBezTo>
                  <a:pt x="9763" y="191"/>
                  <a:pt x="9537" y="155"/>
                  <a:pt x="9351" y="155"/>
                </a:cubicBezTo>
                <a:cubicBezTo>
                  <a:pt x="8293" y="155"/>
                  <a:pt x="7673" y="1190"/>
                  <a:pt x="7316" y="2190"/>
                </a:cubicBezTo>
                <a:cubicBezTo>
                  <a:pt x="6750" y="1340"/>
                  <a:pt x="6144" y="1"/>
                  <a:pt x="50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6" name="Google Shape;3266;p31"/>
          <p:cNvSpPr/>
          <p:nvPr/>
        </p:nvSpPr>
        <p:spPr>
          <a:xfrm>
            <a:off x="4831253" y="-1219430"/>
            <a:ext cx="2436724" cy="1300860"/>
          </a:xfrm>
          <a:custGeom>
            <a:avLst/>
            <a:gdLst/>
            <a:ahLst/>
            <a:cxnLst/>
            <a:rect l="l" t="t" r="r" b="b"/>
            <a:pathLst>
              <a:path w="10840" h="5787" extrusionOk="0">
                <a:moveTo>
                  <a:pt x="4054" y="19"/>
                </a:moveTo>
                <a:cubicBezTo>
                  <a:pt x="2208" y="78"/>
                  <a:pt x="173" y="1"/>
                  <a:pt x="96" y="1846"/>
                </a:cubicBezTo>
                <a:cubicBezTo>
                  <a:pt x="1" y="2882"/>
                  <a:pt x="607" y="3733"/>
                  <a:pt x="1417" y="3733"/>
                </a:cubicBezTo>
                <a:cubicBezTo>
                  <a:pt x="1774" y="3733"/>
                  <a:pt x="2172" y="3584"/>
                  <a:pt x="2566" y="3222"/>
                </a:cubicBezTo>
                <a:lnTo>
                  <a:pt x="2566" y="3222"/>
                </a:lnTo>
                <a:cubicBezTo>
                  <a:pt x="2738" y="4126"/>
                  <a:pt x="2339" y="5203"/>
                  <a:pt x="3489" y="5578"/>
                </a:cubicBezTo>
                <a:cubicBezTo>
                  <a:pt x="3660" y="5637"/>
                  <a:pt x="3810" y="5673"/>
                  <a:pt x="3959" y="5673"/>
                </a:cubicBezTo>
                <a:cubicBezTo>
                  <a:pt x="4733" y="5673"/>
                  <a:pt x="5185" y="4900"/>
                  <a:pt x="5452" y="4167"/>
                </a:cubicBezTo>
                <a:cubicBezTo>
                  <a:pt x="5863" y="4787"/>
                  <a:pt x="6316" y="5787"/>
                  <a:pt x="7108" y="5787"/>
                </a:cubicBezTo>
                <a:cubicBezTo>
                  <a:pt x="7298" y="5787"/>
                  <a:pt x="7488" y="5732"/>
                  <a:pt x="7714" y="5619"/>
                </a:cubicBezTo>
                <a:cubicBezTo>
                  <a:pt x="8673" y="5108"/>
                  <a:pt x="8465" y="3674"/>
                  <a:pt x="8220" y="2769"/>
                </a:cubicBezTo>
                <a:lnTo>
                  <a:pt x="8220" y="2769"/>
                </a:lnTo>
                <a:cubicBezTo>
                  <a:pt x="8618" y="3072"/>
                  <a:pt x="8976" y="3185"/>
                  <a:pt x="9274" y="3185"/>
                </a:cubicBezTo>
                <a:cubicBezTo>
                  <a:pt x="10500" y="3185"/>
                  <a:pt x="10840" y="1114"/>
                  <a:pt x="8994" y="489"/>
                </a:cubicBezTo>
                <a:cubicBezTo>
                  <a:pt x="7917" y="55"/>
                  <a:pt x="6619" y="37"/>
                  <a:pt x="5393" y="37"/>
                </a:cubicBezTo>
                <a:lnTo>
                  <a:pt x="5113" y="37"/>
                </a:lnTo>
                <a:cubicBezTo>
                  <a:pt x="4751" y="37"/>
                  <a:pt x="4393" y="37"/>
                  <a:pt x="4054" y="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7" name="Google Shape;3267;p31"/>
          <p:cNvSpPr/>
          <p:nvPr/>
        </p:nvSpPr>
        <p:spPr>
          <a:xfrm>
            <a:off x="10814713" y="-337804"/>
            <a:ext cx="2868995" cy="1529696"/>
          </a:xfrm>
          <a:custGeom>
            <a:avLst/>
            <a:gdLst/>
            <a:ahLst/>
            <a:cxnLst/>
            <a:rect l="l" t="t" r="r" b="b"/>
            <a:pathLst>
              <a:path w="12763" h="6805" extrusionOk="0">
                <a:moveTo>
                  <a:pt x="4393" y="1"/>
                </a:moveTo>
                <a:cubicBezTo>
                  <a:pt x="4185" y="1"/>
                  <a:pt x="3959" y="55"/>
                  <a:pt x="3692" y="186"/>
                </a:cubicBezTo>
                <a:cubicBezTo>
                  <a:pt x="2543" y="792"/>
                  <a:pt x="2810" y="2466"/>
                  <a:pt x="3090" y="3525"/>
                </a:cubicBezTo>
                <a:cubicBezTo>
                  <a:pt x="2620" y="3186"/>
                  <a:pt x="2204" y="3032"/>
                  <a:pt x="1864" y="3032"/>
                </a:cubicBezTo>
                <a:cubicBezTo>
                  <a:pt x="394" y="3032"/>
                  <a:pt x="1" y="5484"/>
                  <a:pt x="2168" y="6221"/>
                </a:cubicBezTo>
                <a:cubicBezTo>
                  <a:pt x="3448" y="6746"/>
                  <a:pt x="4977" y="6746"/>
                  <a:pt x="6447" y="6746"/>
                </a:cubicBezTo>
                <a:lnTo>
                  <a:pt x="6746" y="6746"/>
                </a:lnTo>
                <a:cubicBezTo>
                  <a:pt x="7180" y="6746"/>
                  <a:pt x="7596" y="6764"/>
                  <a:pt x="8012" y="6764"/>
                </a:cubicBezTo>
                <a:cubicBezTo>
                  <a:pt x="10179" y="6710"/>
                  <a:pt x="12572" y="6805"/>
                  <a:pt x="12667" y="4638"/>
                </a:cubicBezTo>
                <a:cubicBezTo>
                  <a:pt x="12762" y="3394"/>
                  <a:pt x="12061" y="2412"/>
                  <a:pt x="11102" y="2412"/>
                </a:cubicBezTo>
                <a:cubicBezTo>
                  <a:pt x="10686" y="2412"/>
                  <a:pt x="10233" y="2579"/>
                  <a:pt x="9763" y="2996"/>
                </a:cubicBezTo>
                <a:cubicBezTo>
                  <a:pt x="9555" y="1941"/>
                  <a:pt x="10007" y="679"/>
                  <a:pt x="8668" y="227"/>
                </a:cubicBezTo>
                <a:cubicBezTo>
                  <a:pt x="8465" y="150"/>
                  <a:pt x="8275" y="132"/>
                  <a:pt x="8103" y="132"/>
                </a:cubicBezTo>
                <a:cubicBezTo>
                  <a:pt x="7180" y="132"/>
                  <a:pt x="6655" y="1037"/>
                  <a:pt x="6352" y="1901"/>
                </a:cubicBezTo>
                <a:cubicBezTo>
                  <a:pt x="5864" y="1168"/>
                  <a:pt x="5334" y="1"/>
                  <a:pt x="43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8" name="Google Shape;3268;p31"/>
          <p:cNvSpPr/>
          <p:nvPr/>
        </p:nvSpPr>
        <p:spPr>
          <a:xfrm>
            <a:off x="-1507151" y="-490212"/>
            <a:ext cx="2868995" cy="1529471"/>
          </a:xfrm>
          <a:custGeom>
            <a:avLst/>
            <a:gdLst/>
            <a:ahLst/>
            <a:cxnLst/>
            <a:rect l="l" t="t" r="r" b="b"/>
            <a:pathLst>
              <a:path w="12763" h="6804" extrusionOk="0">
                <a:moveTo>
                  <a:pt x="4393" y="0"/>
                </a:moveTo>
                <a:cubicBezTo>
                  <a:pt x="4185" y="0"/>
                  <a:pt x="3941" y="55"/>
                  <a:pt x="3697" y="186"/>
                </a:cubicBezTo>
                <a:cubicBezTo>
                  <a:pt x="2548" y="792"/>
                  <a:pt x="2792" y="2488"/>
                  <a:pt x="3073" y="3524"/>
                </a:cubicBezTo>
                <a:cubicBezTo>
                  <a:pt x="2620" y="3185"/>
                  <a:pt x="2208" y="3031"/>
                  <a:pt x="1847" y="3031"/>
                </a:cubicBezTo>
                <a:cubicBezTo>
                  <a:pt x="399" y="3031"/>
                  <a:pt x="1" y="5483"/>
                  <a:pt x="2168" y="6220"/>
                </a:cubicBezTo>
                <a:cubicBezTo>
                  <a:pt x="3430" y="6745"/>
                  <a:pt x="4977" y="6763"/>
                  <a:pt x="6429" y="6763"/>
                </a:cubicBezTo>
                <a:lnTo>
                  <a:pt x="7994" y="6763"/>
                </a:lnTo>
                <a:cubicBezTo>
                  <a:pt x="10179" y="6709"/>
                  <a:pt x="12572" y="6804"/>
                  <a:pt x="12649" y="4637"/>
                </a:cubicBezTo>
                <a:cubicBezTo>
                  <a:pt x="12762" y="3393"/>
                  <a:pt x="12066" y="2411"/>
                  <a:pt x="11084" y="2411"/>
                </a:cubicBezTo>
                <a:cubicBezTo>
                  <a:pt x="10691" y="2411"/>
                  <a:pt x="10216" y="2579"/>
                  <a:pt x="9745" y="2995"/>
                </a:cubicBezTo>
                <a:cubicBezTo>
                  <a:pt x="9560" y="1941"/>
                  <a:pt x="10012" y="679"/>
                  <a:pt x="8655" y="226"/>
                </a:cubicBezTo>
                <a:cubicBezTo>
                  <a:pt x="8465" y="150"/>
                  <a:pt x="8275" y="131"/>
                  <a:pt x="8107" y="131"/>
                </a:cubicBezTo>
                <a:cubicBezTo>
                  <a:pt x="7185" y="131"/>
                  <a:pt x="6655" y="1036"/>
                  <a:pt x="6352" y="1900"/>
                </a:cubicBezTo>
                <a:cubicBezTo>
                  <a:pt x="5864" y="1167"/>
                  <a:pt x="5316" y="0"/>
                  <a:pt x="43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9" name="Google Shape;3269;p31"/>
          <p:cNvSpPr/>
          <p:nvPr/>
        </p:nvSpPr>
        <p:spPr>
          <a:xfrm>
            <a:off x="8217489" y="3869141"/>
            <a:ext cx="59344" cy="42935"/>
          </a:xfrm>
          <a:custGeom>
            <a:avLst/>
            <a:gdLst/>
            <a:ahLst/>
            <a:cxnLst/>
            <a:rect l="l" t="t" r="r" b="b"/>
            <a:pathLst>
              <a:path w="264" h="191" extrusionOk="0">
                <a:moveTo>
                  <a:pt x="132" y="1"/>
                </a:moveTo>
                <a:cubicBezTo>
                  <a:pt x="1" y="1"/>
                  <a:pt x="1" y="191"/>
                  <a:pt x="132" y="191"/>
                </a:cubicBezTo>
                <a:cubicBezTo>
                  <a:pt x="263" y="191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0" name="Google Shape;3270;p31"/>
          <p:cNvSpPr/>
          <p:nvPr/>
        </p:nvSpPr>
        <p:spPr>
          <a:xfrm>
            <a:off x="8263347" y="3742135"/>
            <a:ext cx="60244" cy="46981"/>
          </a:xfrm>
          <a:custGeom>
            <a:avLst/>
            <a:gdLst/>
            <a:ahLst/>
            <a:cxnLst/>
            <a:rect l="l" t="t" r="r" b="b"/>
            <a:pathLst>
              <a:path w="268" h="209" extrusionOk="0">
                <a:moveTo>
                  <a:pt x="136" y="0"/>
                </a:moveTo>
                <a:cubicBezTo>
                  <a:pt x="0" y="0"/>
                  <a:pt x="0" y="208"/>
                  <a:pt x="136" y="208"/>
                </a:cubicBezTo>
                <a:cubicBezTo>
                  <a:pt x="267" y="208"/>
                  <a:pt x="267" y="0"/>
                  <a:pt x="1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1" name="Google Shape;3271;p31"/>
          <p:cNvSpPr/>
          <p:nvPr/>
        </p:nvSpPr>
        <p:spPr>
          <a:xfrm>
            <a:off x="8471727" y="4064483"/>
            <a:ext cx="55299" cy="46981"/>
          </a:xfrm>
          <a:custGeom>
            <a:avLst/>
            <a:gdLst/>
            <a:ahLst/>
            <a:cxnLst/>
            <a:rect l="l" t="t" r="r" b="b"/>
            <a:pathLst>
              <a:path w="246" h="209" extrusionOk="0">
                <a:moveTo>
                  <a:pt x="132" y="0"/>
                </a:moveTo>
                <a:cubicBezTo>
                  <a:pt x="1" y="0"/>
                  <a:pt x="1" y="208"/>
                  <a:pt x="132" y="208"/>
                </a:cubicBezTo>
                <a:cubicBezTo>
                  <a:pt x="245" y="208"/>
                  <a:pt x="245" y="0"/>
                  <a:pt x="13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2" name="Google Shape;3272;p31"/>
          <p:cNvSpPr/>
          <p:nvPr/>
        </p:nvSpPr>
        <p:spPr>
          <a:xfrm>
            <a:off x="8560293" y="4055267"/>
            <a:ext cx="59120" cy="46981"/>
          </a:xfrm>
          <a:custGeom>
            <a:avLst/>
            <a:gdLst/>
            <a:ahLst/>
            <a:cxnLst/>
            <a:rect l="l" t="t" r="r" b="b"/>
            <a:pathLst>
              <a:path w="263" h="209" extrusionOk="0">
                <a:moveTo>
                  <a:pt x="132" y="0"/>
                </a:moveTo>
                <a:cubicBezTo>
                  <a:pt x="0" y="0"/>
                  <a:pt x="0" y="209"/>
                  <a:pt x="132" y="209"/>
                </a:cubicBezTo>
                <a:cubicBezTo>
                  <a:pt x="263" y="209"/>
                  <a:pt x="263" y="0"/>
                  <a:pt x="13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3" name="Google Shape;3273;p31"/>
          <p:cNvSpPr/>
          <p:nvPr/>
        </p:nvSpPr>
        <p:spPr>
          <a:xfrm>
            <a:off x="1290935" y="5366575"/>
            <a:ext cx="144765" cy="110147"/>
          </a:xfrm>
          <a:custGeom>
            <a:avLst/>
            <a:gdLst/>
            <a:ahLst/>
            <a:cxnLst/>
            <a:rect l="l" t="t" r="r" b="b"/>
            <a:pathLst>
              <a:path w="644" h="490" extrusionOk="0">
                <a:moveTo>
                  <a:pt x="322" y="0"/>
                </a:moveTo>
                <a:cubicBezTo>
                  <a:pt x="1" y="0"/>
                  <a:pt x="1" y="489"/>
                  <a:pt x="322" y="489"/>
                </a:cubicBezTo>
                <a:cubicBezTo>
                  <a:pt x="643" y="489"/>
                  <a:pt x="643" y="0"/>
                  <a:pt x="3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4" name="Google Shape;3274;p31"/>
          <p:cNvSpPr/>
          <p:nvPr/>
        </p:nvSpPr>
        <p:spPr>
          <a:xfrm>
            <a:off x="1832286" y="6040385"/>
            <a:ext cx="140719" cy="109923"/>
          </a:xfrm>
          <a:custGeom>
            <a:avLst/>
            <a:gdLst/>
            <a:ahLst/>
            <a:cxnLst/>
            <a:rect l="l" t="t" r="r" b="b"/>
            <a:pathLst>
              <a:path w="626" h="489" extrusionOk="0">
                <a:moveTo>
                  <a:pt x="304" y="0"/>
                </a:moveTo>
                <a:cubicBezTo>
                  <a:pt x="1" y="0"/>
                  <a:pt x="1" y="489"/>
                  <a:pt x="304" y="489"/>
                </a:cubicBezTo>
                <a:cubicBezTo>
                  <a:pt x="625" y="489"/>
                  <a:pt x="625" y="0"/>
                  <a:pt x="30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5" name="Google Shape;3275;p31"/>
          <p:cNvSpPr/>
          <p:nvPr/>
        </p:nvSpPr>
        <p:spPr>
          <a:xfrm>
            <a:off x="10302193" y="1606630"/>
            <a:ext cx="147687" cy="115092"/>
          </a:xfrm>
          <a:custGeom>
            <a:avLst/>
            <a:gdLst/>
            <a:ahLst/>
            <a:cxnLst/>
            <a:rect l="l" t="t" r="r" b="b"/>
            <a:pathLst>
              <a:path w="657" h="512" extrusionOk="0">
                <a:moveTo>
                  <a:pt x="317" y="0"/>
                </a:moveTo>
                <a:cubicBezTo>
                  <a:pt x="1" y="0"/>
                  <a:pt x="1" y="511"/>
                  <a:pt x="317" y="511"/>
                </a:cubicBezTo>
                <a:cubicBezTo>
                  <a:pt x="657" y="511"/>
                  <a:pt x="657" y="0"/>
                  <a:pt x="3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6" name="Google Shape;3276;p31"/>
          <p:cNvSpPr/>
          <p:nvPr/>
        </p:nvSpPr>
        <p:spPr>
          <a:xfrm>
            <a:off x="6070847" y="288120"/>
            <a:ext cx="42935" cy="428675"/>
          </a:xfrm>
          <a:custGeom>
            <a:avLst/>
            <a:gdLst/>
            <a:ahLst/>
            <a:cxnLst/>
            <a:rect l="l" t="t" r="r" b="b"/>
            <a:pathLst>
              <a:path w="191" h="1907" extrusionOk="0">
                <a:moveTo>
                  <a:pt x="95" y="0"/>
                </a:moveTo>
                <a:cubicBezTo>
                  <a:pt x="48" y="0"/>
                  <a:pt x="0" y="28"/>
                  <a:pt x="0" y="85"/>
                </a:cubicBezTo>
                <a:lnTo>
                  <a:pt x="0" y="1822"/>
                </a:lnTo>
                <a:cubicBezTo>
                  <a:pt x="0" y="1879"/>
                  <a:pt x="48" y="1907"/>
                  <a:pt x="95" y="1907"/>
                </a:cubicBezTo>
                <a:cubicBezTo>
                  <a:pt x="143" y="1907"/>
                  <a:pt x="190" y="1879"/>
                  <a:pt x="190" y="1822"/>
                </a:cubicBezTo>
                <a:lnTo>
                  <a:pt x="190" y="85"/>
                </a:lnTo>
                <a:cubicBezTo>
                  <a:pt x="190" y="28"/>
                  <a:pt x="143" y="0"/>
                  <a:pt x="95" y="0"/>
                </a:cubicBezTo>
                <a:close/>
              </a:path>
            </a:pathLst>
          </a:custGeom>
          <a:solidFill>
            <a:srgbClr val="00605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7" name="Google Shape;3277;p31"/>
          <p:cNvSpPr/>
          <p:nvPr/>
        </p:nvSpPr>
        <p:spPr>
          <a:xfrm>
            <a:off x="6180768" y="575178"/>
            <a:ext cx="148587" cy="133975"/>
          </a:xfrm>
          <a:custGeom>
            <a:avLst/>
            <a:gdLst/>
            <a:ahLst/>
            <a:cxnLst/>
            <a:rect l="l" t="t" r="r" b="b"/>
            <a:pathLst>
              <a:path w="661" h="596" extrusionOk="0">
                <a:moveTo>
                  <a:pt x="525" y="1"/>
                </a:moveTo>
                <a:cubicBezTo>
                  <a:pt x="501" y="1"/>
                  <a:pt x="475" y="11"/>
                  <a:pt x="452" y="34"/>
                </a:cubicBezTo>
                <a:cubicBezTo>
                  <a:pt x="321" y="165"/>
                  <a:pt x="190" y="296"/>
                  <a:pt x="58" y="432"/>
                </a:cubicBezTo>
                <a:cubicBezTo>
                  <a:pt x="0" y="501"/>
                  <a:pt x="62" y="596"/>
                  <a:pt x="128" y="596"/>
                </a:cubicBezTo>
                <a:cubicBezTo>
                  <a:pt x="150" y="596"/>
                  <a:pt x="171" y="586"/>
                  <a:pt x="190" y="563"/>
                </a:cubicBezTo>
                <a:cubicBezTo>
                  <a:pt x="321" y="432"/>
                  <a:pt x="452" y="296"/>
                  <a:pt x="606" y="165"/>
                </a:cubicBezTo>
                <a:cubicBezTo>
                  <a:pt x="660" y="93"/>
                  <a:pt x="599" y="1"/>
                  <a:pt x="52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8" name="Google Shape;3278;p31"/>
          <p:cNvSpPr/>
          <p:nvPr/>
        </p:nvSpPr>
        <p:spPr>
          <a:xfrm>
            <a:off x="5847181" y="575177"/>
            <a:ext cx="139820" cy="122736"/>
          </a:xfrm>
          <a:custGeom>
            <a:avLst/>
            <a:gdLst/>
            <a:ahLst/>
            <a:cxnLst/>
            <a:rect l="l" t="t" r="r" b="b"/>
            <a:pathLst>
              <a:path w="622" h="546" extrusionOk="0">
                <a:moveTo>
                  <a:pt x="131" y="1"/>
                </a:moveTo>
                <a:cubicBezTo>
                  <a:pt x="58" y="1"/>
                  <a:pt x="0" y="93"/>
                  <a:pt x="72" y="165"/>
                </a:cubicBezTo>
                <a:cubicBezTo>
                  <a:pt x="185" y="278"/>
                  <a:pt x="298" y="409"/>
                  <a:pt x="430" y="522"/>
                </a:cubicBezTo>
                <a:cubicBezTo>
                  <a:pt x="446" y="539"/>
                  <a:pt x="465" y="546"/>
                  <a:pt x="484" y="546"/>
                </a:cubicBezTo>
                <a:cubicBezTo>
                  <a:pt x="553" y="546"/>
                  <a:pt x="621" y="452"/>
                  <a:pt x="561" y="391"/>
                </a:cubicBezTo>
                <a:cubicBezTo>
                  <a:pt x="448" y="260"/>
                  <a:pt x="317" y="147"/>
                  <a:pt x="203" y="34"/>
                </a:cubicBezTo>
                <a:cubicBezTo>
                  <a:pt x="180" y="11"/>
                  <a:pt x="155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9" name="Google Shape;3279;p31"/>
          <p:cNvSpPr/>
          <p:nvPr/>
        </p:nvSpPr>
        <p:spPr>
          <a:xfrm>
            <a:off x="2009713" y="3030923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0" name="Google Shape;3280;p31"/>
          <p:cNvSpPr/>
          <p:nvPr/>
        </p:nvSpPr>
        <p:spPr>
          <a:xfrm>
            <a:off x="1659345" y="3482404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1" name="Google Shape;3281;p31"/>
          <p:cNvSpPr/>
          <p:nvPr/>
        </p:nvSpPr>
        <p:spPr>
          <a:xfrm>
            <a:off x="1950344" y="4182274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2" name="Google Shape;3282;p31"/>
          <p:cNvSpPr/>
          <p:nvPr/>
        </p:nvSpPr>
        <p:spPr>
          <a:xfrm>
            <a:off x="2069484" y="42209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3" name="Google Shape;3283;p31"/>
          <p:cNvSpPr/>
          <p:nvPr/>
        </p:nvSpPr>
        <p:spPr>
          <a:xfrm>
            <a:off x="835836" y="47040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4" name="Google Shape;3284;p31"/>
          <p:cNvSpPr/>
          <p:nvPr/>
        </p:nvSpPr>
        <p:spPr>
          <a:xfrm>
            <a:off x="899901" y="4589143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5" name="Google Shape;3285;p31"/>
          <p:cNvSpPr/>
          <p:nvPr/>
        </p:nvSpPr>
        <p:spPr>
          <a:xfrm>
            <a:off x="980376" y="4704011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86" name="Google Shape;3286;p31"/>
          <p:cNvGrpSpPr/>
          <p:nvPr/>
        </p:nvGrpSpPr>
        <p:grpSpPr>
          <a:xfrm>
            <a:off x="890908" y="4918963"/>
            <a:ext cx="10180211" cy="1767080"/>
            <a:chOff x="5618150" y="3885575"/>
            <a:chExt cx="1216700" cy="262625"/>
          </a:xfrm>
        </p:grpSpPr>
        <p:sp>
          <p:nvSpPr>
            <p:cNvPr id="3287" name="Google Shape;3287;p31"/>
            <p:cNvSpPr/>
            <p:nvPr/>
          </p:nvSpPr>
          <p:spPr>
            <a:xfrm>
              <a:off x="5619500" y="3886575"/>
              <a:ext cx="1213550" cy="258250"/>
            </a:xfrm>
            <a:custGeom>
              <a:avLst/>
              <a:gdLst/>
              <a:ahLst/>
              <a:cxnLst/>
              <a:rect l="l" t="t" r="r" b="b"/>
              <a:pathLst>
                <a:path w="48542" h="10330" extrusionOk="0">
                  <a:moveTo>
                    <a:pt x="2358" y="1"/>
                  </a:moveTo>
                  <a:lnTo>
                    <a:pt x="2113" y="1095"/>
                  </a:lnTo>
                  <a:lnTo>
                    <a:pt x="1399" y="1037"/>
                  </a:lnTo>
                  <a:cubicBezTo>
                    <a:pt x="1233" y="996"/>
                    <a:pt x="1087" y="979"/>
                    <a:pt x="958" y="979"/>
                  </a:cubicBezTo>
                  <a:cubicBezTo>
                    <a:pt x="1" y="979"/>
                    <a:pt x="1" y="1959"/>
                    <a:pt x="1" y="1959"/>
                  </a:cubicBezTo>
                  <a:lnTo>
                    <a:pt x="6976" y="3995"/>
                  </a:lnTo>
                  <a:lnTo>
                    <a:pt x="21077" y="8858"/>
                  </a:lnTo>
                  <a:cubicBezTo>
                    <a:pt x="21887" y="10161"/>
                    <a:pt x="22339" y="10102"/>
                    <a:pt x="24375" y="10310"/>
                  </a:cubicBezTo>
                  <a:cubicBezTo>
                    <a:pt x="24503" y="10323"/>
                    <a:pt x="24627" y="10329"/>
                    <a:pt x="24748" y="10329"/>
                  </a:cubicBezTo>
                  <a:cubicBezTo>
                    <a:pt x="26568" y="10329"/>
                    <a:pt x="27578" y="8953"/>
                    <a:pt x="27578" y="8953"/>
                  </a:cubicBezTo>
                  <a:lnTo>
                    <a:pt x="30351" y="7917"/>
                  </a:lnTo>
                  <a:lnTo>
                    <a:pt x="37983" y="5352"/>
                  </a:lnTo>
                  <a:lnTo>
                    <a:pt x="48541" y="1959"/>
                  </a:lnTo>
                  <a:cubicBezTo>
                    <a:pt x="48479" y="1154"/>
                    <a:pt x="47958" y="972"/>
                    <a:pt x="47499" y="972"/>
                  </a:cubicBezTo>
                  <a:cubicBezTo>
                    <a:pt x="47121" y="972"/>
                    <a:pt x="46786" y="1095"/>
                    <a:pt x="46786" y="1095"/>
                  </a:cubicBezTo>
                  <a:lnTo>
                    <a:pt x="46523" y="1"/>
                  </a:lnTo>
                  <a:lnTo>
                    <a:pt x="42941" y="828"/>
                  </a:lnTo>
                  <a:cubicBezTo>
                    <a:pt x="42000" y="887"/>
                    <a:pt x="40982" y="1018"/>
                    <a:pt x="39964" y="1190"/>
                  </a:cubicBezTo>
                  <a:lnTo>
                    <a:pt x="39964" y="1055"/>
                  </a:lnTo>
                  <a:cubicBezTo>
                    <a:pt x="39907" y="1046"/>
                    <a:pt x="39851" y="1041"/>
                    <a:pt x="39797" y="1041"/>
                  </a:cubicBezTo>
                  <a:cubicBezTo>
                    <a:pt x="39742" y="1041"/>
                    <a:pt x="39690" y="1046"/>
                    <a:pt x="39643" y="1055"/>
                  </a:cubicBezTo>
                  <a:cubicBezTo>
                    <a:pt x="39493" y="1055"/>
                    <a:pt x="39340" y="1077"/>
                    <a:pt x="39190" y="1095"/>
                  </a:cubicBezTo>
                  <a:cubicBezTo>
                    <a:pt x="39041" y="1113"/>
                    <a:pt x="38905" y="1132"/>
                    <a:pt x="38774" y="1168"/>
                  </a:cubicBezTo>
                  <a:lnTo>
                    <a:pt x="38702" y="1168"/>
                  </a:lnTo>
                  <a:lnTo>
                    <a:pt x="38679" y="1394"/>
                  </a:lnTo>
                  <a:cubicBezTo>
                    <a:pt x="35345" y="2036"/>
                    <a:pt x="32368" y="2923"/>
                    <a:pt x="32368" y="2923"/>
                  </a:cubicBezTo>
                  <a:cubicBezTo>
                    <a:pt x="26732" y="5013"/>
                    <a:pt x="24655" y="8465"/>
                    <a:pt x="24655" y="8465"/>
                  </a:cubicBezTo>
                  <a:lnTo>
                    <a:pt x="24298" y="8406"/>
                  </a:lnTo>
                  <a:cubicBezTo>
                    <a:pt x="19756" y="2584"/>
                    <a:pt x="11559" y="1584"/>
                    <a:pt x="11559" y="1584"/>
                  </a:cubicBezTo>
                  <a:lnTo>
                    <a:pt x="11577" y="1566"/>
                  </a:lnTo>
                  <a:cubicBezTo>
                    <a:pt x="11466" y="1545"/>
                    <a:pt x="11362" y="1536"/>
                    <a:pt x="11261" y="1536"/>
                  </a:cubicBezTo>
                  <a:cubicBezTo>
                    <a:pt x="11189" y="1536"/>
                    <a:pt x="11119" y="1540"/>
                    <a:pt x="11048" y="1548"/>
                  </a:cubicBezTo>
                  <a:lnTo>
                    <a:pt x="10428" y="1548"/>
                  </a:lnTo>
                  <a:cubicBezTo>
                    <a:pt x="9994" y="1507"/>
                    <a:pt x="9559" y="1417"/>
                    <a:pt x="9125" y="1358"/>
                  </a:cubicBezTo>
                  <a:cubicBezTo>
                    <a:pt x="7917" y="1190"/>
                    <a:pt x="6750" y="828"/>
                    <a:pt x="5542" y="661"/>
                  </a:cubicBezTo>
                  <a:lnTo>
                    <a:pt x="2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5619500" y="3910675"/>
              <a:ext cx="1213550" cy="234600"/>
            </a:xfrm>
            <a:custGeom>
              <a:avLst/>
              <a:gdLst/>
              <a:ahLst/>
              <a:cxnLst/>
              <a:rect l="l" t="t" r="r" b="b"/>
              <a:pathLst>
                <a:path w="48542" h="9384" extrusionOk="0">
                  <a:moveTo>
                    <a:pt x="2131" y="0"/>
                  </a:moveTo>
                  <a:lnTo>
                    <a:pt x="2113" y="131"/>
                  </a:lnTo>
                  <a:lnTo>
                    <a:pt x="1399" y="73"/>
                  </a:lnTo>
                  <a:cubicBezTo>
                    <a:pt x="1233" y="32"/>
                    <a:pt x="1087" y="15"/>
                    <a:pt x="958" y="15"/>
                  </a:cubicBezTo>
                  <a:cubicBezTo>
                    <a:pt x="1" y="15"/>
                    <a:pt x="1" y="995"/>
                    <a:pt x="1" y="995"/>
                  </a:cubicBezTo>
                  <a:lnTo>
                    <a:pt x="6976" y="3031"/>
                  </a:lnTo>
                  <a:lnTo>
                    <a:pt x="21077" y="7894"/>
                  </a:lnTo>
                  <a:cubicBezTo>
                    <a:pt x="21887" y="9197"/>
                    <a:pt x="22054" y="9161"/>
                    <a:pt x="24090" y="9364"/>
                  </a:cubicBezTo>
                  <a:cubicBezTo>
                    <a:pt x="24217" y="9377"/>
                    <a:pt x="24341" y="9383"/>
                    <a:pt x="24463" y="9383"/>
                  </a:cubicBezTo>
                  <a:cubicBezTo>
                    <a:pt x="26319" y="9383"/>
                    <a:pt x="27578" y="7989"/>
                    <a:pt x="27578" y="7989"/>
                  </a:cubicBezTo>
                  <a:lnTo>
                    <a:pt x="30351" y="6953"/>
                  </a:lnTo>
                  <a:lnTo>
                    <a:pt x="37983" y="4388"/>
                  </a:lnTo>
                  <a:lnTo>
                    <a:pt x="48541" y="995"/>
                  </a:lnTo>
                  <a:cubicBezTo>
                    <a:pt x="48479" y="190"/>
                    <a:pt x="47958" y="8"/>
                    <a:pt x="47499" y="8"/>
                  </a:cubicBezTo>
                  <a:cubicBezTo>
                    <a:pt x="47121" y="8"/>
                    <a:pt x="46786" y="131"/>
                    <a:pt x="46786" y="131"/>
                  </a:cubicBezTo>
                  <a:lnTo>
                    <a:pt x="46768" y="73"/>
                  </a:lnTo>
                  <a:cubicBezTo>
                    <a:pt x="44899" y="751"/>
                    <a:pt x="42999" y="1317"/>
                    <a:pt x="41113" y="1923"/>
                  </a:cubicBezTo>
                  <a:cubicBezTo>
                    <a:pt x="38815" y="2674"/>
                    <a:pt x="36571" y="3506"/>
                    <a:pt x="34291" y="4275"/>
                  </a:cubicBezTo>
                  <a:cubicBezTo>
                    <a:pt x="33138" y="4655"/>
                    <a:pt x="32007" y="5031"/>
                    <a:pt x="30898" y="5447"/>
                  </a:cubicBezTo>
                  <a:cubicBezTo>
                    <a:pt x="30143" y="5727"/>
                    <a:pt x="29202" y="6030"/>
                    <a:pt x="28464" y="6333"/>
                  </a:cubicBezTo>
                  <a:cubicBezTo>
                    <a:pt x="26975" y="6930"/>
                    <a:pt x="26241" y="7371"/>
                    <a:pt x="24909" y="7371"/>
                  </a:cubicBezTo>
                  <a:cubicBezTo>
                    <a:pt x="24857" y="7371"/>
                    <a:pt x="24804" y="7371"/>
                    <a:pt x="24750" y="7369"/>
                  </a:cubicBezTo>
                  <a:cubicBezTo>
                    <a:pt x="24678" y="7442"/>
                    <a:pt x="24655" y="7501"/>
                    <a:pt x="24655" y="7501"/>
                  </a:cubicBezTo>
                  <a:lnTo>
                    <a:pt x="24298" y="7442"/>
                  </a:lnTo>
                  <a:cubicBezTo>
                    <a:pt x="24244" y="7387"/>
                    <a:pt x="24203" y="7329"/>
                    <a:pt x="24167" y="7274"/>
                  </a:cubicBezTo>
                  <a:cubicBezTo>
                    <a:pt x="23923" y="7339"/>
                    <a:pt x="23671" y="7377"/>
                    <a:pt x="23403" y="7377"/>
                  </a:cubicBezTo>
                  <a:cubicBezTo>
                    <a:pt x="23278" y="7377"/>
                    <a:pt x="23150" y="7369"/>
                    <a:pt x="23018" y="7351"/>
                  </a:cubicBezTo>
                  <a:cubicBezTo>
                    <a:pt x="21810" y="7197"/>
                    <a:pt x="20810" y="6501"/>
                    <a:pt x="19679" y="6067"/>
                  </a:cubicBezTo>
                  <a:cubicBezTo>
                    <a:pt x="18476" y="5596"/>
                    <a:pt x="17232" y="5162"/>
                    <a:pt x="15970" y="4822"/>
                  </a:cubicBezTo>
                  <a:cubicBezTo>
                    <a:pt x="14703" y="4465"/>
                    <a:pt x="13423" y="4185"/>
                    <a:pt x="12161" y="3768"/>
                  </a:cubicBezTo>
                  <a:cubicBezTo>
                    <a:pt x="10899" y="3352"/>
                    <a:pt x="9636" y="2900"/>
                    <a:pt x="8392" y="2429"/>
                  </a:cubicBezTo>
                  <a:cubicBezTo>
                    <a:pt x="7578" y="2108"/>
                    <a:pt x="6786" y="1787"/>
                    <a:pt x="5940" y="1583"/>
                  </a:cubicBezTo>
                  <a:cubicBezTo>
                    <a:pt x="5167" y="1375"/>
                    <a:pt x="4357" y="1203"/>
                    <a:pt x="3602" y="923"/>
                  </a:cubicBezTo>
                  <a:cubicBezTo>
                    <a:pt x="3095" y="751"/>
                    <a:pt x="2416" y="525"/>
                    <a:pt x="2150" y="36"/>
                  </a:cubicBezTo>
                  <a:cubicBezTo>
                    <a:pt x="2150" y="18"/>
                    <a:pt x="2150" y="18"/>
                    <a:pt x="2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6296075" y="3908550"/>
              <a:ext cx="538775" cy="203475"/>
            </a:xfrm>
            <a:custGeom>
              <a:avLst/>
              <a:gdLst/>
              <a:ahLst/>
              <a:cxnLst/>
              <a:rect l="l" t="t" r="r" b="b"/>
              <a:pathLst>
                <a:path w="21551" h="8139" extrusionOk="0">
                  <a:moveTo>
                    <a:pt x="20479" y="0"/>
                  </a:moveTo>
                  <a:cubicBezTo>
                    <a:pt x="20101" y="0"/>
                    <a:pt x="19670" y="123"/>
                    <a:pt x="19270" y="271"/>
                  </a:cubicBezTo>
                  <a:cubicBezTo>
                    <a:pt x="18515" y="556"/>
                    <a:pt x="17782" y="877"/>
                    <a:pt x="17009" y="1139"/>
                  </a:cubicBezTo>
                  <a:cubicBezTo>
                    <a:pt x="15801" y="1515"/>
                    <a:pt x="14597" y="1872"/>
                    <a:pt x="13389" y="2270"/>
                  </a:cubicBezTo>
                  <a:cubicBezTo>
                    <a:pt x="8943" y="3740"/>
                    <a:pt x="4360" y="5061"/>
                    <a:pt x="80" y="7002"/>
                  </a:cubicBezTo>
                  <a:cubicBezTo>
                    <a:pt x="1" y="7034"/>
                    <a:pt x="47" y="7139"/>
                    <a:pt x="125" y="7139"/>
                  </a:cubicBezTo>
                  <a:cubicBezTo>
                    <a:pt x="135" y="7139"/>
                    <a:pt x="146" y="7138"/>
                    <a:pt x="157" y="7133"/>
                  </a:cubicBezTo>
                  <a:cubicBezTo>
                    <a:pt x="3853" y="5455"/>
                    <a:pt x="7771" y="4360"/>
                    <a:pt x="11616" y="3062"/>
                  </a:cubicBezTo>
                  <a:cubicBezTo>
                    <a:pt x="13579" y="2383"/>
                    <a:pt x="15556" y="1759"/>
                    <a:pt x="17538" y="1139"/>
                  </a:cubicBezTo>
                  <a:cubicBezTo>
                    <a:pt x="18103" y="949"/>
                    <a:pt x="18628" y="705"/>
                    <a:pt x="19194" y="479"/>
                  </a:cubicBezTo>
                  <a:cubicBezTo>
                    <a:pt x="19567" y="332"/>
                    <a:pt x="20045" y="128"/>
                    <a:pt x="20485" y="128"/>
                  </a:cubicBezTo>
                  <a:cubicBezTo>
                    <a:pt x="20667" y="128"/>
                    <a:pt x="20844" y="164"/>
                    <a:pt x="21003" y="253"/>
                  </a:cubicBezTo>
                  <a:cubicBezTo>
                    <a:pt x="21211" y="348"/>
                    <a:pt x="21550" y="895"/>
                    <a:pt x="21252" y="967"/>
                  </a:cubicBezTo>
                  <a:cubicBezTo>
                    <a:pt x="21098" y="1026"/>
                    <a:pt x="20949" y="1062"/>
                    <a:pt x="20818" y="1103"/>
                  </a:cubicBezTo>
                  <a:cubicBezTo>
                    <a:pt x="20419" y="1234"/>
                    <a:pt x="20026" y="1347"/>
                    <a:pt x="19646" y="1460"/>
                  </a:cubicBezTo>
                  <a:cubicBezTo>
                    <a:pt x="18669" y="1782"/>
                    <a:pt x="17669" y="2080"/>
                    <a:pt x="16687" y="2401"/>
                  </a:cubicBezTo>
                  <a:cubicBezTo>
                    <a:pt x="14240" y="3193"/>
                    <a:pt x="11806" y="4003"/>
                    <a:pt x="9377" y="4812"/>
                  </a:cubicBezTo>
                  <a:cubicBezTo>
                    <a:pt x="6378" y="5812"/>
                    <a:pt x="3342" y="6776"/>
                    <a:pt x="420" y="7979"/>
                  </a:cubicBezTo>
                  <a:cubicBezTo>
                    <a:pt x="339" y="8016"/>
                    <a:pt x="359" y="8139"/>
                    <a:pt x="432" y="8139"/>
                  </a:cubicBezTo>
                  <a:cubicBezTo>
                    <a:pt x="441" y="8139"/>
                    <a:pt x="450" y="8137"/>
                    <a:pt x="460" y="8133"/>
                  </a:cubicBezTo>
                  <a:cubicBezTo>
                    <a:pt x="3871" y="6735"/>
                    <a:pt x="7432" y="5627"/>
                    <a:pt x="10920" y="4473"/>
                  </a:cubicBezTo>
                  <a:cubicBezTo>
                    <a:pt x="14425" y="3306"/>
                    <a:pt x="17931" y="2121"/>
                    <a:pt x="21478" y="1080"/>
                  </a:cubicBezTo>
                  <a:cubicBezTo>
                    <a:pt x="21514" y="1062"/>
                    <a:pt x="21532" y="1026"/>
                    <a:pt x="21532" y="1008"/>
                  </a:cubicBezTo>
                  <a:cubicBezTo>
                    <a:pt x="21445" y="245"/>
                    <a:pt x="21014" y="0"/>
                    <a:pt x="20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5618150" y="3908475"/>
              <a:ext cx="538875" cy="203550"/>
            </a:xfrm>
            <a:custGeom>
              <a:avLst/>
              <a:gdLst/>
              <a:ahLst/>
              <a:cxnLst/>
              <a:rect l="l" t="t" r="r" b="b"/>
              <a:pathLst>
                <a:path w="21555" h="8142" extrusionOk="0">
                  <a:moveTo>
                    <a:pt x="1084" y="1"/>
                  </a:moveTo>
                  <a:cubicBezTo>
                    <a:pt x="543" y="1"/>
                    <a:pt x="99" y="251"/>
                    <a:pt x="0" y="1011"/>
                  </a:cubicBezTo>
                  <a:cubicBezTo>
                    <a:pt x="0" y="1029"/>
                    <a:pt x="37" y="1065"/>
                    <a:pt x="55" y="1083"/>
                  </a:cubicBezTo>
                  <a:cubicBezTo>
                    <a:pt x="3619" y="2124"/>
                    <a:pt x="7125" y="3309"/>
                    <a:pt x="10631" y="4476"/>
                  </a:cubicBezTo>
                  <a:cubicBezTo>
                    <a:pt x="14119" y="5630"/>
                    <a:pt x="17661" y="6738"/>
                    <a:pt x="21072" y="8136"/>
                  </a:cubicBezTo>
                  <a:cubicBezTo>
                    <a:pt x="21082" y="8140"/>
                    <a:pt x="21092" y="8142"/>
                    <a:pt x="21101" y="8142"/>
                  </a:cubicBezTo>
                  <a:cubicBezTo>
                    <a:pt x="21178" y="8142"/>
                    <a:pt x="21216" y="8019"/>
                    <a:pt x="21131" y="7982"/>
                  </a:cubicBezTo>
                  <a:cubicBezTo>
                    <a:pt x="17078" y="6326"/>
                    <a:pt x="12857" y="5024"/>
                    <a:pt x="8709" y="3666"/>
                  </a:cubicBezTo>
                  <a:cubicBezTo>
                    <a:pt x="6501" y="2952"/>
                    <a:pt x="4316" y="2237"/>
                    <a:pt x="2113" y="1536"/>
                  </a:cubicBezTo>
                  <a:cubicBezTo>
                    <a:pt x="1733" y="1423"/>
                    <a:pt x="1358" y="1291"/>
                    <a:pt x="982" y="1178"/>
                  </a:cubicBezTo>
                  <a:cubicBezTo>
                    <a:pt x="810" y="1142"/>
                    <a:pt x="661" y="1083"/>
                    <a:pt x="507" y="1047"/>
                  </a:cubicBezTo>
                  <a:cubicBezTo>
                    <a:pt x="168" y="934"/>
                    <a:pt x="114" y="916"/>
                    <a:pt x="281" y="518"/>
                  </a:cubicBezTo>
                  <a:cubicBezTo>
                    <a:pt x="417" y="216"/>
                    <a:pt x="688" y="104"/>
                    <a:pt x="1020" y="104"/>
                  </a:cubicBezTo>
                  <a:cubicBezTo>
                    <a:pt x="1846" y="104"/>
                    <a:pt x="3053" y="796"/>
                    <a:pt x="3524" y="970"/>
                  </a:cubicBezTo>
                  <a:cubicBezTo>
                    <a:pt x="5013" y="1558"/>
                    <a:pt x="6596" y="1934"/>
                    <a:pt x="8107" y="2422"/>
                  </a:cubicBezTo>
                  <a:cubicBezTo>
                    <a:pt x="9537" y="2916"/>
                    <a:pt x="10971" y="3404"/>
                    <a:pt x="12423" y="3875"/>
                  </a:cubicBezTo>
                  <a:cubicBezTo>
                    <a:pt x="15436" y="4856"/>
                    <a:pt x="18489" y="5815"/>
                    <a:pt x="21393" y="7136"/>
                  </a:cubicBezTo>
                  <a:cubicBezTo>
                    <a:pt x="21405" y="7141"/>
                    <a:pt x="21416" y="7142"/>
                    <a:pt x="21426" y="7142"/>
                  </a:cubicBezTo>
                  <a:cubicBezTo>
                    <a:pt x="21504" y="7142"/>
                    <a:pt x="21554" y="7037"/>
                    <a:pt x="21470" y="7005"/>
                  </a:cubicBezTo>
                  <a:cubicBezTo>
                    <a:pt x="17191" y="5064"/>
                    <a:pt x="12608" y="3780"/>
                    <a:pt x="8143" y="2273"/>
                  </a:cubicBezTo>
                  <a:cubicBezTo>
                    <a:pt x="6184" y="1613"/>
                    <a:pt x="4203" y="1047"/>
                    <a:pt x="2262" y="274"/>
                  </a:cubicBezTo>
                  <a:cubicBezTo>
                    <a:pt x="1878" y="120"/>
                    <a:pt x="1458" y="1"/>
                    <a:pt x="10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6143050" y="4107950"/>
              <a:ext cx="166500" cy="40250"/>
            </a:xfrm>
            <a:custGeom>
              <a:avLst/>
              <a:gdLst/>
              <a:ahLst/>
              <a:cxnLst/>
              <a:rect l="l" t="t" r="r" b="b"/>
              <a:pathLst>
                <a:path w="6660" h="1610" extrusionOk="0">
                  <a:moveTo>
                    <a:pt x="102" y="0"/>
                  </a:moveTo>
                  <a:cubicBezTo>
                    <a:pt x="49" y="0"/>
                    <a:pt x="0" y="55"/>
                    <a:pt x="40" y="116"/>
                  </a:cubicBezTo>
                  <a:cubicBezTo>
                    <a:pt x="850" y="1383"/>
                    <a:pt x="2243" y="1609"/>
                    <a:pt x="3659" y="1609"/>
                  </a:cubicBezTo>
                  <a:cubicBezTo>
                    <a:pt x="3683" y="1610"/>
                    <a:pt x="3707" y="1610"/>
                    <a:pt x="3730" y="1610"/>
                  </a:cubicBezTo>
                  <a:cubicBezTo>
                    <a:pt x="4495" y="1610"/>
                    <a:pt x="5203" y="1329"/>
                    <a:pt x="5844" y="890"/>
                  </a:cubicBezTo>
                  <a:cubicBezTo>
                    <a:pt x="6129" y="704"/>
                    <a:pt x="6505" y="419"/>
                    <a:pt x="6636" y="98"/>
                  </a:cubicBezTo>
                  <a:cubicBezTo>
                    <a:pt x="6660" y="42"/>
                    <a:pt x="6616" y="6"/>
                    <a:pt x="6568" y="6"/>
                  </a:cubicBezTo>
                  <a:cubicBezTo>
                    <a:pt x="6536" y="6"/>
                    <a:pt x="6501" y="23"/>
                    <a:pt x="6486" y="62"/>
                  </a:cubicBezTo>
                  <a:cubicBezTo>
                    <a:pt x="6355" y="383"/>
                    <a:pt x="5903" y="664"/>
                    <a:pt x="5636" y="836"/>
                  </a:cubicBezTo>
                  <a:cubicBezTo>
                    <a:pt x="4980" y="1288"/>
                    <a:pt x="4225" y="1455"/>
                    <a:pt x="3433" y="1455"/>
                  </a:cubicBezTo>
                  <a:cubicBezTo>
                    <a:pt x="2171" y="1437"/>
                    <a:pt x="909" y="1157"/>
                    <a:pt x="171" y="44"/>
                  </a:cubicBezTo>
                  <a:cubicBezTo>
                    <a:pt x="154" y="13"/>
                    <a:pt x="127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6151950" y="4082975"/>
              <a:ext cx="150075" cy="15300"/>
            </a:xfrm>
            <a:custGeom>
              <a:avLst/>
              <a:gdLst/>
              <a:ahLst/>
              <a:cxnLst/>
              <a:rect l="l" t="t" r="r" b="b"/>
              <a:pathLst>
                <a:path w="6003" h="612" extrusionOk="0">
                  <a:moveTo>
                    <a:pt x="105" y="0"/>
                  </a:moveTo>
                  <a:cubicBezTo>
                    <a:pt x="31" y="0"/>
                    <a:pt x="0" y="124"/>
                    <a:pt x="100" y="156"/>
                  </a:cubicBezTo>
                  <a:cubicBezTo>
                    <a:pt x="1013" y="529"/>
                    <a:pt x="2031" y="612"/>
                    <a:pt x="3017" y="612"/>
                  </a:cubicBezTo>
                  <a:cubicBezTo>
                    <a:pt x="3131" y="612"/>
                    <a:pt x="3245" y="610"/>
                    <a:pt x="3357" y="609"/>
                  </a:cubicBezTo>
                  <a:cubicBezTo>
                    <a:pt x="4190" y="572"/>
                    <a:pt x="5149" y="514"/>
                    <a:pt x="5922" y="156"/>
                  </a:cubicBezTo>
                  <a:cubicBezTo>
                    <a:pt x="6002" y="126"/>
                    <a:pt x="5960" y="12"/>
                    <a:pt x="5888" y="12"/>
                  </a:cubicBezTo>
                  <a:cubicBezTo>
                    <a:pt x="5875" y="12"/>
                    <a:pt x="5860" y="16"/>
                    <a:pt x="5845" y="25"/>
                  </a:cubicBezTo>
                  <a:cubicBezTo>
                    <a:pt x="5095" y="364"/>
                    <a:pt x="4172" y="400"/>
                    <a:pt x="3357" y="437"/>
                  </a:cubicBezTo>
                  <a:cubicBezTo>
                    <a:pt x="3168" y="447"/>
                    <a:pt x="2977" y="453"/>
                    <a:pt x="2785" y="453"/>
                  </a:cubicBezTo>
                  <a:cubicBezTo>
                    <a:pt x="1890" y="453"/>
                    <a:pt x="975" y="331"/>
                    <a:pt x="136" y="7"/>
                  </a:cubicBezTo>
                  <a:cubicBezTo>
                    <a:pt x="126" y="2"/>
                    <a:pt x="115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6231249" y="3885575"/>
              <a:ext cx="560800" cy="210925"/>
            </a:xfrm>
            <a:custGeom>
              <a:avLst/>
              <a:gdLst/>
              <a:ahLst/>
              <a:cxnLst/>
              <a:rect l="l" t="t" r="r" b="b"/>
              <a:pathLst>
                <a:path w="22432" h="8437" extrusionOk="0">
                  <a:moveTo>
                    <a:pt x="22119" y="1"/>
                  </a:moveTo>
                  <a:cubicBezTo>
                    <a:pt x="22113" y="1"/>
                    <a:pt x="22106" y="2"/>
                    <a:pt x="22099" y="6"/>
                  </a:cubicBezTo>
                  <a:cubicBezTo>
                    <a:pt x="17969" y="947"/>
                    <a:pt x="13690" y="1173"/>
                    <a:pt x="9600" y="2326"/>
                  </a:cubicBezTo>
                  <a:cubicBezTo>
                    <a:pt x="5832" y="3398"/>
                    <a:pt x="2665" y="5380"/>
                    <a:pt x="46" y="8298"/>
                  </a:cubicBezTo>
                  <a:cubicBezTo>
                    <a:pt x="1" y="8356"/>
                    <a:pt x="56" y="8436"/>
                    <a:pt x="111" y="8436"/>
                  </a:cubicBezTo>
                  <a:cubicBezTo>
                    <a:pt x="128" y="8436"/>
                    <a:pt x="145" y="8429"/>
                    <a:pt x="159" y="8411"/>
                  </a:cubicBezTo>
                  <a:cubicBezTo>
                    <a:pt x="1439" y="6999"/>
                    <a:pt x="2814" y="5755"/>
                    <a:pt x="4416" y="4737"/>
                  </a:cubicBezTo>
                  <a:cubicBezTo>
                    <a:pt x="6225" y="3588"/>
                    <a:pt x="8261" y="2851"/>
                    <a:pt x="10319" y="2304"/>
                  </a:cubicBezTo>
                  <a:cubicBezTo>
                    <a:pt x="12373" y="1761"/>
                    <a:pt x="14463" y="1440"/>
                    <a:pt x="16558" y="1137"/>
                  </a:cubicBezTo>
                  <a:cubicBezTo>
                    <a:pt x="17612" y="987"/>
                    <a:pt x="18648" y="833"/>
                    <a:pt x="19684" y="648"/>
                  </a:cubicBezTo>
                  <a:cubicBezTo>
                    <a:pt x="20249" y="553"/>
                    <a:pt x="20837" y="440"/>
                    <a:pt x="21403" y="327"/>
                  </a:cubicBezTo>
                  <a:cubicBezTo>
                    <a:pt x="21465" y="314"/>
                    <a:pt x="21746" y="211"/>
                    <a:pt x="21933" y="211"/>
                  </a:cubicBezTo>
                  <a:cubicBezTo>
                    <a:pt x="22016" y="211"/>
                    <a:pt x="22081" y="232"/>
                    <a:pt x="22099" y="291"/>
                  </a:cubicBezTo>
                  <a:cubicBezTo>
                    <a:pt x="22194" y="535"/>
                    <a:pt x="22194" y="797"/>
                    <a:pt x="22249" y="1042"/>
                  </a:cubicBezTo>
                  <a:cubicBezTo>
                    <a:pt x="22264" y="1089"/>
                    <a:pt x="22300" y="1110"/>
                    <a:pt x="22336" y="1110"/>
                  </a:cubicBezTo>
                  <a:cubicBezTo>
                    <a:pt x="22384" y="1110"/>
                    <a:pt x="22431" y="1071"/>
                    <a:pt x="22421" y="1005"/>
                  </a:cubicBezTo>
                  <a:cubicBezTo>
                    <a:pt x="22326" y="684"/>
                    <a:pt x="22308" y="363"/>
                    <a:pt x="22194" y="64"/>
                  </a:cubicBezTo>
                  <a:cubicBezTo>
                    <a:pt x="22176" y="31"/>
                    <a:pt x="22148" y="1"/>
                    <a:pt x="22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6255675" y="3898675"/>
              <a:ext cx="533250" cy="196825"/>
            </a:xfrm>
            <a:custGeom>
              <a:avLst/>
              <a:gdLst/>
              <a:ahLst/>
              <a:cxnLst/>
              <a:rect l="l" t="t" r="r" b="b"/>
              <a:pathLst>
                <a:path w="21330" h="7873" extrusionOk="0">
                  <a:moveTo>
                    <a:pt x="21220" y="0"/>
                  </a:moveTo>
                  <a:cubicBezTo>
                    <a:pt x="21210" y="0"/>
                    <a:pt x="21200" y="2"/>
                    <a:pt x="21190" y="5"/>
                  </a:cubicBezTo>
                  <a:cubicBezTo>
                    <a:pt x="19964" y="272"/>
                    <a:pt x="18720" y="458"/>
                    <a:pt x="17475" y="666"/>
                  </a:cubicBezTo>
                  <a:cubicBezTo>
                    <a:pt x="15309" y="1064"/>
                    <a:pt x="13160" y="1457"/>
                    <a:pt x="10993" y="1892"/>
                  </a:cubicBezTo>
                  <a:cubicBezTo>
                    <a:pt x="8935" y="2326"/>
                    <a:pt x="6940" y="2796"/>
                    <a:pt x="5035" y="3760"/>
                  </a:cubicBezTo>
                  <a:cubicBezTo>
                    <a:pt x="3189" y="4701"/>
                    <a:pt x="1303" y="6058"/>
                    <a:pt x="41" y="7754"/>
                  </a:cubicBezTo>
                  <a:cubicBezTo>
                    <a:pt x="1" y="7819"/>
                    <a:pt x="59" y="7873"/>
                    <a:pt x="117" y="7873"/>
                  </a:cubicBezTo>
                  <a:cubicBezTo>
                    <a:pt x="145" y="7873"/>
                    <a:pt x="173" y="7860"/>
                    <a:pt x="190" y="7831"/>
                  </a:cubicBezTo>
                  <a:cubicBezTo>
                    <a:pt x="1511" y="6058"/>
                    <a:pt x="3529" y="4683"/>
                    <a:pt x="5487" y="3719"/>
                  </a:cubicBezTo>
                  <a:cubicBezTo>
                    <a:pt x="7333" y="2814"/>
                    <a:pt x="9333" y="2403"/>
                    <a:pt x="11332" y="2005"/>
                  </a:cubicBezTo>
                  <a:cubicBezTo>
                    <a:pt x="13386" y="1570"/>
                    <a:pt x="15458" y="1195"/>
                    <a:pt x="17530" y="819"/>
                  </a:cubicBezTo>
                  <a:cubicBezTo>
                    <a:pt x="18756" y="611"/>
                    <a:pt x="20018" y="439"/>
                    <a:pt x="21244" y="159"/>
                  </a:cubicBezTo>
                  <a:cubicBezTo>
                    <a:pt x="21330" y="143"/>
                    <a:pt x="21308" y="0"/>
                    <a:pt x="2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6275800" y="3910075"/>
              <a:ext cx="515600" cy="183575"/>
            </a:xfrm>
            <a:custGeom>
              <a:avLst/>
              <a:gdLst/>
              <a:ahLst/>
              <a:cxnLst/>
              <a:rect l="l" t="t" r="r" b="b"/>
              <a:pathLst>
                <a:path w="20624" h="7343" extrusionOk="0">
                  <a:moveTo>
                    <a:pt x="20498" y="0"/>
                  </a:moveTo>
                  <a:cubicBezTo>
                    <a:pt x="20492" y="0"/>
                    <a:pt x="20486" y="1"/>
                    <a:pt x="20480" y="2"/>
                  </a:cubicBezTo>
                  <a:cubicBezTo>
                    <a:pt x="16707" y="757"/>
                    <a:pt x="12902" y="1399"/>
                    <a:pt x="9147" y="2245"/>
                  </a:cubicBezTo>
                  <a:cubicBezTo>
                    <a:pt x="7338" y="2643"/>
                    <a:pt x="5664" y="3150"/>
                    <a:pt x="4058" y="4114"/>
                  </a:cubicBezTo>
                  <a:cubicBezTo>
                    <a:pt x="2629" y="4960"/>
                    <a:pt x="1231" y="6018"/>
                    <a:pt x="46" y="7203"/>
                  </a:cubicBezTo>
                  <a:cubicBezTo>
                    <a:pt x="1" y="7262"/>
                    <a:pt x="56" y="7342"/>
                    <a:pt x="111" y="7342"/>
                  </a:cubicBezTo>
                  <a:cubicBezTo>
                    <a:pt x="128" y="7342"/>
                    <a:pt x="145" y="7335"/>
                    <a:pt x="159" y="7316"/>
                  </a:cubicBezTo>
                  <a:cubicBezTo>
                    <a:pt x="1403" y="6091"/>
                    <a:pt x="2814" y="5036"/>
                    <a:pt x="4307" y="4150"/>
                  </a:cubicBezTo>
                  <a:cubicBezTo>
                    <a:pt x="5926" y="3191"/>
                    <a:pt x="7659" y="2738"/>
                    <a:pt x="9487" y="2322"/>
                  </a:cubicBezTo>
                  <a:cubicBezTo>
                    <a:pt x="13146" y="1512"/>
                    <a:pt x="16838" y="906"/>
                    <a:pt x="20534" y="155"/>
                  </a:cubicBezTo>
                  <a:cubicBezTo>
                    <a:pt x="20624" y="138"/>
                    <a:pt x="20596" y="0"/>
                    <a:pt x="204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6" name="Google Shape;3296;p31"/>
            <p:cNvSpPr/>
            <p:nvPr/>
          </p:nvSpPr>
          <p:spPr>
            <a:xfrm>
              <a:off x="6301350" y="3917075"/>
              <a:ext cx="471050" cy="167625"/>
            </a:xfrm>
            <a:custGeom>
              <a:avLst/>
              <a:gdLst/>
              <a:ahLst/>
              <a:cxnLst/>
              <a:rect l="l" t="t" r="r" b="b"/>
              <a:pathLst>
                <a:path w="18842" h="6705" extrusionOk="0">
                  <a:moveTo>
                    <a:pt x="18736" y="1"/>
                  </a:moveTo>
                  <a:cubicBezTo>
                    <a:pt x="18725" y="1"/>
                    <a:pt x="18714" y="3"/>
                    <a:pt x="18702" y="7"/>
                  </a:cubicBezTo>
                  <a:cubicBezTo>
                    <a:pt x="15273" y="1101"/>
                    <a:pt x="11690" y="1644"/>
                    <a:pt x="8202" y="2590"/>
                  </a:cubicBezTo>
                  <a:cubicBezTo>
                    <a:pt x="5298" y="3341"/>
                    <a:pt x="2303" y="4494"/>
                    <a:pt x="59" y="6566"/>
                  </a:cubicBezTo>
                  <a:cubicBezTo>
                    <a:pt x="1" y="6625"/>
                    <a:pt x="53" y="6705"/>
                    <a:pt x="123" y="6705"/>
                  </a:cubicBezTo>
                  <a:cubicBezTo>
                    <a:pt x="145" y="6705"/>
                    <a:pt x="168" y="6697"/>
                    <a:pt x="191" y="6679"/>
                  </a:cubicBezTo>
                  <a:cubicBezTo>
                    <a:pt x="2471" y="4566"/>
                    <a:pt x="5506" y="3454"/>
                    <a:pt x="8465" y="2685"/>
                  </a:cubicBezTo>
                  <a:cubicBezTo>
                    <a:pt x="11880" y="1780"/>
                    <a:pt x="15386" y="1232"/>
                    <a:pt x="18756" y="156"/>
                  </a:cubicBezTo>
                  <a:cubicBezTo>
                    <a:pt x="18841" y="123"/>
                    <a:pt x="18821" y="1"/>
                    <a:pt x="187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7" name="Google Shape;3297;p31"/>
            <p:cNvSpPr/>
            <p:nvPr/>
          </p:nvSpPr>
          <p:spPr>
            <a:xfrm>
              <a:off x="5670375" y="3886450"/>
              <a:ext cx="560875" cy="210925"/>
            </a:xfrm>
            <a:custGeom>
              <a:avLst/>
              <a:gdLst/>
              <a:ahLst/>
              <a:cxnLst/>
              <a:rect l="l" t="t" r="r" b="b"/>
              <a:pathLst>
                <a:path w="22435" h="8437" extrusionOk="0">
                  <a:moveTo>
                    <a:pt x="303" y="1"/>
                  </a:moveTo>
                  <a:cubicBezTo>
                    <a:pt x="274" y="1"/>
                    <a:pt x="246" y="31"/>
                    <a:pt x="228" y="64"/>
                  </a:cubicBezTo>
                  <a:cubicBezTo>
                    <a:pt x="137" y="363"/>
                    <a:pt x="96" y="684"/>
                    <a:pt x="24" y="1005"/>
                  </a:cubicBezTo>
                  <a:cubicBezTo>
                    <a:pt x="1" y="1071"/>
                    <a:pt x="48" y="1110"/>
                    <a:pt x="96" y="1110"/>
                  </a:cubicBezTo>
                  <a:cubicBezTo>
                    <a:pt x="131" y="1110"/>
                    <a:pt x="166" y="1089"/>
                    <a:pt x="173" y="1042"/>
                  </a:cubicBezTo>
                  <a:cubicBezTo>
                    <a:pt x="273" y="658"/>
                    <a:pt x="197" y="246"/>
                    <a:pt x="593" y="246"/>
                  </a:cubicBezTo>
                  <a:cubicBezTo>
                    <a:pt x="645" y="246"/>
                    <a:pt x="705" y="253"/>
                    <a:pt x="775" y="268"/>
                  </a:cubicBezTo>
                  <a:cubicBezTo>
                    <a:pt x="1340" y="404"/>
                    <a:pt x="1924" y="494"/>
                    <a:pt x="2490" y="607"/>
                  </a:cubicBezTo>
                  <a:cubicBezTo>
                    <a:pt x="3530" y="797"/>
                    <a:pt x="4584" y="947"/>
                    <a:pt x="5620" y="1100"/>
                  </a:cubicBezTo>
                  <a:cubicBezTo>
                    <a:pt x="7733" y="1422"/>
                    <a:pt x="9823" y="1720"/>
                    <a:pt x="11899" y="2249"/>
                  </a:cubicBezTo>
                  <a:cubicBezTo>
                    <a:pt x="13953" y="2756"/>
                    <a:pt x="15989" y="3512"/>
                    <a:pt x="17816" y="4624"/>
                  </a:cubicBezTo>
                  <a:cubicBezTo>
                    <a:pt x="19513" y="5624"/>
                    <a:pt x="20947" y="6941"/>
                    <a:pt x="22263" y="8411"/>
                  </a:cubicBezTo>
                  <a:cubicBezTo>
                    <a:pt x="22281" y="8429"/>
                    <a:pt x="22301" y="8436"/>
                    <a:pt x="22320" y="8436"/>
                  </a:cubicBezTo>
                  <a:cubicBezTo>
                    <a:pt x="22383" y="8436"/>
                    <a:pt x="22435" y="8356"/>
                    <a:pt x="22376" y="8298"/>
                  </a:cubicBezTo>
                  <a:cubicBezTo>
                    <a:pt x="21209" y="6981"/>
                    <a:pt x="19929" y="5810"/>
                    <a:pt x="18459" y="4832"/>
                  </a:cubicBezTo>
                  <a:cubicBezTo>
                    <a:pt x="16798" y="3738"/>
                    <a:pt x="14953" y="2964"/>
                    <a:pt x="13048" y="2399"/>
                  </a:cubicBezTo>
                  <a:cubicBezTo>
                    <a:pt x="8900" y="1137"/>
                    <a:pt x="4525" y="969"/>
                    <a:pt x="323" y="6"/>
                  </a:cubicBezTo>
                  <a:cubicBezTo>
                    <a:pt x="316" y="2"/>
                    <a:pt x="309" y="1"/>
                    <a:pt x="3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8" name="Google Shape;3298;p31"/>
            <p:cNvSpPr/>
            <p:nvPr/>
          </p:nvSpPr>
          <p:spPr>
            <a:xfrm>
              <a:off x="5672125" y="3898675"/>
              <a:ext cx="533225" cy="196825"/>
            </a:xfrm>
            <a:custGeom>
              <a:avLst/>
              <a:gdLst/>
              <a:ahLst/>
              <a:cxnLst/>
              <a:rect l="l" t="t" r="r" b="b"/>
              <a:pathLst>
                <a:path w="21329" h="7873" extrusionOk="0">
                  <a:moveTo>
                    <a:pt x="110" y="0"/>
                  </a:moveTo>
                  <a:cubicBezTo>
                    <a:pt x="21" y="0"/>
                    <a:pt x="1" y="143"/>
                    <a:pt x="103" y="159"/>
                  </a:cubicBezTo>
                  <a:cubicBezTo>
                    <a:pt x="1270" y="421"/>
                    <a:pt x="2478" y="593"/>
                    <a:pt x="3686" y="797"/>
                  </a:cubicBezTo>
                  <a:cubicBezTo>
                    <a:pt x="5740" y="1177"/>
                    <a:pt x="7812" y="1552"/>
                    <a:pt x="9866" y="1968"/>
                  </a:cubicBezTo>
                  <a:cubicBezTo>
                    <a:pt x="11847" y="2362"/>
                    <a:pt x="13806" y="2778"/>
                    <a:pt x="15652" y="3624"/>
                  </a:cubicBezTo>
                  <a:cubicBezTo>
                    <a:pt x="17710" y="4570"/>
                    <a:pt x="19782" y="5999"/>
                    <a:pt x="21139" y="7831"/>
                  </a:cubicBezTo>
                  <a:cubicBezTo>
                    <a:pt x="21164" y="7860"/>
                    <a:pt x="21194" y="7873"/>
                    <a:pt x="21222" y="7873"/>
                  </a:cubicBezTo>
                  <a:cubicBezTo>
                    <a:pt x="21281" y="7873"/>
                    <a:pt x="21328" y="7819"/>
                    <a:pt x="21288" y="7754"/>
                  </a:cubicBezTo>
                  <a:cubicBezTo>
                    <a:pt x="20062" y="6112"/>
                    <a:pt x="18253" y="4832"/>
                    <a:pt x="16466" y="3850"/>
                  </a:cubicBezTo>
                  <a:cubicBezTo>
                    <a:pt x="14598" y="2833"/>
                    <a:pt x="12544" y="2362"/>
                    <a:pt x="10472" y="1928"/>
                  </a:cubicBezTo>
                  <a:cubicBezTo>
                    <a:pt x="8323" y="1475"/>
                    <a:pt x="6152" y="1082"/>
                    <a:pt x="3985" y="706"/>
                  </a:cubicBezTo>
                  <a:cubicBezTo>
                    <a:pt x="2705" y="458"/>
                    <a:pt x="1402" y="290"/>
                    <a:pt x="140" y="5"/>
                  </a:cubicBezTo>
                  <a:cubicBezTo>
                    <a:pt x="129" y="2"/>
                    <a:pt x="119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9" name="Google Shape;3299;p31"/>
            <p:cNvSpPr/>
            <p:nvPr/>
          </p:nvSpPr>
          <p:spPr>
            <a:xfrm>
              <a:off x="5669650" y="3910075"/>
              <a:ext cx="515925" cy="183575"/>
            </a:xfrm>
            <a:custGeom>
              <a:avLst/>
              <a:gdLst/>
              <a:ahLst/>
              <a:cxnLst/>
              <a:rect l="l" t="t" r="r" b="b"/>
              <a:pathLst>
                <a:path w="20637" h="7343" extrusionOk="0">
                  <a:moveTo>
                    <a:pt x="129" y="0"/>
                  </a:moveTo>
                  <a:cubicBezTo>
                    <a:pt x="47" y="0"/>
                    <a:pt x="0" y="138"/>
                    <a:pt x="107" y="155"/>
                  </a:cubicBezTo>
                  <a:cubicBezTo>
                    <a:pt x="3785" y="906"/>
                    <a:pt x="7477" y="1512"/>
                    <a:pt x="11154" y="2322"/>
                  </a:cubicBezTo>
                  <a:cubicBezTo>
                    <a:pt x="12964" y="2738"/>
                    <a:pt x="14697" y="3209"/>
                    <a:pt x="16316" y="4150"/>
                  </a:cubicBezTo>
                  <a:cubicBezTo>
                    <a:pt x="17809" y="5018"/>
                    <a:pt x="19238" y="6091"/>
                    <a:pt x="20464" y="7316"/>
                  </a:cubicBezTo>
                  <a:cubicBezTo>
                    <a:pt x="20483" y="7335"/>
                    <a:pt x="20503" y="7342"/>
                    <a:pt x="20522" y="7342"/>
                  </a:cubicBezTo>
                  <a:cubicBezTo>
                    <a:pt x="20584" y="7342"/>
                    <a:pt x="20636" y="7262"/>
                    <a:pt x="20578" y="7203"/>
                  </a:cubicBezTo>
                  <a:cubicBezTo>
                    <a:pt x="19392" y="6018"/>
                    <a:pt x="17994" y="4978"/>
                    <a:pt x="16583" y="4114"/>
                  </a:cubicBezTo>
                  <a:cubicBezTo>
                    <a:pt x="14982" y="3132"/>
                    <a:pt x="13285" y="2662"/>
                    <a:pt x="11476" y="2245"/>
                  </a:cubicBezTo>
                  <a:cubicBezTo>
                    <a:pt x="7721" y="1381"/>
                    <a:pt x="3916" y="757"/>
                    <a:pt x="144" y="2"/>
                  </a:cubicBezTo>
                  <a:cubicBezTo>
                    <a:pt x="139" y="1"/>
                    <a:pt x="134" y="0"/>
                    <a:pt x="1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0" name="Google Shape;3300;p31"/>
            <p:cNvSpPr/>
            <p:nvPr/>
          </p:nvSpPr>
          <p:spPr>
            <a:xfrm>
              <a:off x="5669750" y="3909975"/>
              <a:ext cx="488025" cy="177050"/>
            </a:xfrm>
            <a:custGeom>
              <a:avLst/>
              <a:gdLst/>
              <a:ahLst/>
              <a:cxnLst/>
              <a:rect l="l" t="t" r="r" b="b"/>
              <a:pathLst>
                <a:path w="19521" h="7082" extrusionOk="0">
                  <a:moveTo>
                    <a:pt x="115" y="1"/>
                  </a:moveTo>
                  <a:cubicBezTo>
                    <a:pt x="39" y="1"/>
                    <a:pt x="1" y="143"/>
                    <a:pt x="103" y="159"/>
                  </a:cubicBezTo>
                  <a:cubicBezTo>
                    <a:pt x="3496" y="1250"/>
                    <a:pt x="7020" y="1874"/>
                    <a:pt x="10490" y="2761"/>
                  </a:cubicBezTo>
                  <a:cubicBezTo>
                    <a:pt x="13734" y="3606"/>
                    <a:pt x="16859" y="4719"/>
                    <a:pt x="19348" y="7058"/>
                  </a:cubicBezTo>
                  <a:cubicBezTo>
                    <a:pt x="19365" y="7074"/>
                    <a:pt x="19384" y="7081"/>
                    <a:pt x="19403" y="7081"/>
                  </a:cubicBezTo>
                  <a:cubicBezTo>
                    <a:pt x="19466" y="7081"/>
                    <a:pt x="19520" y="7001"/>
                    <a:pt x="19461" y="6945"/>
                  </a:cubicBezTo>
                  <a:cubicBezTo>
                    <a:pt x="17104" y="4737"/>
                    <a:pt x="14222" y="3625"/>
                    <a:pt x="11150" y="2779"/>
                  </a:cubicBezTo>
                  <a:cubicBezTo>
                    <a:pt x="7513" y="1761"/>
                    <a:pt x="3759" y="1159"/>
                    <a:pt x="140" y="6"/>
                  </a:cubicBezTo>
                  <a:cubicBezTo>
                    <a:pt x="131" y="2"/>
                    <a:pt x="123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1" name="Google Shape;3301;p31"/>
            <p:cNvSpPr/>
            <p:nvPr/>
          </p:nvSpPr>
          <p:spPr>
            <a:xfrm>
              <a:off x="6164550" y="4106575"/>
              <a:ext cx="127025" cy="28750"/>
            </a:xfrm>
            <a:custGeom>
              <a:avLst/>
              <a:gdLst/>
              <a:ahLst/>
              <a:cxnLst/>
              <a:rect l="l" t="t" r="r" b="b"/>
              <a:pathLst>
                <a:path w="5081" h="1150" extrusionOk="0">
                  <a:moveTo>
                    <a:pt x="114" y="0"/>
                  </a:moveTo>
                  <a:cubicBezTo>
                    <a:pt x="58" y="0"/>
                    <a:pt x="1" y="63"/>
                    <a:pt x="26" y="117"/>
                  </a:cubicBezTo>
                  <a:cubicBezTo>
                    <a:pt x="388" y="814"/>
                    <a:pt x="1383" y="1004"/>
                    <a:pt x="2062" y="1117"/>
                  </a:cubicBezTo>
                  <a:cubicBezTo>
                    <a:pt x="2219" y="1139"/>
                    <a:pt x="2377" y="1149"/>
                    <a:pt x="2534" y="1149"/>
                  </a:cubicBezTo>
                  <a:cubicBezTo>
                    <a:pt x="3447" y="1149"/>
                    <a:pt x="4330" y="789"/>
                    <a:pt x="5025" y="194"/>
                  </a:cubicBezTo>
                  <a:cubicBezTo>
                    <a:pt x="5080" y="135"/>
                    <a:pt x="5027" y="55"/>
                    <a:pt x="4967" y="55"/>
                  </a:cubicBezTo>
                  <a:cubicBezTo>
                    <a:pt x="4948" y="55"/>
                    <a:pt x="4929" y="63"/>
                    <a:pt x="4912" y="81"/>
                  </a:cubicBezTo>
                  <a:cubicBezTo>
                    <a:pt x="4256" y="648"/>
                    <a:pt x="3426" y="979"/>
                    <a:pt x="2548" y="979"/>
                  </a:cubicBezTo>
                  <a:cubicBezTo>
                    <a:pt x="2438" y="979"/>
                    <a:pt x="2327" y="973"/>
                    <a:pt x="2216" y="963"/>
                  </a:cubicBezTo>
                  <a:cubicBezTo>
                    <a:pt x="1537" y="909"/>
                    <a:pt x="501" y="701"/>
                    <a:pt x="180" y="40"/>
                  </a:cubicBezTo>
                  <a:cubicBezTo>
                    <a:pt x="162" y="12"/>
                    <a:pt x="138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2" name="Google Shape;3302;p31"/>
            <p:cNvSpPr/>
            <p:nvPr/>
          </p:nvSpPr>
          <p:spPr>
            <a:xfrm>
              <a:off x="6210325" y="4095775"/>
              <a:ext cx="11575" cy="15725"/>
            </a:xfrm>
            <a:custGeom>
              <a:avLst/>
              <a:gdLst/>
              <a:ahLst/>
              <a:cxnLst/>
              <a:rect l="l" t="t" r="r" b="b"/>
              <a:pathLst>
                <a:path w="463" h="629" extrusionOk="0">
                  <a:moveTo>
                    <a:pt x="351" y="0"/>
                  </a:moveTo>
                  <a:cubicBezTo>
                    <a:pt x="328" y="0"/>
                    <a:pt x="305" y="11"/>
                    <a:pt x="290" y="38"/>
                  </a:cubicBezTo>
                  <a:cubicBezTo>
                    <a:pt x="213" y="192"/>
                    <a:pt x="158" y="359"/>
                    <a:pt x="45" y="472"/>
                  </a:cubicBezTo>
                  <a:cubicBezTo>
                    <a:pt x="0" y="545"/>
                    <a:pt x="56" y="629"/>
                    <a:pt x="112" y="629"/>
                  </a:cubicBezTo>
                  <a:cubicBezTo>
                    <a:pt x="128" y="629"/>
                    <a:pt x="145" y="621"/>
                    <a:pt x="158" y="603"/>
                  </a:cubicBezTo>
                  <a:cubicBezTo>
                    <a:pt x="271" y="454"/>
                    <a:pt x="344" y="287"/>
                    <a:pt x="421" y="133"/>
                  </a:cubicBezTo>
                  <a:cubicBezTo>
                    <a:pt x="462" y="65"/>
                    <a:pt x="406" y="0"/>
                    <a:pt x="3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3" name="Google Shape;3303;p31"/>
            <p:cNvSpPr/>
            <p:nvPr/>
          </p:nvSpPr>
          <p:spPr>
            <a:xfrm>
              <a:off x="6221725" y="4096950"/>
              <a:ext cx="3875" cy="17050"/>
            </a:xfrm>
            <a:custGeom>
              <a:avLst/>
              <a:gdLst/>
              <a:ahLst/>
              <a:cxnLst/>
              <a:rect l="l" t="t" r="r" b="b"/>
              <a:pathLst>
                <a:path w="155" h="682" extrusionOk="0">
                  <a:moveTo>
                    <a:pt x="78" y="1"/>
                  </a:moveTo>
                  <a:cubicBezTo>
                    <a:pt x="39" y="1"/>
                    <a:pt x="1" y="29"/>
                    <a:pt x="1" y="86"/>
                  </a:cubicBezTo>
                  <a:lnTo>
                    <a:pt x="1" y="597"/>
                  </a:lnTo>
                  <a:cubicBezTo>
                    <a:pt x="1" y="653"/>
                    <a:pt x="39" y="682"/>
                    <a:pt x="78" y="682"/>
                  </a:cubicBezTo>
                  <a:cubicBezTo>
                    <a:pt x="116" y="682"/>
                    <a:pt x="155" y="653"/>
                    <a:pt x="155" y="597"/>
                  </a:cubicBezTo>
                  <a:lnTo>
                    <a:pt x="155" y="86"/>
                  </a:lnTo>
                  <a:cubicBezTo>
                    <a:pt x="155" y="29"/>
                    <a:pt x="116" y="1"/>
                    <a:pt x="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4" name="Google Shape;3304;p31"/>
            <p:cNvSpPr/>
            <p:nvPr/>
          </p:nvSpPr>
          <p:spPr>
            <a:xfrm>
              <a:off x="6228400" y="4096950"/>
              <a:ext cx="5225" cy="15700"/>
            </a:xfrm>
            <a:custGeom>
              <a:avLst/>
              <a:gdLst/>
              <a:ahLst/>
              <a:cxnLst/>
              <a:rect l="l" t="t" r="r" b="b"/>
              <a:pathLst>
                <a:path w="209" h="628" extrusionOk="0">
                  <a:moveTo>
                    <a:pt x="85" y="1"/>
                  </a:moveTo>
                  <a:cubicBezTo>
                    <a:pt x="43" y="1"/>
                    <a:pt x="1" y="29"/>
                    <a:pt x="1" y="86"/>
                  </a:cubicBezTo>
                  <a:cubicBezTo>
                    <a:pt x="19" y="240"/>
                    <a:pt x="55" y="389"/>
                    <a:pt x="55" y="556"/>
                  </a:cubicBezTo>
                  <a:cubicBezTo>
                    <a:pt x="55" y="604"/>
                    <a:pt x="94" y="627"/>
                    <a:pt x="132" y="627"/>
                  </a:cubicBezTo>
                  <a:cubicBezTo>
                    <a:pt x="170" y="627"/>
                    <a:pt x="209" y="604"/>
                    <a:pt x="209" y="556"/>
                  </a:cubicBezTo>
                  <a:cubicBezTo>
                    <a:pt x="209" y="389"/>
                    <a:pt x="168" y="240"/>
                    <a:pt x="168" y="86"/>
                  </a:cubicBezTo>
                  <a:cubicBezTo>
                    <a:pt x="168" y="29"/>
                    <a:pt x="126" y="1"/>
                    <a:pt x="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5" name="Google Shape;3305;p31"/>
            <p:cNvSpPr/>
            <p:nvPr/>
          </p:nvSpPr>
          <p:spPr>
            <a:xfrm>
              <a:off x="6232075" y="4095975"/>
              <a:ext cx="15600" cy="16650"/>
            </a:xfrm>
            <a:custGeom>
              <a:avLst/>
              <a:gdLst/>
              <a:ahLst/>
              <a:cxnLst/>
              <a:rect l="l" t="t" r="r" b="b"/>
              <a:pathLst>
                <a:path w="624" h="666" extrusionOk="0">
                  <a:moveTo>
                    <a:pt x="128" y="0"/>
                  </a:moveTo>
                  <a:cubicBezTo>
                    <a:pt x="66" y="0"/>
                    <a:pt x="0" y="57"/>
                    <a:pt x="39" y="125"/>
                  </a:cubicBezTo>
                  <a:cubicBezTo>
                    <a:pt x="152" y="315"/>
                    <a:pt x="306" y="464"/>
                    <a:pt x="437" y="636"/>
                  </a:cubicBezTo>
                  <a:cubicBezTo>
                    <a:pt x="453" y="657"/>
                    <a:pt x="477" y="666"/>
                    <a:pt x="502" y="666"/>
                  </a:cubicBezTo>
                  <a:cubicBezTo>
                    <a:pt x="562" y="666"/>
                    <a:pt x="623" y="614"/>
                    <a:pt x="569" y="559"/>
                  </a:cubicBezTo>
                  <a:cubicBezTo>
                    <a:pt x="437" y="392"/>
                    <a:pt x="288" y="220"/>
                    <a:pt x="193" y="30"/>
                  </a:cubicBezTo>
                  <a:cubicBezTo>
                    <a:pt x="176" y="9"/>
                    <a:pt x="152" y="0"/>
                    <a:pt x="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6" name="Google Shape;3306;p31"/>
            <p:cNvSpPr/>
            <p:nvPr/>
          </p:nvSpPr>
          <p:spPr>
            <a:xfrm>
              <a:off x="6106375" y="40821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7" name="Google Shape;3307;p31"/>
            <p:cNvSpPr/>
            <p:nvPr/>
          </p:nvSpPr>
          <p:spPr>
            <a:xfrm>
              <a:off x="6119050" y="4085975"/>
              <a:ext cx="6575" cy="5100"/>
            </a:xfrm>
            <a:custGeom>
              <a:avLst/>
              <a:gdLst/>
              <a:ahLst/>
              <a:cxnLst/>
              <a:rect l="l" t="t" r="r" b="b"/>
              <a:pathLst>
                <a:path w="263" h="204" extrusionOk="0">
                  <a:moveTo>
                    <a:pt x="132" y="0"/>
                  </a:moveTo>
                  <a:cubicBezTo>
                    <a:pt x="0" y="0"/>
                    <a:pt x="0" y="204"/>
                    <a:pt x="132" y="204"/>
                  </a:cubicBezTo>
                  <a:cubicBezTo>
                    <a:pt x="263" y="204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8" name="Google Shape;3308;p31"/>
            <p:cNvSpPr/>
            <p:nvPr/>
          </p:nvSpPr>
          <p:spPr>
            <a:xfrm>
              <a:off x="6308025" y="4092075"/>
              <a:ext cx="6575" cy="5225"/>
            </a:xfrm>
            <a:custGeom>
              <a:avLst/>
              <a:gdLst/>
              <a:ahLst/>
              <a:cxnLst/>
              <a:rect l="l" t="t" r="r" b="b"/>
              <a:pathLst>
                <a:path w="263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9" name="Google Shape;3309;p31"/>
            <p:cNvSpPr/>
            <p:nvPr/>
          </p:nvSpPr>
          <p:spPr>
            <a:xfrm>
              <a:off x="6321250" y="40840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10" name="Google Shape;3310;p31"/>
          <p:cNvSpPr/>
          <p:nvPr/>
        </p:nvSpPr>
        <p:spPr>
          <a:xfrm>
            <a:off x="11157518" y="4577004"/>
            <a:ext cx="60244" cy="46981"/>
          </a:xfrm>
          <a:custGeom>
            <a:avLst/>
            <a:gdLst/>
            <a:ahLst/>
            <a:cxnLst/>
            <a:rect l="l" t="t" r="r" b="b"/>
            <a:pathLst>
              <a:path w="268" h="209" extrusionOk="0">
                <a:moveTo>
                  <a:pt x="131" y="0"/>
                </a:moveTo>
                <a:cubicBezTo>
                  <a:pt x="0" y="0"/>
                  <a:pt x="0" y="208"/>
                  <a:pt x="131" y="208"/>
                </a:cubicBezTo>
                <a:cubicBezTo>
                  <a:pt x="267" y="208"/>
                  <a:pt x="267" y="0"/>
                  <a:pt x="1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1" name="Google Shape;3311;p31"/>
          <p:cNvSpPr/>
          <p:nvPr/>
        </p:nvSpPr>
        <p:spPr>
          <a:xfrm>
            <a:off x="11221583" y="4670517"/>
            <a:ext cx="59120" cy="41811"/>
          </a:xfrm>
          <a:custGeom>
            <a:avLst/>
            <a:gdLst/>
            <a:ahLst/>
            <a:cxnLst/>
            <a:rect l="l" t="t" r="r" b="b"/>
            <a:pathLst>
              <a:path w="263" h="186" extrusionOk="0">
                <a:moveTo>
                  <a:pt x="131" y="0"/>
                </a:moveTo>
                <a:cubicBezTo>
                  <a:pt x="0" y="0"/>
                  <a:pt x="0" y="186"/>
                  <a:pt x="131" y="186"/>
                </a:cubicBezTo>
                <a:cubicBezTo>
                  <a:pt x="263" y="186"/>
                  <a:pt x="263" y="0"/>
                  <a:pt x="1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2" name="Google Shape;3312;p31"/>
          <p:cNvSpPr/>
          <p:nvPr/>
        </p:nvSpPr>
        <p:spPr>
          <a:xfrm>
            <a:off x="11068951" y="4686702"/>
            <a:ext cx="59120" cy="46981"/>
          </a:xfrm>
          <a:custGeom>
            <a:avLst/>
            <a:gdLst/>
            <a:ahLst/>
            <a:cxnLst/>
            <a:rect l="l" t="t" r="r" b="b"/>
            <a:pathLst>
              <a:path w="263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3" name="Google Shape;3313;p31"/>
          <p:cNvSpPr/>
          <p:nvPr/>
        </p:nvSpPr>
        <p:spPr>
          <a:xfrm>
            <a:off x="1435711" y="2433637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4" name="Google Shape;3314;p31"/>
          <p:cNvSpPr/>
          <p:nvPr/>
        </p:nvSpPr>
        <p:spPr>
          <a:xfrm>
            <a:off x="8702361" y="1691147"/>
            <a:ext cx="114193" cy="89691"/>
          </a:xfrm>
          <a:custGeom>
            <a:avLst/>
            <a:gdLst/>
            <a:ahLst/>
            <a:cxnLst/>
            <a:rect l="l" t="t" r="r" b="b"/>
            <a:pathLst>
              <a:path w="508" h="399" extrusionOk="0">
                <a:moveTo>
                  <a:pt x="263" y="0"/>
                </a:moveTo>
                <a:cubicBezTo>
                  <a:pt x="1" y="0"/>
                  <a:pt x="1" y="398"/>
                  <a:pt x="263" y="398"/>
                </a:cubicBezTo>
                <a:cubicBezTo>
                  <a:pt x="507" y="398"/>
                  <a:pt x="507" y="0"/>
                  <a:pt x="26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5" name="Google Shape;3315;p31"/>
          <p:cNvSpPr/>
          <p:nvPr/>
        </p:nvSpPr>
        <p:spPr>
          <a:xfrm>
            <a:off x="1832310" y="1226855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6" name="Google Shape;3316;p31"/>
          <p:cNvSpPr/>
          <p:nvPr/>
        </p:nvSpPr>
        <p:spPr>
          <a:xfrm>
            <a:off x="9569151" y="1547509"/>
            <a:ext cx="233107" cy="233332"/>
          </a:xfrm>
          <a:custGeom>
            <a:avLst/>
            <a:gdLst/>
            <a:ahLst/>
            <a:cxnLst/>
            <a:rect l="l" t="t" r="r" b="b"/>
            <a:pathLst>
              <a:path w="1037" h="1038" extrusionOk="0">
                <a:moveTo>
                  <a:pt x="749" y="0"/>
                </a:moveTo>
                <a:cubicBezTo>
                  <a:pt x="737" y="0"/>
                  <a:pt x="726" y="2"/>
                  <a:pt x="716" y="6"/>
                </a:cubicBezTo>
                <a:cubicBezTo>
                  <a:pt x="621" y="61"/>
                  <a:pt x="526" y="120"/>
                  <a:pt x="431" y="174"/>
                </a:cubicBezTo>
                <a:cubicBezTo>
                  <a:pt x="394" y="156"/>
                  <a:pt x="340" y="138"/>
                  <a:pt x="299" y="120"/>
                </a:cubicBezTo>
                <a:cubicBezTo>
                  <a:pt x="285" y="108"/>
                  <a:pt x="271" y="103"/>
                  <a:pt x="258" y="103"/>
                </a:cubicBezTo>
                <a:cubicBezTo>
                  <a:pt x="201" y="103"/>
                  <a:pt x="154" y="189"/>
                  <a:pt x="168" y="251"/>
                </a:cubicBezTo>
                <a:cubicBezTo>
                  <a:pt x="186" y="287"/>
                  <a:pt x="204" y="323"/>
                  <a:pt x="227" y="364"/>
                </a:cubicBezTo>
                <a:cubicBezTo>
                  <a:pt x="150" y="418"/>
                  <a:pt x="91" y="477"/>
                  <a:pt x="37" y="549"/>
                </a:cubicBezTo>
                <a:cubicBezTo>
                  <a:pt x="1" y="590"/>
                  <a:pt x="19" y="662"/>
                  <a:pt x="55" y="685"/>
                </a:cubicBezTo>
                <a:cubicBezTo>
                  <a:pt x="68" y="711"/>
                  <a:pt x="94" y="728"/>
                  <a:pt x="121" y="728"/>
                </a:cubicBezTo>
                <a:cubicBezTo>
                  <a:pt x="130" y="728"/>
                  <a:pt x="140" y="726"/>
                  <a:pt x="150" y="721"/>
                </a:cubicBezTo>
                <a:cubicBezTo>
                  <a:pt x="227" y="721"/>
                  <a:pt x="299" y="703"/>
                  <a:pt x="358" y="703"/>
                </a:cubicBezTo>
                <a:cubicBezTo>
                  <a:pt x="413" y="816"/>
                  <a:pt x="471" y="911"/>
                  <a:pt x="544" y="1002"/>
                </a:cubicBezTo>
                <a:cubicBezTo>
                  <a:pt x="561" y="1027"/>
                  <a:pt x="591" y="1038"/>
                  <a:pt x="622" y="1038"/>
                </a:cubicBezTo>
                <a:cubicBezTo>
                  <a:pt x="663" y="1038"/>
                  <a:pt x="705" y="1017"/>
                  <a:pt x="716" y="984"/>
                </a:cubicBezTo>
                <a:cubicBezTo>
                  <a:pt x="734" y="870"/>
                  <a:pt x="770" y="739"/>
                  <a:pt x="811" y="626"/>
                </a:cubicBezTo>
                <a:cubicBezTo>
                  <a:pt x="847" y="626"/>
                  <a:pt x="883" y="608"/>
                  <a:pt x="924" y="608"/>
                </a:cubicBezTo>
                <a:cubicBezTo>
                  <a:pt x="1037" y="590"/>
                  <a:pt x="1037" y="459"/>
                  <a:pt x="942" y="418"/>
                </a:cubicBezTo>
                <a:cubicBezTo>
                  <a:pt x="924" y="400"/>
                  <a:pt x="883" y="382"/>
                  <a:pt x="865" y="382"/>
                </a:cubicBezTo>
                <a:cubicBezTo>
                  <a:pt x="865" y="269"/>
                  <a:pt x="865" y="174"/>
                  <a:pt x="847" y="79"/>
                </a:cubicBezTo>
                <a:cubicBezTo>
                  <a:pt x="847" y="35"/>
                  <a:pt x="797" y="0"/>
                  <a:pt x="7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7" name="Google Shape;3317;p31"/>
          <p:cNvSpPr/>
          <p:nvPr/>
        </p:nvSpPr>
        <p:spPr>
          <a:xfrm>
            <a:off x="3569058" y="330497"/>
            <a:ext cx="1160591" cy="628513"/>
          </a:xfrm>
          <a:custGeom>
            <a:avLst/>
            <a:gdLst/>
            <a:ahLst/>
            <a:cxnLst/>
            <a:rect l="l" t="t" r="r" b="b"/>
            <a:pathLst>
              <a:path w="5163" h="2796" extrusionOk="0">
                <a:moveTo>
                  <a:pt x="1776" y="0"/>
                </a:moveTo>
                <a:cubicBezTo>
                  <a:pt x="1690" y="0"/>
                  <a:pt x="1595" y="25"/>
                  <a:pt x="1490" y="81"/>
                </a:cubicBezTo>
                <a:cubicBezTo>
                  <a:pt x="1019" y="308"/>
                  <a:pt x="1133" y="1004"/>
                  <a:pt x="1246" y="1416"/>
                </a:cubicBezTo>
                <a:cubicBezTo>
                  <a:pt x="1063" y="1278"/>
                  <a:pt x="897" y="1221"/>
                  <a:pt x="756" y="1221"/>
                </a:cubicBezTo>
                <a:cubicBezTo>
                  <a:pt x="163" y="1221"/>
                  <a:pt x="0" y="2222"/>
                  <a:pt x="866" y="2511"/>
                </a:cubicBezTo>
                <a:cubicBezTo>
                  <a:pt x="1585" y="2796"/>
                  <a:pt x="2490" y="2701"/>
                  <a:pt x="3241" y="2737"/>
                </a:cubicBezTo>
                <a:cubicBezTo>
                  <a:pt x="4109" y="2701"/>
                  <a:pt x="5091" y="2737"/>
                  <a:pt x="5109" y="1868"/>
                </a:cubicBezTo>
                <a:cubicBezTo>
                  <a:pt x="5163" y="1368"/>
                  <a:pt x="4882" y="969"/>
                  <a:pt x="4490" y="969"/>
                </a:cubicBezTo>
                <a:cubicBezTo>
                  <a:pt x="4322" y="969"/>
                  <a:pt x="4133" y="1043"/>
                  <a:pt x="3942" y="1212"/>
                </a:cubicBezTo>
                <a:cubicBezTo>
                  <a:pt x="3865" y="778"/>
                  <a:pt x="4055" y="267"/>
                  <a:pt x="3508" y="81"/>
                </a:cubicBezTo>
                <a:cubicBezTo>
                  <a:pt x="3429" y="55"/>
                  <a:pt x="3356" y="43"/>
                  <a:pt x="3287" y="43"/>
                </a:cubicBezTo>
                <a:cubicBezTo>
                  <a:pt x="2913" y="43"/>
                  <a:pt x="2692" y="408"/>
                  <a:pt x="2562" y="760"/>
                </a:cubicBezTo>
                <a:cubicBezTo>
                  <a:pt x="2363" y="465"/>
                  <a:pt x="2153" y="0"/>
                  <a:pt x="177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8" name="Google Shape;3318;p31"/>
          <p:cNvSpPr/>
          <p:nvPr/>
        </p:nvSpPr>
        <p:spPr>
          <a:xfrm>
            <a:off x="6897073" y="613732"/>
            <a:ext cx="977387" cy="518141"/>
          </a:xfrm>
          <a:custGeom>
            <a:avLst/>
            <a:gdLst/>
            <a:ahLst/>
            <a:cxnLst/>
            <a:rect l="l" t="t" r="r" b="b"/>
            <a:pathLst>
              <a:path w="4348" h="2305" extrusionOk="0">
                <a:moveTo>
                  <a:pt x="1489" y="1"/>
                </a:moveTo>
                <a:cubicBezTo>
                  <a:pt x="1418" y="1"/>
                  <a:pt x="1341" y="20"/>
                  <a:pt x="1256" y="65"/>
                </a:cubicBezTo>
                <a:cubicBezTo>
                  <a:pt x="876" y="269"/>
                  <a:pt x="953" y="834"/>
                  <a:pt x="1048" y="1196"/>
                </a:cubicBezTo>
                <a:cubicBezTo>
                  <a:pt x="895" y="1079"/>
                  <a:pt x="755" y="1030"/>
                  <a:pt x="636" y="1030"/>
                </a:cubicBezTo>
                <a:cubicBezTo>
                  <a:pt x="139" y="1030"/>
                  <a:pt x="1" y="1875"/>
                  <a:pt x="745" y="2119"/>
                </a:cubicBezTo>
                <a:cubicBezTo>
                  <a:pt x="1141" y="2285"/>
                  <a:pt x="1625" y="2303"/>
                  <a:pt x="2090" y="2303"/>
                </a:cubicBezTo>
                <a:cubicBezTo>
                  <a:pt x="2217" y="2303"/>
                  <a:pt x="2343" y="2301"/>
                  <a:pt x="2465" y="2301"/>
                </a:cubicBezTo>
                <a:cubicBezTo>
                  <a:pt x="2555" y="2301"/>
                  <a:pt x="2642" y="2302"/>
                  <a:pt x="2726" y="2305"/>
                </a:cubicBezTo>
                <a:cubicBezTo>
                  <a:pt x="3459" y="2287"/>
                  <a:pt x="4269" y="2305"/>
                  <a:pt x="4310" y="1572"/>
                </a:cubicBezTo>
                <a:cubicBezTo>
                  <a:pt x="4348" y="1161"/>
                  <a:pt x="4109" y="825"/>
                  <a:pt x="3779" y="825"/>
                </a:cubicBezTo>
                <a:cubicBezTo>
                  <a:pt x="3640" y="825"/>
                  <a:pt x="3485" y="885"/>
                  <a:pt x="3328" y="1024"/>
                </a:cubicBezTo>
                <a:cubicBezTo>
                  <a:pt x="3251" y="667"/>
                  <a:pt x="3405" y="233"/>
                  <a:pt x="2953" y="83"/>
                </a:cubicBezTo>
                <a:cubicBezTo>
                  <a:pt x="2882" y="58"/>
                  <a:pt x="2817" y="47"/>
                  <a:pt x="2757" y="47"/>
                </a:cubicBezTo>
                <a:cubicBezTo>
                  <a:pt x="2447" y="47"/>
                  <a:pt x="2271" y="350"/>
                  <a:pt x="2161" y="649"/>
                </a:cubicBezTo>
                <a:cubicBezTo>
                  <a:pt x="1990" y="401"/>
                  <a:pt x="1808" y="1"/>
                  <a:pt x="14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9" name="Google Shape;3319;p31"/>
          <p:cNvSpPr/>
          <p:nvPr/>
        </p:nvSpPr>
        <p:spPr>
          <a:xfrm>
            <a:off x="-288789" y="2614589"/>
            <a:ext cx="1493055" cy="797105"/>
          </a:xfrm>
          <a:custGeom>
            <a:avLst/>
            <a:gdLst/>
            <a:ahLst/>
            <a:cxnLst/>
            <a:rect l="l" t="t" r="r" b="b"/>
            <a:pathLst>
              <a:path w="6642" h="3546" extrusionOk="0">
                <a:moveTo>
                  <a:pt x="2275" y="0"/>
                </a:moveTo>
                <a:cubicBezTo>
                  <a:pt x="2166" y="0"/>
                  <a:pt x="2046" y="30"/>
                  <a:pt x="1914" y="99"/>
                </a:cubicBezTo>
                <a:cubicBezTo>
                  <a:pt x="1312" y="415"/>
                  <a:pt x="1443" y="1302"/>
                  <a:pt x="1593" y="1850"/>
                </a:cubicBezTo>
                <a:cubicBezTo>
                  <a:pt x="1357" y="1669"/>
                  <a:pt x="1142" y="1595"/>
                  <a:pt x="960" y="1595"/>
                </a:cubicBezTo>
                <a:cubicBezTo>
                  <a:pt x="207" y="1595"/>
                  <a:pt x="1" y="2864"/>
                  <a:pt x="1122" y="3243"/>
                </a:cubicBezTo>
                <a:cubicBezTo>
                  <a:pt x="1725" y="3496"/>
                  <a:pt x="2445" y="3522"/>
                  <a:pt x="3144" y="3522"/>
                </a:cubicBezTo>
                <a:cubicBezTo>
                  <a:pt x="3325" y="3522"/>
                  <a:pt x="3505" y="3521"/>
                  <a:pt x="3681" y="3521"/>
                </a:cubicBezTo>
                <a:cubicBezTo>
                  <a:pt x="3844" y="3521"/>
                  <a:pt x="4004" y="3522"/>
                  <a:pt x="4158" y="3528"/>
                </a:cubicBezTo>
                <a:cubicBezTo>
                  <a:pt x="5289" y="3492"/>
                  <a:pt x="6533" y="3546"/>
                  <a:pt x="6587" y="2415"/>
                </a:cubicBezTo>
                <a:cubicBezTo>
                  <a:pt x="6641" y="1779"/>
                  <a:pt x="6275" y="1264"/>
                  <a:pt x="5771" y="1264"/>
                </a:cubicBezTo>
                <a:cubicBezTo>
                  <a:pt x="5558" y="1264"/>
                  <a:pt x="5321" y="1355"/>
                  <a:pt x="5081" y="1569"/>
                </a:cubicBezTo>
                <a:cubicBezTo>
                  <a:pt x="4967" y="1022"/>
                  <a:pt x="5212" y="361"/>
                  <a:pt x="4497" y="117"/>
                </a:cubicBezTo>
                <a:cubicBezTo>
                  <a:pt x="4395" y="82"/>
                  <a:pt x="4300" y="66"/>
                  <a:pt x="4212" y="66"/>
                </a:cubicBezTo>
                <a:cubicBezTo>
                  <a:pt x="3735" y="66"/>
                  <a:pt x="3468" y="541"/>
                  <a:pt x="3307" y="1004"/>
                </a:cubicBezTo>
                <a:cubicBezTo>
                  <a:pt x="3044" y="614"/>
                  <a:pt x="2769" y="0"/>
                  <a:pt x="22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0" name="Google Shape;3320;p31"/>
          <p:cNvSpPr/>
          <p:nvPr/>
        </p:nvSpPr>
        <p:spPr>
          <a:xfrm>
            <a:off x="5593966" y="332295"/>
            <a:ext cx="234007" cy="235131"/>
          </a:xfrm>
          <a:custGeom>
            <a:avLst/>
            <a:gdLst/>
            <a:ahLst/>
            <a:cxnLst/>
            <a:rect l="l" t="t" r="r" b="b"/>
            <a:pathLst>
              <a:path w="1041" h="1046" extrusionOk="0">
                <a:moveTo>
                  <a:pt x="766" y="0"/>
                </a:moveTo>
                <a:cubicBezTo>
                  <a:pt x="750" y="0"/>
                  <a:pt x="734" y="5"/>
                  <a:pt x="720" y="15"/>
                </a:cubicBezTo>
                <a:cubicBezTo>
                  <a:pt x="625" y="51"/>
                  <a:pt x="530" y="110"/>
                  <a:pt x="435" y="186"/>
                </a:cubicBezTo>
                <a:cubicBezTo>
                  <a:pt x="399" y="146"/>
                  <a:pt x="340" y="128"/>
                  <a:pt x="304" y="110"/>
                </a:cubicBezTo>
                <a:cubicBezTo>
                  <a:pt x="292" y="104"/>
                  <a:pt x="279" y="101"/>
                  <a:pt x="267" y="101"/>
                </a:cubicBezTo>
                <a:cubicBezTo>
                  <a:pt x="201" y="101"/>
                  <a:pt x="142" y="176"/>
                  <a:pt x="172" y="241"/>
                </a:cubicBezTo>
                <a:cubicBezTo>
                  <a:pt x="191" y="277"/>
                  <a:pt x="209" y="318"/>
                  <a:pt x="227" y="354"/>
                </a:cubicBezTo>
                <a:cubicBezTo>
                  <a:pt x="154" y="413"/>
                  <a:pt x="96" y="485"/>
                  <a:pt x="41" y="544"/>
                </a:cubicBezTo>
                <a:cubicBezTo>
                  <a:pt x="1" y="598"/>
                  <a:pt x="23" y="657"/>
                  <a:pt x="59" y="693"/>
                </a:cubicBezTo>
                <a:cubicBezTo>
                  <a:pt x="77" y="711"/>
                  <a:pt x="114" y="729"/>
                  <a:pt x="154" y="729"/>
                </a:cubicBezTo>
                <a:cubicBezTo>
                  <a:pt x="227" y="711"/>
                  <a:pt x="286" y="711"/>
                  <a:pt x="362" y="693"/>
                </a:cubicBezTo>
                <a:cubicBezTo>
                  <a:pt x="417" y="806"/>
                  <a:pt x="475" y="919"/>
                  <a:pt x="530" y="1014"/>
                </a:cubicBezTo>
                <a:cubicBezTo>
                  <a:pt x="553" y="1036"/>
                  <a:pt x="581" y="1046"/>
                  <a:pt x="608" y="1046"/>
                </a:cubicBezTo>
                <a:cubicBezTo>
                  <a:pt x="649" y="1046"/>
                  <a:pt x="688" y="1022"/>
                  <a:pt x="702" y="978"/>
                </a:cubicBezTo>
                <a:cubicBezTo>
                  <a:pt x="738" y="865"/>
                  <a:pt x="774" y="752"/>
                  <a:pt x="815" y="639"/>
                </a:cubicBezTo>
                <a:cubicBezTo>
                  <a:pt x="851" y="616"/>
                  <a:pt x="887" y="616"/>
                  <a:pt x="928" y="598"/>
                </a:cubicBezTo>
                <a:cubicBezTo>
                  <a:pt x="1041" y="580"/>
                  <a:pt x="1041" y="449"/>
                  <a:pt x="946" y="413"/>
                </a:cubicBezTo>
                <a:cubicBezTo>
                  <a:pt x="928" y="390"/>
                  <a:pt x="887" y="390"/>
                  <a:pt x="869" y="372"/>
                </a:cubicBezTo>
                <a:cubicBezTo>
                  <a:pt x="869" y="277"/>
                  <a:pt x="869" y="186"/>
                  <a:pt x="851" y="91"/>
                </a:cubicBezTo>
                <a:cubicBezTo>
                  <a:pt x="851" y="35"/>
                  <a:pt x="809" y="0"/>
                  <a:pt x="7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1" name="Google Shape;3321;p31"/>
          <p:cNvSpPr/>
          <p:nvPr/>
        </p:nvSpPr>
        <p:spPr>
          <a:xfrm>
            <a:off x="759632" y="1554703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2" name="Google Shape;3322;p31"/>
          <p:cNvSpPr/>
          <p:nvPr/>
        </p:nvSpPr>
        <p:spPr>
          <a:xfrm>
            <a:off x="10331639" y="3982660"/>
            <a:ext cx="233107" cy="233557"/>
          </a:xfrm>
          <a:custGeom>
            <a:avLst/>
            <a:gdLst/>
            <a:ahLst/>
            <a:cxnLst/>
            <a:rect l="l" t="t" r="r" b="b"/>
            <a:pathLst>
              <a:path w="1037" h="1039" extrusionOk="0">
                <a:moveTo>
                  <a:pt x="751" y="0"/>
                </a:moveTo>
                <a:cubicBezTo>
                  <a:pt x="739" y="0"/>
                  <a:pt x="727" y="2"/>
                  <a:pt x="716" y="7"/>
                </a:cubicBezTo>
                <a:cubicBezTo>
                  <a:pt x="621" y="61"/>
                  <a:pt x="526" y="120"/>
                  <a:pt x="435" y="174"/>
                </a:cubicBezTo>
                <a:cubicBezTo>
                  <a:pt x="394" y="156"/>
                  <a:pt x="340" y="138"/>
                  <a:pt x="299" y="120"/>
                </a:cubicBezTo>
                <a:cubicBezTo>
                  <a:pt x="285" y="109"/>
                  <a:pt x="271" y="104"/>
                  <a:pt x="258" y="104"/>
                </a:cubicBezTo>
                <a:cubicBezTo>
                  <a:pt x="201" y="104"/>
                  <a:pt x="154" y="189"/>
                  <a:pt x="168" y="251"/>
                </a:cubicBezTo>
                <a:cubicBezTo>
                  <a:pt x="186" y="287"/>
                  <a:pt x="209" y="323"/>
                  <a:pt x="227" y="364"/>
                </a:cubicBezTo>
                <a:cubicBezTo>
                  <a:pt x="150" y="418"/>
                  <a:pt x="96" y="477"/>
                  <a:pt x="37" y="550"/>
                </a:cubicBezTo>
                <a:cubicBezTo>
                  <a:pt x="1" y="590"/>
                  <a:pt x="19" y="663"/>
                  <a:pt x="55" y="685"/>
                </a:cubicBezTo>
                <a:cubicBezTo>
                  <a:pt x="68" y="712"/>
                  <a:pt x="94" y="729"/>
                  <a:pt x="121" y="729"/>
                </a:cubicBezTo>
                <a:cubicBezTo>
                  <a:pt x="130" y="729"/>
                  <a:pt x="140" y="726"/>
                  <a:pt x="150" y="722"/>
                </a:cubicBezTo>
                <a:cubicBezTo>
                  <a:pt x="227" y="722"/>
                  <a:pt x="281" y="703"/>
                  <a:pt x="358" y="703"/>
                </a:cubicBezTo>
                <a:cubicBezTo>
                  <a:pt x="413" y="817"/>
                  <a:pt x="471" y="912"/>
                  <a:pt x="526" y="1002"/>
                </a:cubicBezTo>
                <a:cubicBezTo>
                  <a:pt x="551" y="1027"/>
                  <a:pt x="585" y="1038"/>
                  <a:pt x="619" y="1038"/>
                </a:cubicBezTo>
                <a:cubicBezTo>
                  <a:pt x="663" y="1038"/>
                  <a:pt x="705" y="1018"/>
                  <a:pt x="716" y="984"/>
                </a:cubicBezTo>
                <a:cubicBezTo>
                  <a:pt x="734" y="871"/>
                  <a:pt x="774" y="740"/>
                  <a:pt x="811" y="627"/>
                </a:cubicBezTo>
                <a:cubicBezTo>
                  <a:pt x="847" y="627"/>
                  <a:pt x="888" y="608"/>
                  <a:pt x="924" y="608"/>
                </a:cubicBezTo>
                <a:cubicBezTo>
                  <a:pt x="1037" y="590"/>
                  <a:pt x="1037" y="459"/>
                  <a:pt x="942" y="418"/>
                </a:cubicBezTo>
                <a:cubicBezTo>
                  <a:pt x="924" y="400"/>
                  <a:pt x="888" y="382"/>
                  <a:pt x="865" y="382"/>
                </a:cubicBezTo>
                <a:cubicBezTo>
                  <a:pt x="865" y="269"/>
                  <a:pt x="865" y="174"/>
                  <a:pt x="847" y="79"/>
                </a:cubicBezTo>
                <a:cubicBezTo>
                  <a:pt x="847" y="35"/>
                  <a:pt x="800" y="0"/>
                  <a:pt x="75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3" name="Google Shape;3323;p31"/>
          <p:cNvSpPr/>
          <p:nvPr/>
        </p:nvSpPr>
        <p:spPr>
          <a:xfrm>
            <a:off x="10636904" y="2326632"/>
            <a:ext cx="113968" cy="89691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62" y="0"/>
                </a:moveTo>
                <a:cubicBezTo>
                  <a:pt x="0" y="0"/>
                  <a:pt x="0" y="398"/>
                  <a:pt x="262" y="398"/>
                </a:cubicBezTo>
                <a:cubicBezTo>
                  <a:pt x="507" y="398"/>
                  <a:pt x="507" y="0"/>
                  <a:pt x="2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4" name="Google Shape;3324;p31"/>
          <p:cNvSpPr/>
          <p:nvPr/>
        </p:nvSpPr>
        <p:spPr>
          <a:xfrm>
            <a:off x="10670397" y="2488257"/>
            <a:ext cx="119139" cy="88567"/>
          </a:xfrm>
          <a:custGeom>
            <a:avLst/>
            <a:gdLst/>
            <a:ahLst/>
            <a:cxnLst/>
            <a:rect l="l" t="t" r="r" b="b"/>
            <a:pathLst>
              <a:path w="530" h="394" extrusionOk="0">
                <a:moveTo>
                  <a:pt x="263" y="0"/>
                </a:moveTo>
                <a:cubicBezTo>
                  <a:pt x="0" y="0"/>
                  <a:pt x="0" y="394"/>
                  <a:pt x="263" y="394"/>
                </a:cubicBezTo>
                <a:cubicBezTo>
                  <a:pt x="530" y="394"/>
                  <a:pt x="530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5" name="Google Shape;3325;p31"/>
          <p:cNvSpPr/>
          <p:nvPr/>
        </p:nvSpPr>
        <p:spPr>
          <a:xfrm>
            <a:off x="10814713" y="2343717"/>
            <a:ext cx="118240" cy="89916"/>
          </a:xfrm>
          <a:custGeom>
            <a:avLst/>
            <a:gdLst/>
            <a:ahLst/>
            <a:cxnLst/>
            <a:rect l="l" t="t" r="r" b="b"/>
            <a:pathLst>
              <a:path w="526" h="400" extrusionOk="0">
                <a:moveTo>
                  <a:pt x="263" y="1"/>
                </a:moveTo>
                <a:cubicBezTo>
                  <a:pt x="1" y="1"/>
                  <a:pt x="1" y="399"/>
                  <a:pt x="263" y="399"/>
                </a:cubicBezTo>
                <a:cubicBezTo>
                  <a:pt x="525" y="399"/>
                  <a:pt x="525" y="1"/>
                  <a:pt x="26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6" name="Google Shape;3326;p31"/>
          <p:cNvSpPr/>
          <p:nvPr/>
        </p:nvSpPr>
        <p:spPr>
          <a:xfrm>
            <a:off x="4988832" y="1047353"/>
            <a:ext cx="114193" cy="93737"/>
          </a:xfrm>
          <a:custGeom>
            <a:avLst/>
            <a:gdLst/>
            <a:ahLst/>
            <a:cxnLst/>
            <a:rect l="l" t="t" r="r" b="b"/>
            <a:pathLst>
              <a:path w="508" h="417" extrusionOk="0">
                <a:moveTo>
                  <a:pt x="263" y="0"/>
                </a:moveTo>
                <a:cubicBezTo>
                  <a:pt x="1" y="0"/>
                  <a:pt x="1" y="416"/>
                  <a:pt x="263" y="416"/>
                </a:cubicBezTo>
                <a:cubicBezTo>
                  <a:pt x="508" y="416"/>
                  <a:pt x="508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7" name="Google Shape;3327;p31"/>
          <p:cNvSpPr/>
          <p:nvPr/>
        </p:nvSpPr>
        <p:spPr>
          <a:xfrm>
            <a:off x="5094707" y="886627"/>
            <a:ext cx="118240" cy="88567"/>
          </a:xfrm>
          <a:custGeom>
            <a:avLst/>
            <a:gdLst/>
            <a:ahLst/>
            <a:cxnLst/>
            <a:rect l="l" t="t" r="r" b="b"/>
            <a:pathLst>
              <a:path w="526" h="394" extrusionOk="0">
                <a:moveTo>
                  <a:pt x="263" y="0"/>
                </a:moveTo>
                <a:cubicBezTo>
                  <a:pt x="0" y="0"/>
                  <a:pt x="0" y="394"/>
                  <a:pt x="263" y="394"/>
                </a:cubicBezTo>
                <a:cubicBezTo>
                  <a:pt x="525" y="394"/>
                  <a:pt x="525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8" name="Google Shape;3328;p31"/>
          <p:cNvSpPr/>
          <p:nvPr/>
        </p:nvSpPr>
        <p:spPr>
          <a:xfrm>
            <a:off x="5187095" y="1102200"/>
            <a:ext cx="115317" cy="89691"/>
          </a:xfrm>
          <a:custGeom>
            <a:avLst/>
            <a:gdLst/>
            <a:ahLst/>
            <a:cxnLst/>
            <a:rect l="l" t="t" r="r" b="b"/>
            <a:pathLst>
              <a:path w="513" h="399" extrusionOk="0">
                <a:moveTo>
                  <a:pt x="250" y="0"/>
                </a:moveTo>
                <a:cubicBezTo>
                  <a:pt x="1" y="0"/>
                  <a:pt x="1" y="399"/>
                  <a:pt x="250" y="399"/>
                </a:cubicBezTo>
                <a:cubicBezTo>
                  <a:pt x="512" y="399"/>
                  <a:pt x="512" y="0"/>
                  <a:pt x="2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9" name="Google Shape;3329;p31"/>
          <p:cNvSpPr/>
          <p:nvPr/>
        </p:nvSpPr>
        <p:spPr>
          <a:xfrm>
            <a:off x="493255" y="3746180"/>
            <a:ext cx="113968" cy="89691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44" y="0"/>
                </a:moveTo>
                <a:cubicBezTo>
                  <a:pt x="0" y="0"/>
                  <a:pt x="0" y="398"/>
                  <a:pt x="244" y="398"/>
                </a:cubicBezTo>
                <a:cubicBezTo>
                  <a:pt x="507" y="398"/>
                  <a:pt x="507" y="0"/>
                  <a:pt x="2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0" name="Google Shape;3330;p31"/>
          <p:cNvSpPr/>
          <p:nvPr/>
        </p:nvSpPr>
        <p:spPr>
          <a:xfrm>
            <a:off x="687473" y="3657613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1" name="Google Shape;3331;p31"/>
          <p:cNvSpPr/>
          <p:nvPr/>
        </p:nvSpPr>
        <p:spPr>
          <a:xfrm>
            <a:off x="708830" y="3907805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2" name="Google Shape;3332;p31"/>
          <p:cNvSpPr/>
          <p:nvPr/>
        </p:nvSpPr>
        <p:spPr>
          <a:xfrm>
            <a:off x="2971340" y="636436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8" y="1"/>
                </a:moveTo>
                <a:cubicBezTo>
                  <a:pt x="1" y="1"/>
                  <a:pt x="1" y="394"/>
                  <a:pt x="268" y="394"/>
                </a:cubicBezTo>
                <a:cubicBezTo>
                  <a:pt x="530" y="394"/>
                  <a:pt x="530" y="1"/>
                  <a:pt x="2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3" name="Google Shape;3333;p31"/>
          <p:cNvSpPr txBox="1"/>
          <p:nvPr/>
        </p:nvSpPr>
        <p:spPr>
          <a:xfrm>
            <a:off x="3272717" y="4394951"/>
            <a:ext cx="5647600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" sz="1467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467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" sz="1467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including icons by </a:t>
            </a:r>
            <a:r>
              <a:rPr lang="en" sz="1467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 infographics &amp; images by </a:t>
            </a:r>
            <a:r>
              <a:rPr lang="en" sz="1467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lang="en" sz="1467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67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35675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ivvic"/>
              <a:buChar char="●"/>
              <a:defRPr sz="1600">
                <a:solidFill>
                  <a:schemeClr val="accent1"/>
                </a:solidFill>
              </a:defRPr>
            </a:lvl1pPr>
            <a:lvl2pPr marL="1219170" lvl="1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2pPr>
            <a:lvl3pPr marL="1828754" lvl="2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3pPr>
            <a:lvl4pPr marL="2438339" lvl="3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4pPr>
            <a:lvl5pPr marL="3047924" lvl="4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5pPr>
            <a:lvl6pPr marL="3657509" lvl="5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6pPr>
            <a:lvl7pPr marL="4267093" lvl="6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7pPr>
            <a:lvl8pPr marL="4876678" lvl="7" indent="-40639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8pPr>
            <a:lvl9pPr marL="5486263" lvl="8" indent="-40639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5" name="Google Shape;435;p4"/>
          <p:cNvGrpSpPr/>
          <p:nvPr/>
        </p:nvGrpSpPr>
        <p:grpSpPr>
          <a:xfrm rot="9401011">
            <a:off x="164995" y="121901"/>
            <a:ext cx="1298641" cy="1005131"/>
            <a:chOff x="1642400" y="1129775"/>
            <a:chExt cx="193200" cy="144025"/>
          </a:xfrm>
        </p:grpSpPr>
        <p:sp>
          <p:nvSpPr>
            <p:cNvPr id="436" name="Google Shape;436;p4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2" name="Google Shape;452;p4"/>
          <p:cNvGrpSpPr/>
          <p:nvPr/>
        </p:nvGrpSpPr>
        <p:grpSpPr>
          <a:xfrm rot="1024943">
            <a:off x="10580247" y="68313"/>
            <a:ext cx="1556092" cy="1112243"/>
            <a:chOff x="3287500" y="1126625"/>
            <a:chExt cx="222800" cy="159250"/>
          </a:xfrm>
        </p:grpSpPr>
        <p:sp>
          <p:nvSpPr>
            <p:cNvPr id="453" name="Google Shape;453;p4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4" name="Google Shape;474;p4"/>
          <p:cNvSpPr/>
          <p:nvPr/>
        </p:nvSpPr>
        <p:spPr>
          <a:xfrm>
            <a:off x="-597900" y="5390166"/>
            <a:ext cx="1342440" cy="1588421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75" name="Google Shape;475;p4"/>
          <p:cNvGrpSpPr/>
          <p:nvPr/>
        </p:nvGrpSpPr>
        <p:grpSpPr>
          <a:xfrm>
            <a:off x="10914025" y="5503794"/>
            <a:ext cx="1176593" cy="1268417"/>
            <a:chOff x="301225" y="1363100"/>
            <a:chExt cx="229600" cy="247525"/>
          </a:xfrm>
        </p:grpSpPr>
        <p:sp>
          <p:nvSpPr>
            <p:cNvPr id="476" name="Google Shape;476;p4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0820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2"/>
        </a:solidFill>
        <a:effectLst/>
      </p:bgPr>
    </p:bg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80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6" name="Google Shape;3336;p33"/>
          <p:cNvGrpSpPr/>
          <p:nvPr/>
        </p:nvGrpSpPr>
        <p:grpSpPr>
          <a:xfrm>
            <a:off x="-136051" y="-271495"/>
            <a:ext cx="2497300" cy="2438687"/>
            <a:chOff x="3081970" y="3217891"/>
            <a:chExt cx="525187" cy="512861"/>
          </a:xfrm>
        </p:grpSpPr>
        <p:sp>
          <p:nvSpPr>
            <p:cNvPr id="3337" name="Google Shape;3337;p33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8" name="Google Shape;3338;p33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9" name="Google Shape;3339;p33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0" name="Google Shape;3340;p33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1" name="Google Shape;3341;p33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2" name="Google Shape;3342;p33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3" name="Google Shape;3343;p33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4" name="Google Shape;3344;p33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5" name="Google Shape;3345;p33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6" name="Google Shape;3346;p33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7" name="Google Shape;3347;p33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8" name="Google Shape;3348;p33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9" name="Google Shape;3349;p33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0" name="Google Shape;3350;p33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1" name="Google Shape;3351;p33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2" name="Google Shape;3352;p33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3" name="Google Shape;3353;p33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4" name="Google Shape;3354;p33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5" name="Google Shape;3355;p33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6" name="Google Shape;3356;p33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7" name="Google Shape;3357;p33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8" name="Google Shape;3358;p33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9" name="Google Shape;3359;p33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0" name="Google Shape;3360;p33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1" name="Google Shape;3361;p33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2" name="Google Shape;3362;p33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3" name="Google Shape;3363;p33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4" name="Google Shape;3364;p33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5" name="Google Shape;3365;p33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6" name="Google Shape;3366;p33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67" name="Google Shape;3367;p33"/>
          <p:cNvGrpSpPr/>
          <p:nvPr/>
        </p:nvGrpSpPr>
        <p:grpSpPr>
          <a:xfrm rot="5400000">
            <a:off x="9733715" y="4485905"/>
            <a:ext cx="2497300" cy="2438687"/>
            <a:chOff x="3366383" y="3217891"/>
            <a:chExt cx="525187" cy="512861"/>
          </a:xfrm>
        </p:grpSpPr>
        <p:sp>
          <p:nvSpPr>
            <p:cNvPr id="3368" name="Google Shape;3368;p33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9" name="Google Shape;3369;p33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0" name="Google Shape;3370;p33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1" name="Google Shape;3371;p33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2" name="Google Shape;3372;p33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3" name="Google Shape;3373;p33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4" name="Google Shape;3374;p33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5" name="Google Shape;3375;p33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6" name="Google Shape;3376;p33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7" name="Google Shape;3377;p33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8" name="Google Shape;3378;p33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9" name="Google Shape;3379;p33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0" name="Google Shape;3380;p33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1" name="Google Shape;3381;p33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2" name="Google Shape;3382;p33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3" name="Google Shape;3383;p33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4" name="Google Shape;3384;p33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5" name="Google Shape;3385;p33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6" name="Google Shape;3386;p33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7" name="Google Shape;3387;p33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8" name="Google Shape;3388;p33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9" name="Google Shape;3389;p33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0" name="Google Shape;3390;p33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1" name="Google Shape;3391;p33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2" name="Google Shape;3392;p33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3" name="Google Shape;3393;p33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4" name="Google Shape;3394;p33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5" name="Google Shape;3395;p33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6" name="Google Shape;3396;p33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7" name="Google Shape;3397;p33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98" name="Google Shape;3398;p33"/>
          <p:cNvSpPr/>
          <p:nvPr/>
        </p:nvSpPr>
        <p:spPr>
          <a:xfrm rot="6191567" flipH="1">
            <a:off x="10699717" y="-1301996"/>
            <a:ext cx="3577839" cy="285144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9" name="Google Shape;3399;p33"/>
          <p:cNvSpPr/>
          <p:nvPr/>
        </p:nvSpPr>
        <p:spPr>
          <a:xfrm rot="337514">
            <a:off x="-1623701" y="5536832"/>
            <a:ext cx="3577816" cy="2851421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00" name="Google Shape;3400;p33"/>
          <p:cNvGrpSpPr/>
          <p:nvPr/>
        </p:nvGrpSpPr>
        <p:grpSpPr>
          <a:xfrm rot="-5400000">
            <a:off x="32797" y="5760117"/>
            <a:ext cx="1171367" cy="837300"/>
            <a:chOff x="142975" y="118750"/>
            <a:chExt cx="878525" cy="627975"/>
          </a:xfrm>
        </p:grpSpPr>
        <p:sp>
          <p:nvSpPr>
            <p:cNvPr id="3401" name="Google Shape;3401;p33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2" name="Google Shape;3402;p33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3" name="Google Shape;3403;p33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4" name="Google Shape;3404;p33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5" name="Google Shape;3405;p33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6" name="Google Shape;3406;p33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7" name="Google Shape;3407;p33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8" name="Google Shape;3408;p33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9" name="Google Shape;3409;p33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0" name="Google Shape;3410;p33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1" name="Google Shape;3411;p33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2" name="Google Shape;3412;p33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3" name="Google Shape;3413;p33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4" name="Google Shape;3414;p33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5" name="Google Shape;3415;p33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6" name="Google Shape;3416;p33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7" name="Google Shape;3417;p33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8" name="Google Shape;3418;p33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9" name="Google Shape;3419;p33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0" name="Google Shape;3420;p33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1" name="Google Shape;3421;p33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22" name="Google Shape;3422;p33"/>
          <p:cNvGrpSpPr/>
          <p:nvPr/>
        </p:nvGrpSpPr>
        <p:grpSpPr>
          <a:xfrm rot="10800000" flipH="1">
            <a:off x="11248834" y="144031"/>
            <a:ext cx="837300" cy="1171367"/>
            <a:chOff x="8436625" y="2649875"/>
            <a:chExt cx="627975" cy="878525"/>
          </a:xfrm>
        </p:grpSpPr>
        <p:sp>
          <p:nvSpPr>
            <p:cNvPr id="3423" name="Google Shape;3423;p33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4" name="Google Shape;3424;p33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5" name="Google Shape;3425;p33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6" name="Google Shape;3426;p33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7" name="Google Shape;3427;p33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8" name="Google Shape;3428;p33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9" name="Google Shape;3429;p33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0" name="Google Shape;3430;p33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1" name="Google Shape;3431;p33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2" name="Google Shape;3432;p33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33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4" name="Google Shape;3434;p33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5" name="Google Shape;3435;p33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6" name="Google Shape;3436;p33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7" name="Google Shape;3437;p33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8" name="Google Shape;3438;p33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9" name="Google Shape;3439;p33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0" name="Google Shape;3440;p33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1" name="Google Shape;3441;p33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2" name="Google Shape;3442;p33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3" name="Google Shape;3443;p33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3496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3">
  <p:cSld name="Background  3">
    <p:spTree>
      <p:nvGrpSpPr>
        <p:cNvPr id="1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34"/>
          <p:cNvSpPr/>
          <p:nvPr/>
        </p:nvSpPr>
        <p:spPr>
          <a:xfrm rot="6300015">
            <a:off x="-1486489" y="-1328893"/>
            <a:ext cx="3577831" cy="285143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6" name="Google Shape;3446;p34"/>
          <p:cNvSpPr/>
          <p:nvPr/>
        </p:nvSpPr>
        <p:spPr>
          <a:xfrm>
            <a:off x="-14322" y="-208933"/>
            <a:ext cx="2124852" cy="1700053"/>
          </a:xfrm>
          <a:custGeom>
            <a:avLst/>
            <a:gdLst/>
            <a:ahLst/>
            <a:cxnLst/>
            <a:rect l="l" t="t" r="r" b="b"/>
            <a:pathLst>
              <a:path w="12405" h="9925" extrusionOk="0">
                <a:moveTo>
                  <a:pt x="5523" y="0"/>
                </a:moveTo>
                <a:cubicBezTo>
                  <a:pt x="3739" y="0"/>
                  <a:pt x="1268" y="336"/>
                  <a:pt x="0" y="503"/>
                </a:cubicBezTo>
                <a:cubicBezTo>
                  <a:pt x="269" y="2056"/>
                  <a:pt x="590" y="5853"/>
                  <a:pt x="1417" y="7212"/>
                </a:cubicBezTo>
                <a:cubicBezTo>
                  <a:pt x="1779" y="7868"/>
                  <a:pt x="2102" y="8120"/>
                  <a:pt x="2391" y="8120"/>
                </a:cubicBezTo>
                <a:cubicBezTo>
                  <a:pt x="2998" y="8120"/>
                  <a:pt x="3454" y="7004"/>
                  <a:pt x="3797" y="6173"/>
                </a:cubicBezTo>
                <a:cubicBezTo>
                  <a:pt x="4355" y="7103"/>
                  <a:pt x="4734" y="8765"/>
                  <a:pt x="5587" y="9483"/>
                </a:cubicBezTo>
                <a:cubicBezTo>
                  <a:pt x="5963" y="9795"/>
                  <a:pt x="6256" y="9924"/>
                  <a:pt x="6483" y="9924"/>
                </a:cubicBezTo>
                <a:cubicBezTo>
                  <a:pt x="7289" y="9924"/>
                  <a:pt x="7273" y="8300"/>
                  <a:pt x="7273" y="7424"/>
                </a:cubicBezTo>
                <a:lnTo>
                  <a:pt x="7273" y="7424"/>
                </a:lnTo>
                <a:cubicBezTo>
                  <a:pt x="7791" y="7709"/>
                  <a:pt x="9410" y="8877"/>
                  <a:pt x="10158" y="8877"/>
                </a:cubicBezTo>
                <a:cubicBezTo>
                  <a:pt x="10253" y="8877"/>
                  <a:pt x="10334" y="8858"/>
                  <a:pt x="10397" y="8816"/>
                </a:cubicBezTo>
                <a:cubicBezTo>
                  <a:pt x="11763" y="7828"/>
                  <a:pt x="8794" y="6250"/>
                  <a:pt x="8396" y="5769"/>
                </a:cubicBezTo>
                <a:cubicBezTo>
                  <a:pt x="12405" y="3929"/>
                  <a:pt x="9300" y="3043"/>
                  <a:pt x="6202" y="2325"/>
                </a:cubicBezTo>
                <a:cubicBezTo>
                  <a:pt x="7966" y="1812"/>
                  <a:pt x="9486" y="612"/>
                  <a:pt x="6760" y="80"/>
                </a:cubicBezTo>
                <a:cubicBezTo>
                  <a:pt x="6419" y="24"/>
                  <a:pt x="5995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7" name="Google Shape;3447;p34"/>
          <p:cNvSpPr/>
          <p:nvPr/>
        </p:nvSpPr>
        <p:spPr>
          <a:xfrm>
            <a:off x="-64681" y="-123460"/>
            <a:ext cx="1763601" cy="1296495"/>
          </a:xfrm>
          <a:custGeom>
            <a:avLst/>
            <a:gdLst/>
            <a:ahLst/>
            <a:cxnLst/>
            <a:rect l="l" t="t" r="r" b="b"/>
            <a:pathLst>
              <a:path w="10296" h="7569" extrusionOk="0">
                <a:moveTo>
                  <a:pt x="234" y="0"/>
                </a:moveTo>
                <a:cubicBezTo>
                  <a:pt x="117" y="0"/>
                  <a:pt x="1" y="136"/>
                  <a:pt x="108" y="223"/>
                </a:cubicBezTo>
                <a:cubicBezTo>
                  <a:pt x="3341" y="2788"/>
                  <a:pt x="6631" y="5270"/>
                  <a:pt x="10050" y="7541"/>
                </a:cubicBezTo>
                <a:cubicBezTo>
                  <a:pt x="10074" y="7560"/>
                  <a:pt x="10098" y="7568"/>
                  <a:pt x="10120" y="7568"/>
                </a:cubicBezTo>
                <a:cubicBezTo>
                  <a:pt x="10224" y="7568"/>
                  <a:pt x="10295" y="7392"/>
                  <a:pt x="10184" y="7329"/>
                </a:cubicBezTo>
                <a:cubicBezTo>
                  <a:pt x="6791" y="5059"/>
                  <a:pt x="3501" y="2570"/>
                  <a:pt x="320" y="30"/>
                </a:cubicBezTo>
                <a:cubicBezTo>
                  <a:pt x="293" y="9"/>
                  <a:pt x="264" y="0"/>
                  <a:pt x="23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8" name="Google Shape;3448;p34"/>
          <p:cNvSpPr/>
          <p:nvPr/>
        </p:nvSpPr>
        <p:spPr>
          <a:xfrm>
            <a:off x="851378" y="513053"/>
            <a:ext cx="617500" cy="665976"/>
          </a:xfrm>
          <a:custGeom>
            <a:avLst/>
            <a:gdLst/>
            <a:ahLst/>
            <a:cxnLst/>
            <a:rect l="l" t="t" r="r" b="b"/>
            <a:pathLst>
              <a:path w="3605" h="3888" extrusionOk="0">
                <a:moveTo>
                  <a:pt x="3465" y="0"/>
                </a:moveTo>
                <a:cubicBezTo>
                  <a:pt x="3459" y="0"/>
                  <a:pt x="3452" y="1"/>
                  <a:pt x="3445" y="2"/>
                </a:cubicBezTo>
                <a:cubicBezTo>
                  <a:pt x="2322" y="86"/>
                  <a:pt x="1200" y="34"/>
                  <a:pt x="103" y="246"/>
                </a:cubicBezTo>
                <a:cubicBezTo>
                  <a:pt x="52" y="246"/>
                  <a:pt x="0" y="297"/>
                  <a:pt x="0" y="355"/>
                </a:cubicBezTo>
                <a:cubicBezTo>
                  <a:pt x="0" y="1503"/>
                  <a:pt x="347" y="2625"/>
                  <a:pt x="456" y="3748"/>
                </a:cubicBezTo>
                <a:cubicBezTo>
                  <a:pt x="468" y="3841"/>
                  <a:pt x="541" y="3887"/>
                  <a:pt x="606" y="3887"/>
                </a:cubicBezTo>
                <a:cubicBezTo>
                  <a:pt x="672" y="3887"/>
                  <a:pt x="731" y="3841"/>
                  <a:pt x="719" y="3748"/>
                </a:cubicBezTo>
                <a:cubicBezTo>
                  <a:pt x="616" y="2728"/>
                  <a:pt x="347" y="1740"/>
                  <a:pt x="295" y="701"/>
                </a:cubicBezTo>
                <a:cubicBezTo>
                  <a:pt x="273" y="433"/>
                  <a:pt x="443" y="410"/>
                  <a:pt x="647" y="410"/>
                </a:cubicBezTo>
                <a:cubicBezTo>
                  <a:pt x="690" y="410"/>
                  <a:pt x="735" y="411"/>
                  <a:pt x="780" y="411"/>
                </a:cubicBezTo>
                <a:cubicBezTo>
                  <a:pt x="822" y="411"/>
                  <a:pt x="864" y="410"/>
                  <a:pt x="905" y="406"/>
                </a:cubicBezTo>
                <a:cubicBezTo>
                  <a:pt x="1174" y="381"/>
                  <a:pt x="1418" y="355"/>
                  <a:pt x="1681" y="355"/>
                </a:cubicBezTo>
                <a:lnTo>
                  <a:pt x="3445" y="272"/>
                </a:lnTo>
                <a:cubicBezTo>
                  <a:pt x="3598" y="247"/>
                  <a:pt x="3605" y="0"/>
                  <a:pt x="34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9" name="Google Shape;3449;p34"/>
          <p:cNvSpPr/>
          <p:nvPr/>
        </p:nvSpPr>
        <p:spPr>
          <a:xfrm>
            <a:off x="264710" y="46460"/>
            <a:ext cx="631889" cy="724043"/>
          </a:xfrm>
          <a:custGeom>
            <a:avLst/>
            <a:gdLst/>
            <a:ahLst/>
            <a:cxnLst/>
            <a:rect l="l" t="t" r="r" b="b"/>
            <a:pathLst>
              <a:path w="3689" h="4227" extrusionOk="0">
                <a:moveTo>
                  <a:pt x="3528" y="0"/>
                </a:moveTo>
                <a:cubicBezTo>
                  <a:pt x="2380" y="109"/>
                  <a:pt x="1206" y="135"/>
                  <a:pt x="109" y="456"/>
                </a:cubicBezTo>
                <a:cubicBezTo>
                  <a:pt x="58" y="481"/>
                  <a:pt x="0" y="539"/>
                  <a:pt x="0" y="590"/>
                </a:cubicBezTo>
                <a:cubicBezTo>
                  <a:pt x="135" y="1764"/>
                  <a:pt x="161" y="2970"/>
                  <a:pt x="404" y="4118"/>
                </a:cubicBezTo>
                <a:cubicBezTo>
                  <a:pt x="425" y="4194"/>
                  <a:pt x="479" y="4227"/>
                  <a:pt x="533" y="4227"/>
                </a:cubicBezTo>
                <a:cubicBezTo>
                  <a:pt x="611" y="4227"/>
                  <a:pt x="689" y="4161"/>
                  <a:pt x="674" y="4067"/>
                </a:cubicBezTo>
                <a:cubicBezTo>
                  <a:pt x="539" y="3502"/>
                  <a:pt x="481" y="2944"/>
                  <a:pt x="430" y="2354"/>
                </a:cubicBezTo>
                <a:cubicBezTo>
                  <a:pt x="430" y="2194"/>
                  <a:pt x="218" y="699"/>
                  <a:pt x="321" y="674"/>
                </a:cubicBezTo>
                <a:cubicBezTo>
                  <a:pt x="1366" y="379"/>
                  <a:pt x="2463" y="353"/>
                  <a:pt x="3528" y="270"/>
                </a:cubicBezTo>
                <a:cubicBezTo>
                  <a:pt x="3688" y="270"/>
                  <a:pt x="3688" y="0"/>
                  <a:pt x="35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0" name="Google Shape;3450;p34"/>
          <p:cNvSpPr/>
          <p:nvPr/>
        </p:nvSpPr>
        <p:spPr>
          <a:xfrm>
            <a:off x="1045621" y="367458"/>
            <a:ext cx="73655" cy="67145"/>
          </a:xfrm>
          <a:custGeom>
            <a:avLst/>
            <a:gdLst/>
            <a:ahLst/>
            <a:cxnLst/>
            <a:rect l="l" t="t" r="r" b="b"/>
            <a:pathLst>
              <a:path w="430" h="392" extrusionOk="0">
                <a:moveTo>
                  <a:pt x="208" y="0"/>
                </a:moveTo>
                <a:cubicBezTo>
                  <a:pt x="104" y="0"/>
                  <a:pt x="1" y="73"/>
                  <a:pt x="14" y="211"/>
                </a:cubicBezTo>
                <a:cubicBezTo>
                  <a:pt x="26" y="335"/>
                  <a:pt x="119" y="391"/>
                  <a:pt x="212" y="391"/>
                </a:cubicBezTo>
                <a:cubicBezTo>
                  <a:pt x="321" y="391"/>
                  <a:pt x="429" y="316"/>
                  <a:pt x="412" y="185"/>
                </a:cubicBezTo>
                <a:cubicBezTo>
                  <a:pt x="400" y="60"/>
                  <a:pt x="303" y="0"/>
                  <a:pt x="2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1" name="Google Shape;3451;p34"/>
          <p:cNvSpPr/>
          <p:nvPr/>
        </p:nvSpPr>
        <p:spPr>
          <a:xfrm>
            <a:off x="1219309" y="353413"/>
            <a:ext cx="71599" cy="65433"/>
          </a:xfrm>
          <a:custGeom>
            <a:avLst/>
            <a:gdLst/>
            <a:ahLst/>
            <a:cxnLst/>
            <a:rect l="l" t="t" r="r" b="b"/>
            <a:pathLst>
              <a:path w="418" h="382" extrusionOk="0">
                <a:moveTo>
                  <a:pt x="211" y="0"/>
                </a:moveTo>
                <a:cubicBezTo>
                  <a:pt x="105" y="0"/>
                  <a:pt x="0" y="75"/>
                  <a:pt x="14" y="216"/>
                </a:cubicBezTo>
                <a:cubicBezTo>
                  <a:pt x="14" y="328"/>
                  <a:pt x="104" y="381"/>
                  <a:pt x="199" y="381"/>
                </a:cubicBezTo>
                <a:cubicBezTo>
                  <a:pt x="306" y="381"/>
                  <a:pt x="418" y="315"/>
                  <a:pt x="418" y="190"/>
                </a:cubicBezTo>
                <a:cubicBezTo>
                  <a:pt x="406" y="62"/>
                  <a:pt x="308" y="0"/>
                  <a:pt x="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2" name="Google Shape;3452;p34"/>
          <p:cNvSpPr/>
          <p:nvPr/>
        </p:nvSpPr>
        <p:spPr>
          <a:xfrm>
            <a:off x="1217254" y="664646"/>
            <a:ext cx="71599" cy="67660"/>
          </a:xfrm>
          <a:custGeom>
            <a:avLst/>
            <a:gdLst/>
            <a:ahLst/>
            <a:cxnLst/>
            <a:rect l="l" t="t" r="r" b="b"/>
            <a:pathLst>
              <a:path w="418" h="395" extrusionOk="0">
                <a:moveTo>
                  <a:pt x="218" y="1"/>
                </a:moveTo>
                <a:cubicBezTo>
                  <a:pt x="112" y="1"/>
                  <a:pt x="0" y="75"/>
                  <a:pt x="0" y="214"/>
                </a:cubicBezTo>
                <a:cubicBezTo>
                  <a:pt x="12" y="339"/>
                  <a:pt x="105" y="395"/>
                  <a:pt x="199" y="395"/>
                </a:cubicBezTo>
                <a:cubicBezTo>
                  <a:pt x="308" y="395"/>
                  <a:pt x="418" y="319"/>
                  <a:pt x="404" y="188"/>
                </a:cubicBezTo>
                <a:cubicBezTo>
                  <a:pt x="404" y="61"/>
                  <a:pt x="314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3" name="Google Shape;3453;p34"/>
          <p:cNvSpPr/>
          <p:nvPr/>
        </p:nvSpPr>
        <p:spPr>
          <a:xfrm>
            <a:off x="1063778" y="1137920"/>
            <a:ext cx="73484" cy="67317"/>
          </a:xfrm>
          <a:custGeom>
            <a:avLst/>
            <a:gdLst/>
            <a:ahLst/>
            <a:cxnLst/>
            <a:rect l="l" t="t" r="r" b="b"/>
            <a:pathLst>
              <a:path w="429" h="393" extrusionOk="0">
                <a:moveTo>
                  <a:pt x="218" y="1"/>
                </a:moveTo>
                <a:cubicBezTo>
                  <a:pt x="109" y="1"/>
                  <a:pt x="0" y="75"/>
                  <a:pt x="17" y="203"/>
                </a:cubicBezTo>
                <a:cubicBezTo>
                  <a:pt x="30" y="331"/>
                  <a:pt x="126" y="392"/>
                  <a:pt x="221" y="392"/>
                </a:cubicBezTo>
                <a:cubicBezTo>
                  <a:pt x="326" y="392"/>
                  <a:pt x="428" y="318"/>
                  <a:pt x="415" y="177"/>
                </a:cubicBezTo>
                <a:cubicBezTo>
                  <a:pt x="403" y="55"/>
                  <a:pt x="311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4" name="Google Shape;3454;p34"/>
          <p:cNvSpPr/>
          <p:nvPr/>
        </p:nvSpPr>
        <p:spPr>
          <a:xfrm>
            <a:off x="1022496" y="1279748"/>
            <a:ext cx="71771" cy="67317"/>
          </a:xfrm>
          <a:custGeom>
            <a:avLst/>
            <a:gdLst/>
            <a:ahLst/>
            <a:cxnLst/>
            <a:rect l="l" t="t" r="r" b="b"/>
            <a:pathLst>
              <a:path w="419" h="393" extrusionOk="0">
                <a:moveTo>
                  <a:pt x="220" y="1"/>
                </a:moveTo>
                <a:cubicBezTo>
                  <a:pt x="111" y="1"/>
                  <a:pt x="1" y="77"/>
                  <a:pt x="15" y="208"/>
                </a:cubicBezTo>
                <a:cubicBezTo>
                  <a:pt x="15" y="333"/>
                  <a:pt x="105" y="393"/>
                  <a:pt x="200" y="393"/>
                </a:cubicBezTo>
                <a:cubicBezTo>
                  <a:pt x="306" y="393"/>
                  <a:pt x="419" y="318"/>
                  <a:pt x="419" y="176"/>
                </a:cubicBezTo>
                <a:cubicBezTo>
                  <a:pt x="404" y="55"/>
                  <a:pt x="312" y="1"/>
                  <a:pt x="2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5" name="Google Shape;3455;p34"/>
          <p:cNvSpPr/>
          <p:nvPr/>
        </p:nvSpPr>
        <p:spPr>
          <a:xfrm>
            <a:off x="528153" y="576945"/>
            <a:ext cx="74168" cy="65947"/>
          </a:xfrm>
          <a:custGeom>
            <a:avLst/>
            <a:gdLst/>
            <a:ahLst/>
            <a:cxnLst/>
            <a:rect l="l" t="t" r="r" b="b"/>
            <a:pathLst>
              <a:path w="433" h="385" extrusionOk="0">
                <a:moveTo>
                  <a:pt x="217" y="0"/>
                </a:moveTo>
                <a:cubicBezTo>
                  <a:pt x="109" y="0"/>
                  <a:pt x="1" y="74"/>
                  <a:pt x="14" y="219"/>
                </a:cubicBezTo>
                <a:cubicBezTo>
                  <a:pt x="26" y="331"/>
                  <a:pt x="118" y="385"/>
                  <a:pt x="211" y="385"/>
                </a:cubicBezTo>
                <a:cubicBezTo>
                  <a:pt x="320" y="385"/>
                  <a:pt x="432" y="310"/>
                  <a:pt x="418" y="168"/>
                </a:cubicBezTo>
                <a:cubicBezTo>
                  <a:pt x="404" y="55"/>
                  <a:pt x="311" y="0"/>
                  <a:pt x="2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6" name="Google Shape;3456;p34"/>
          <p:cNvSpPr/>
          <p:nvPr/>
        </p:nvSpPr>
        <p:spPr>
          <a:xfrm>
            <a:off x="377075" y="966801"/>
            <a:ext cx="73484" cy="65947"/>
          </a:xfrm>
          <a:custGeom>
            <a:avLst/>
            <a:gdLst/>
            <a:ahLst/>
            <a:cxnLst/>
            <a:rect l="l" t="t" r="r" b="b"/>
            <a:pathLst>
              <a:path w="429" h="385" extrusionOk="0">
                <a:moveTo>
                  <a:pt x="211" y="1"/>
                </a:moveTo>
                <a:cubicBezTo>
                  <a:pt x="105" y="1"/>
                  <a:pt x="1" y="75"/>
                  <a:pt x="18" y="214"/>
                </a:cubicBezTo>
                <a:cubicBezTo>
                  <a:pt x="30" y="329"/>
                  <a:pt x="125" y="384"/>
                  <a:pt x="220" y="384"/>
                </a:cubicBezTo>
                <a:cubicBezTo>
                  <a:pt x="325" y="384"/>
                  <a:pt x="429" y="316"/>
                  <a:pt x="415" y="188"/>
                </a:cubicBezTo>
                <a:cubicBezTo>
                  <a:pt x="403" y="61"/>
                  <a:pt x="306" y="1"/>
                  <a:pt x="21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7" name="Google Shape;3457;p34"/>
          <p:cNvSpPr/>
          <p:nvPr/>
        </p:nvSpPr>
        <p:spPr>
          <a:xfrm>
            <a:off x="1096151" y="-12634"/>
            <a:ext cx="70743" cy="65433"/>
          </a:xfrm>
          <a:custGeom>
            <a:avLst/>
            <a:gdLst/>
            <a:ahLst/>
            <a:cxnLst/>
            <a:rect l="l" t="t" r="r" b="b"/>
            <a:pathLst>
              <a:path w="413" h="382" extrusionOk="0">
                <a:moveTo>
                  <a:pt x="210" y="1"/>
                </a:moveTo>
                <a:cubicBezTo>
                  <a:pt x="105" y="1"/>
                  <a:pt x="1" y="75"/>
                  <a:pt x="14" y="217"/>
                </a:cubicBezTo>
                <a:cubicBezTo>
                  <a:pt x="26" y="328"/>
                  <a:pt x="115" y="382"/>
                  <a:pt x="206" y="382"/>
                </a:cubicBezTo>
                <a:cubicBezTo>
                  <a:pt x="308" y="382"/>
                  <a:pt x="412" y="314"/>
                  <a:pt x="412" y="185"/>
                </a:cubicBezTo>
                <a:cubicBezTo>
                  <a:pt x="400" y="60"/>
                  <a:pt x="305" y="1"/>
                  <a:pt x="21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8" name="Google Shape;3458;p34"/>
          <p:cNvSpPr/>
          <p:nvPr/>
        </p:nvSpPr>
        <p:spPr>
          <a:xfrm>
            <a:off x="427092" y="-67619"/>
            <a:ext cx="74168" cy="67317"/>
          </a:xfrm>
          <a:custGeom>
            <a:avLst/>
            <a:gdLst/>
            <a:ahLst/>
            <a:cxnLst/>
            <a:rect l="l" t="t" r="r" b="b"/>
            <a:pathLst>
              <a:path w="433" h="393" extrusionOk="0">
                <a:moveTo>
                  <a:pt x="213" y="1"/>
                </a:moveTo>
                <a:cubicBezTo>
                  <a:pt x="107" y="1"/>
                  <a:pt x="1" y="75"/>
                  <a:pt x="14" y="217"/>
                </a:cubicBezTo>
                <a:cubicBezTo>
                  <a:pt x="29" y="338"/>
                  <a:pt x="121" y="392"/>
                  <a:pt x="213" y="392"/>
                </a:cubicBezTo>
                <a:cubicBezTo>
                  <a:pt x="322" y="392"/>
                  <a:pt x="432" y="317"/>
                  <a:pt x="418" y="185"/>
                </a:cubicBezTo>
                <a:cubicBezTo>
                  <a:pt x="406" y="61"/>
                  <a:pt x="309" y="1"/>
                  <a:pt x="2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9" name="Google Shape;3459;p34"/>
          <p:cNvSpPr/>
          <p:nvPr/>
        </p:nvSpPr>
        <p:spPr>
          <a:xfrm>
            <a:off x="2169796" y="861630"/>
            <a:ext cx="114421" cy="87015"/>
          </a:xfrm>
          <a:custGeom>
            <a:avLst/>
            <a:gdLst/>
            <a:ahLst/>
            <a:cxnLst/>
            <a:rect l="l" t="t" r="r" b="b"/>
            <a:pathLst>
              <a:path w="668" h="508" extrusionOk="0">
                <a:moveTo>
                  <a:pt x="321" y="0"/>
                </a:moveTo>
                <a:cubicBezTo>
                  <a:pt x="0" y="0"/>
                  <a:pt x="0" y="507"/>
                  <a:pt x="321" y="507"/>
                </a:cubicBezTo>
                <a:cubicBezTo>
                  <a:pt x="667" y="507"/>
                  <a:pt x="667" y="0"/>
                  <a:pt x="3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0" name="Google Shape;3460;p34"/>
          <p:cNvSpPr/>
          <p:nvPr/>
        </p:nvSpPr>
        <p:spPr>
          <a:xfrm>
            <a:off x="2247734" y="724256"/>
            <a:ext cx="114421" cy="91297"/>
          </a:xfrm>
          <a:custGeom>
            <a:avLst/>
            <a:gdLst/>
            <a:ahLst/>
            <a:cxnLst/>
            <a:rect l="l" t="t" r="r" b="b"/>
            <a:pathLst>
              <a:path w="668" h="533" extrusionOk="0">
                <a:moveTo>
                  <a:pt x="347" y="1"/>
                </a:moveTo>
                <a:cubicBezTo>
                  <a:pt x="0" y="1"/>
                  <a:pt x="0" y="533"/>
                  <a:pt x="347" y="533"/>
                </a:cubicBezTo>
                <a:cubicBezTo>
                  <a:pt x="667" y="533"/>
                  <a:pt x="667" y="1"/>
                  <a:pt x="3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1" name="Google Shape;3461;p34"/>
          <p:cNvSpPr/>
          <p:nvPr/>
        </p:nvSpPr>
        <p:spPr>
          <a:xfrm>
            <a:off x="2311454" y="875847"/>
            <a:ext cx="114421" cy="91469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21" y="1"/>
                </a:moveTo>
                <a:cubicBezTo>
                  <a:pt x="0" y="1"/>
                  <a:pt x="0" y="533"/>
                  <a:pt x="321" y="533"/>
                </a:cubicBezTo>
                <a:cubicBezTo>
                  <a:pt x="667" y="533"/>
                  <a:pt x="667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62" name="Google Shape;3462;p34"/>
          <p:cNvGrpSpPr/>
          <p:nvPr/>
        </p:nvGrpSpPr>
        <p:grpSpPr>
          <a:xfrm>
            <a:off x="10761261" y="4092841"/>
            <a:ext cx="2142640" cy="3029052"/>
            <a:chOff x="581498" y="885400"/>
            <a:chExt cx="494516" cy="699098"/>
          </a:xfrm>
        </p:grpSpPr>
        <p:sp>
          <p:nvSpPr>
            <p:cNvPr id="3463" name="Google Shape;3463;p34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4" name="Google Shape;3464;p34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5" name="Google Shape;3465;p34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6" name="Google Shape;3466;p34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7" name="Google Shape;3467;p34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8" name="Google Shape;3468;p34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9" name="Google Shape;3469;p34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0" name="Google Shape;3470;p34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1" name="Google Shape;3471;p34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2" name="Google Shape;3472;p34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3" name="Google Shape;3473;p34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74" name="Google Shape;3474;p34"/>
          <p:cNvGrpSpPr/>
          <p:nvPr/>
        </p:nvGrpSpPr>
        <p:grpSpPr>
          <a:xfrm>
            <a:off x="10808452" y="5362493"/>
            <a:ext cx="1614453" cy="2091095"/>
            <a:chOff x="5879975" y="3227400"/>
            <a:chExt cx="234350" cy="303550"/>
          </a:xfrm>
        </p:grpSpPr>
        <p:sp>
          <p:nvSpPr>
            <p:cNvPr id="3475" name="Google Shape;3475;p34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6" name="Google Shape;3476;p34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7" name="Google Shape;3477;p34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8" name="Google Shape;3478;p34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9" name="Google Shape;3479;p34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0" name="Google Shape;3480;p34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1" name="Google Shape;3481;p34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2" name="Google Shape;3482;p34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3" name="Google Shape;3483;p34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4" name="Google Shape;3484;p34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5" name="Google Shape;3485;p34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6" name="Google Shape;3486;p34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87" name="Google Shape;3487;p34"/>
          <p:cNvGrpSpPr/>
          <p:nvPr/>
        </p:nvGrpSpPr>
        <p:grpSpPr>
          <a:xfrm rot="10800000" flipH="1">
            <a:off x="9623549" y="-2340507"/>
            <a:ext cx="4262611" cy="4379161"/>
            <a:chOff x="7217662" y="3775244"/>
            <a:chExt cx="3196958" cy="3284371"/>
          </a:xfrm>
        </p:grpSpPr>
        <p:sp>
          <p:nvSpPr>
            <p:cNvPr id="3488" name="Google Shape;3488;p34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489" name="Google Shape;3489;p34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3490" name="Google Shape;3490;p3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1" name="Google Shape;3491;p3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2" name="Google Shape;3502;p3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3" name="Google Shape;3503;p3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511" name="Google Shape;3511;p34"/>
          <p:cNvSpPr/>
          <p:nvPr/>
        </p:nvSpPr>
        <p:spPr>
          <a:xfrm rot="-4452864">
            <a:off x="-2026325" y="5642787"/>
            <a:ext cx="3577768" cy="2851383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4234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398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90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830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73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C987831-B8EE-46D2-A00E-AC621F6F85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b="11002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38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4B5BF06-479B-498E-9CDC-A79BB02BC99A}"/>
              </a:ext>
            </a:extLst>
          </p:cNvPr>
          <p:cNvGrpSpPr/>
          <p:nvPr userDrawn="1"/>
        </p:nvGrpSpPr>
        <p:grpSpPr>
          <a:xfrm>
            <a:off x="0" y="-2"/>
            <a:ext cx="12192000" cy="6858003"/>
            <a:chOff x="190500" y="-2"/>
            <a:chExt cx="11468100" cy="685800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E5DE58DE-651D-45DE-8290-B8F3DA1146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837" r="-1" b="11002"/>
            <a:stretch/>
          </p:blipFill>
          <p:spPr>
            <a:xfrm>
              <a:off x="190500" y="0"/>
              <a:ext cx="3695700" cy="6858001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1ACDE7DB-72B4-4A1E-A8CE-1EE9DBA546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/>
          </p:blipFill>
          <p:spPr>
            <a:xfrm>
              <a:off x="3886200" y="-1"/>
              <a:ext cx="3886200" cy="6858001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49F1E61-995F-4387-A053-41672D732C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0" b="11002"/>
            <a:stretch/>
          </p:blipFill>
          <p:spPr>
            <a:xfrm>
              <a:off x="7772400" y="-2"/>
              <a:ext cx="3886200" cy="6858001"/>
            </a:xfrm>
            <a:prstGeom prst="rect">
              <a:avLst/>
            </a:prstGeom>
          </p:spPr>
        </p:pic>
      </p:grpSp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6822" y="1123736"/>
            <a:ext cx="1354217" cy="4514056"/>
          </a:xfrm>
          <a:noFill/>
        </p:spPr>
        <p:txBody>
          <a:bodyPr vert="eaVert" wrap="none" lIns="0" tIns="0" rIns="0" bIns="0" rtlCol="0">
            <a:spAutoFit/>
          </a:bodyPr>
          <a:lstStyle>
            <a:lvl1pPr>
              <a:lnSpc>
                <a:spcPct val="100000"/>
              </a:lnSpc>
              <a:defRPr lang="zh-CN" altLang="en-US" sz="88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02846" y="971336"/>
            <a:ext cx="626325" cy="2257028"/>
          </a:xfrm>
          <a:noFill/>
        </p:spPr>
        <p:txBody>
          <a:bodyPr vert="eaVert" wrap="none" lIns="0" tIns="0" rIns="0" bIns="0" rtlCol="0" anchor="ctr" anchorCtr="0">
            <a:spAutoFit/>
          </a:bodyPr>
          <a:lstStyle>
            <a:lvl1pPr marL="0" indent="0">
              <a:buNone/>
              <a:defRPr lang="zh-CN" altLang="en-US" sz="4400" dirty="0" smtClean="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664DB24-60C3-41C7-A8FA-5D43D81051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5"/>
          <a:stretch/>
        </p:blipFill>
        <p:spPr>
          <a:xfrm flipH="1">
            <a:off x="496132" y="-2"/>
            <a:ext cx="4591989" cy="375323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66DCCA-791F-42AC-BEC0-370F024933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696" y="1389428"/>
            <a:ext cx="1174403" cy="201929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C731C2C-4816-4F62-AD73-090F46835D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12" y="2323489"/>
            <a:ext cx="571500" cy="1057275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91C836DA-19C3-4403-9761-3CAC2FB65FAB}"/>
              </a:ext>
            </a:extLst>
          </p:cNvPr>
          <p:cNvGrpSpPr/>
          <p:nvPr userDrawn="1"/>
        </p:nvGrpSpPr>
        <p:grpSpPr>
          <a:xfrm>
            <a:off x="7630360" y="1462817"/>
            <a:ext cx="4255476" cy="5066568"/>
            <a:chOff x="7630360" y="1462817"/>
            <a:chExt cx="4255476" cy="5066568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950AFE2-729E-41FA-A501-28B0F5F9D7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30360" y="3123588"/>
              <a:ext cx="4255476" cy="3405797"/>
            </a:xfrm>
            <a:custGeom>
              <a:avLst/>
              <a:gdLst>
                <a:gd name="connsiteX0" fmla="*/ 0 w 4255476"/>
                <a:gd name="connsiteY0" fmla="*/ 0 h 3405797"/>
                <a:gd name="connsiteX1" fmla="*/ 1796886 w 4255476"/>
                <a:gd name="connsiteY1" fmla="*/ 0 h 3405797"/>
                <a:gd name="connsiteX2" fmla="*/ 1799390 w 4255476"/>
                <a:gd name="connsiteY2" fmla="*/ 12518 h 3405797"/>
                <a:gd name="connsiteX3" fmla="*/ 1806534 w 4255476"/>
                <a:gd name="connsiteY3" fmla="*/ 55381 h 3405797"/>
                <a:gd name="connsiteX4" fmla="*/ 1820821 w 4255476"/>
                <a:gd name="connsiteY4" fmla="*/ 98243 h 3405797"/>
                <a:gd name="connsiteX5" fmla="*/ 1835109 w 4255476"/>
                <a:gd name="connsiteY5" fmla="*/ 155393 h 3405797"/>
                <a:gd name="connsiteX6" fmla="*/ 1849396 w 4255476"/>
                <a:gd name="connsiteY6" fmla="*/ 183968 h 3405797"/>
                <a:gd name="connsiteX7" fmla="*/ 1863684 w 4255476"/>
                <a:gd name="connsiteY7" fmla="*/ 226831 h 3405797"/>
                <a:gd name="connsiteX8" fmla="*/ 1877971 w 4255476"/>
                <a:gd name="connsiteY8" fmla="*/ 248262 h 3405797"/>
                <a:gd name="connsiteX9" fmla="*/ 1885115 w 4255476"/>
                <a:gd name="connsiteY9" fmla="*/ 269693 h 3405797"/>
                <a:gd name="connsiteX10" fmla="*/ 1913690 w 4255476"/>
                <a:gd name="connsiteY10" fmla="*/ 312556 h 3405797"/>
                <a:gd name="connsiteX11" fmla="*/ 1920834 w 4255476"/>
                <a:gd name="connsiteY11" fmla="*/ 333987 h 3405797"/>
                <a:gd name="connsiteX12" fmla="*/ 1963696 w 4255476"/>
                <a:gd name="connsiteY12" fmla="*/ 362562 h 3405797"/>
                <a:gd name="connsiteX13" fmla="*/ 2006559 w 4255476"/>
                <a:gd name="connsiteY13" fmla="*/ 383993 h 3405797"/>
                <a:gd name="connsiteX14" fmla="*/ 2027990 w 4255476"/>
                <a:gd name="connsiteY14" fmla="*/ 398281 h 3405797"/>
                <a:gd name="connsiteX15" fmla="*/ 2056565 w 4255476"/>
                <a:gd name="connsiteY15" fmla="*/ 441143 h 3405797"/>
                <a:gd name="connsiteX16" fmla="*/ 2070853 w 4255476"/>
                <a:gd name="connsiteY16" fmla="*/ 462575 h 3405797"/>
                <a:gd name="connsiteX17" fmla="*/ 2120859 w 4255476"/>
                <a:gd name="connsiteY17" fmla="*/ 526868 h 3405797"/>
                <a:gd name="connsiteX18" fmla="*/ 2135146 w 4255476"/>
                <a:gd name="connsiteY18" fmla="*/ 548300 h 3405797"/>
                <a:gd name="connsiteX19" fmla="*/ 2142290 w 4255476"/>
                <a:gd name="connsiteY19" fmla="*/ 569731 h 3405797"/>
                <a:gd name="connsiteX20" fmla="*/ 2163721 w 4255476"/>
                <a:gd name="connsiteY20" fmla="*/ 584018 h 3405797"/>
                <a:gd name="connsiteX21" fmla="*/ 2208965 w 4255476"/>
                <a:gd name="connsiteY21" fmla="*/ 597592 h 3405797"/>
                <a:gd name="connsiteX22" fmla="*/ 2208965 w 4255476"/>
                <a:gd name="connsiteY22" fmla="*/ 753087 h 3405797"/>
                <a:gd name="connsiteX23" fmla="*/ 4255476 w 4255476"/>
                <a:gd name="connsiteY23" fmla="*/ 753087 h 3405797"/>
                <a:gd name="connsiteX24" fmla="*/ 4255476 w 4255476"/>
                <a:gd name="connsiteY24" fmla="*/ 3405797 h 3405797"/>
                <a:gd name="connsiteX25" fmla="*/ 0 w 4255476"/>
                <a:gd name="connsiteY25" fmla="*/ 3405797 h 3405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55476" h="3405797">
                  <a:moveTo>
                    <a:pt x="0" y="0"/>
                  </a:moveTo>
                  <a:lnTo>
                    <a:pt x="1796886" y="0"/>
                  </a:lnTo>
                  <a:lnTo>
                    <a:pt x="1799390" y="12518"/>
                  </a:lnTo>
                  <a:cubicBezTo>
                    <a:pt x="1801981" y="26769"/>
                    <a:pt x="1803021" y="41329"/>
                    <a:pt x="1806534" y="55381"/>
                  </a:cubicBezTo>
                  <a:cubicBezTo>
                    <a:pt x="1810187" y="69991"/>
                    <a:pt x="1817168" y="83633"/>
                    <a:pt x="1820821" y="98243"/>
                  </a:cubicBezTo>
                  <a:cubicBezTo>
                    <a:pt x="1825584" y="117293"/>
                    <a:pt x="1826328" y="137830"/>
                    <a:pt x="1835109" y="155393"/>
                  </a:cubicBezTo>
                  <a:cubicBezTo>
                    <a:pt x="1839871" y="164918"/>
                    <a:pt x="1845441" y="174080"/>
                    <a:pt x="1849396" y="183968"/>
                  </a:cubicBezTo>
                  <a:cubicBezTo>
                    <a:pt x="1854989" y="197951"/>
                    <a:pt x="1855330" y="214300"/>
                    <a:pt x="1863684" y="226831"/>
                  </a:cubicBezTo>
                  <a:cubicBezTo>
                    <a:pt x="1868446" y="233975"/>
                    <a:pt x="1874131" y="240583"/>
                    <a:pt x="1877971" y="248262"/>
                  </a:cubicBezTo>
                  <a:cubicBezTo>
                    <a:pt x="1881339" y="254997"/>
                    <a:pt x="1881458" y="263110"/>
                    <a:pt x="1885115" y="269693"/>
                  </a:cubicBezTo>
                  <a:cubicBezTo>
                    <a:pt x="1893454" y="284704"/>
                    <a:pt x="1908260" y="296266"/>
                    <a:pt x="1913690" y="312556"/>
                  </a:cubicBezTo>
                  <a:cubicBezTo>
                    <a:pt x="1916071" y="319700"/>
                    <a:pt x="1915509" y="328662"/>
                    <a:pt x="1920834" y="333987"/>
                  </a:cubicBezTo>
                  <a:cubicBezTo>
                    <a:pt x="1932976" y="346129"/>
                    <a:pt x="1949409" y="353037"/>
                    <a:pt x="1963696" y="362562"/>
                  </a:cubicBezTo>
                  <a:cubicBezTo>
                    <a:pt x="1991393" y="381027"/>
                    <a:pt x="1976983" y="374135"/>
                    <a:pt x="2006559" y="383993"/>
                  </a:cubicBezTo>
                  <a:cubicBezTo>
                    <a:pt x="2013703" y="388756"/>
                    <a:pt x="2022336" y="391820"/>
                    <a:pt x="2027990" y="398281"/>
                  </a:cubicBezTo>
                  <a:cubicBezTo>
                    <a:pt x="2039297" y="411204"/>
                    <a:pt x="2047040" y="426856"/>
                    <a:pt x="2056565" y="441143"/>
                  </a:cubicBezTo>
                  <a:cubicBezTo>
                    <a:pt x="2061328" y="448287"/>
                    <a:pt x="2064782" y="456504"/>
                    <a:pt x="2070853" y="462575"/>
                  </a:cubicBezTo>
                  <a:cubicBezTo>
                    <a:pt x="2104424" y="496146"/>
                    <a:pt x="2086683" y="475603"/>
                    <a:pt x="2120859" y="526868"/>
                  </a:cubicBezTo>
                  <a:cubicBezTo>
                    <a:pt x="2125622" y="534012"/>
                    <a:pt x="2132431" y="540155"/>
                    <a:pt x="2135146" y="548300"/>
                  </a:cubicBezTo>
                  <a:cubicBezTo>
                    <a:pt x="2137527" y="555444"/>
                    <a:pt x="2137586" y="563851"/>
                    <a:pt x="2142290" y="569731"/>
                  </a:cubicBezTo>
                  <a:cubicBezTo>
                    <a:pt x="2147653" y="576435"/>
                    <a:pt x="2155875" y="580531"/>
                    <a:pt x="2163721" y="584018"/>
                  </a:cubicBezTo>
                  <a:lnTo>
                    <a:pt x="2208965" y="597592"/>
                  </a:lnTo>
                  <a:lnTo>
                    <a:pt x="2208965" y="753087"/>
                  </a:lnTo>
                  <a:lnTo>
                    <a:pt x="4255476" y="753087"/>
                  </a:lnTo>
                  <a:lnTo>
                    <a:pt x="4255476" y="3405797"/>
                  </a:lnTo>
                  <a:lnTo>
                    <a:pt x="0" y="3405797"/>
                  </a:lnTo>
                  <a:close/>
                </a:path>
              </a:pathLst>
            </a:cu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3488973E-2932-49C0-9A8E-282D65D9CF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4842" y="1462817"/>
              <a:ext cx="1873570" cy="2569062"/>
            </a:xfrm>
            <a:prstGeom prst="rect">
              <a:avLst/>
            </a:prstGeom>
          </p:spPr>
        </p:pic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F6604BBC-7EB7-4759-8D5E-E5D1F2F2F9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307" y="5222133"/>
            <a:ext cx="2513437" cy="1386724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2EDA4BF6-36ED-47C1-BBC4-CAF6276ACCA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8863" y="6317365"/>
            <a:ext cx="520080" cy="41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5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5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5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FAE5318-BEA6-4ACD-A8A1-B316DEA14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0694"/>
          <a:stretch/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380EA93-2AD5-430D-9982-E0EC09848C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  <p:extLst>
      <p:ext uri="{BB962C8B-B14F-4D97-AF65-F5344CB8AC3E}">
        <p14:creationId xmlns:p14="http://schemas.microsoft.com/office/powerpoint/2010/main" val="21817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"/>
          <p:cNvSpPr/>
          <p:nvPr/>
        </p:nvSpPr>
        <p:spPr>
          <a:xfrm rot="9899998" flipH="1">
            <a:off x="10581327" y="-1187777"/>
            <a:ext cx="3437735" cy="3167769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8" name="Google Shape;488;p5"/>
          <p:cNvSpPr/>
          <p:nvPr/>
        </p:nvSpPr>
        <p:spPr>
          <a:xfrm rot="-9899998">
            <a:off x="-1692306" y="-1187777"/>
            <a:ext cx="3437735" cy="3167769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9" name="Google Shape;489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5"/>
          <p:cNvSpPr txBox="1">
            <a:spLocks noGrp="1"/>
          </p:cNvSpPr>
          <p:nvPr>
            <p:ph type="subTitle" idx="1"/>
          </p:nvPr>
        </p:nvSpPr>
        <p:spPr>
          <a:xfrm>
            <a:off x="2425200" y="3990733"/>
            <a:ext cx="3278000" cy="14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91" name="Google Shape;491;p5"/>
          <p:cNvSpPr txBox="1">
            <a:spLocks noGrp="1"/>
          </p:cNvSpPr>
          <p:nvPr>
            <p:ph type="title" idx="2"/>
          </p:nvPr>
        </p:nvSpPr>
        <p:spPr>
          <a:xfrm>
            <a:off x="2032400" y="3688267"/>
            <a:ext cx="40636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2" name="Google Shape;492;p5"/>
          <p:cNvSpPr txBox="1">
            <a:spLocks noGrp="1"/>
          </p:cNvSpPr>
          <p:nvPr>
            <p:ph type="subTitle" idx="3"/>
          </p:nvPr>
        </p:nvSpPr>
        <p:spPr>
          <a:xfrm>
            <a:off x="6488816" y="3990733"/>
            <a:ext cx="3278000" cy="14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93" name="Google Shape;493;p5"/>
          <p:cNvSpPr txBox="1">
            <a:spLocks noGrp="1"/>
          </p:cNvSpPr>
          <p:nvPr>
            <p:ph type="title" idx="4"/>
          </p:nvPr>
        </p:nvSpPr>
        <p:spPr>
          <a:xfrm>
            <a:off x="6096005" y="3688267"/>
            <a:ext cx="40636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494" name="Google Shape;494;p5"/>
          <p:cNvGrpSpPr/>
          <p:nvPr/>
        </p:nvGrpSpPr>
        <p:grpSpPr>
          <a:xfrm>
            <a:off x="9623549" y="5033660"/>
            <a:ext cx="4262611" cy="4379161"/>
            <a:chOff x="7217662" y="3775244"/>
            <a:chExt cx="3196958" cy="3284371"/>
          </a:xfrm>
        </p:grpSpPr>
        <p:sp>
          <p:nvSpPr>
            <p:cNvPr id="495" name="Google Shape;495;p5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96" name="Google Shape;496;p5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497" name="Google Shape;497;p5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" name="Google Shape;498;p5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9" name="Google Shape;499;p5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0" name="Google Shape;500;p5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1" name="Google Shape;501;p5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" name="Google Shape;502;p5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" name="Google Shape;503;p5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4" name="Google Shape;504;p5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5" name="Google Shape;505;p5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6" name="Google Shape;506;p5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7" name="Google Shape;507;p5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8" name="Google Shape;508;p5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9" name="Google Shape;509;p5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0" name="Google Shape;510;p5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" name="Google Shape;511;p5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" name="Google Shape;512;p5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" name="Google Shape;513;p5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4" name="Google Shape;514;p5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" name="Google Shape;515;p5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" name="Google Shape;516;p5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" name="Google Shape;517;p5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18" name="Google Shape;518;p5"/>
          <p:cNvSpPr/>
          <p:nvPr/>
        </p:nvSpPr>
        <p:spPr>
          <a:xfrm rot="1565542" flipH="1">
            <a:off x="-489893" y="6016902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9" name="Google Shape;519;p5"/>
          <p:cNvSpPr/>
          <p:nvPr/>
        </p:nvSpPr>
        <p:spPr>
          <a:xfrm>
            <a:off x="1139584" y="5717238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0" name="Google Shape;520;p5"/>
          <p:cNvGrpSpPr/>
          <p:nvPr/>
        </p:nvGrpSpPr>
        <p:grpSpPr>
          <a:xfrm>
            <a:off x="361341" y="1842470"/>
            <a:ext cx="985388" cy="3196289"/>
            <a:chOff x="271005" y="1381852"/>
            <a:chExt cx="739041" cy="2397217"/>
          </a:xfrm>
        </p:grpSpPr>
        <p:sp>
          <p:nvSpPr>
            <p:cNvPr id="521" name="Google Shape;521;p5"/>
            <p:cNvSpPr/>
            <p:nvPr/>
          </p:nvSpPr>
          <p:spPr>
            <a:xfrm>
              <a:off x="699345" y="28716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697746" y="34916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832182" y="1384879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1" name="Google Shape;531;p5"/>
          <p:cNvSpPr/>
          <p:nvPr/>
        </p:nvSpPr>
        <p:spPr>
          <a:xfrm flipH="1">
            <a:off x="10506408" y="4470040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" name="Google Shape;532;p5"/>
          <p:cNvSpPr/>
          <p:nvPr/>
        </p:nvSpPr>
        <p:spPr>
          <a:xfrm flipH="1">
            <a:off x="10391541" y="45087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33" name="Google Shape;533;p5"/>
          <p:cNvGrpSpPr/>
          <p:nvPr/>
        </p:nvGrpSpPr>
        <p:grpSpPr>
          <a:xfrm>
            <a:off x="10965294" y="491389"/>
            <a:ext cx="981361" cy="4547369"/>
            <a:chOff x="8223970" y="368541"/>
            <a:chExt cx="736021" cy="3410527"/>
          </a:xfrm>
        </p:grpSpPr>
        <p:sp>
          <p:nvSpPr>
            <p:cNvPr id="534" name="Google Shape;534;p5"/>
            <p:cNvSpPr/>
            <p:nvPr/>
          </p:nvSpPr>
          <p:spPr>
            <a:xfrm flipH="1">
              <a:off x="8401742" y="2378805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5"/>
            <p:cNvSpPr/>
            <p:nvPr/>
          </p:nvSpPr>
          <p:spPr>
            <a:xfrm flipH="1">
              <a:off x="8446259" y="27340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5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5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5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5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5"/>
            <p:cNvSpPr/>
            <p:nvPr/>
          </p:nvSpPr>
          <p:spPr>
            <a:xfrm flipH="1">
              <a:off x="8782126" y="368541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5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5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5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4" name="Google Shape;544;p5"/>
          <p:cNvGrpSpPr/>
          <p:nvPr/>
        </p:nvGrpSpPr>
        <p:grpSpPr>
          <a:xfrm>
            <a:off x="-12" y="5553593"/>
            <a:ext cx="1515987" cy="1968008"/>
            <a:chOff x="4468500" y="3085500"/>
            <a:chExt cx="219925" cy="285500"/>
          </a:xfrm>
        </p:grpSpPr>
        <p:sp>
          <p:nvSpPr>
            <p:cNvPr id="545" name="Google Shape;545;p5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2" name="Google Shape;562;p5"/>
          <p:cNvGrpSpPr/>
          <p:nvPr/>
        </p:nvGrpSpPr>
        <p:grpSpPr>
          <a:xfrm>
            <a:off x="10742185" y="5033669"/>
            <a:ext cx="1821087" cy="2358676"/>
            <a:chOff x="4291200" y="3137775"/>
            <a:chExt cx="177600" cy="230025"/>
          </a:xfrm>
        </p:grpSpPr>
        <p:sp>
          <p:nvSpPr>
            <p:cNvPr id="563" name="Google Shape;563;p5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5" name="Google Shape;575;p5"/>
          <p:cNvSpPr/>
          <p:nvPr/>
        </p:nvSpPr>
        <p:spPr>
          <a:xfrm rot="2099721">
            <a:off x="10401418" y="603721"/>
            <a:ext cx="1115871" cy="696687"/>
          </a:xfrm>
          <a:custGeom>
            <a:avLst/>
            <a:gdLst/>
            <a:ahLst/>
            <a:cxnLst/>
            <a:rect l="l" t="t" r="r" b="b"/>
            <a:pathLst>
              <a:path w="8804" h="5497" extrusionOk="0">
                <a:moveTo>
                  <a:pt x="4418" y="0"/>
                </a:moveTo>
                <a:cubicBezTo>
                  <a:pt x="3635" y="0"/>
                  <a:pt x="2862" y="206"/>
                  <a:pt x="2172" y="638"/>
                </a:cubicBezTo>
                <a:cubicBezTo>
                  <a:pt x="1154" y="1263"/>
                  <a:pt x="399" y="2317"/>
                  <a:pt x="114" y="3466"/>
                </a:cubicBezTo>
                <a:cubicBezTo>
                  <a:pt x="41" y="3751"/>
                  <a:pt x="1" y="4049"/>
                  <a:pt x="1" y="4334"/>
                </a:cubicBezTo>
                <a:cubicBezTo>
                  <a:pt x="1" y="4429"/>
                  <a:pt x="59" y="4520"/>
                  <a:pt x="154" y="4543"/>
                </a:cubicBezTo>
                <a:cubicBezTo>
                  <a:pt x="164" y="4544"/>
                  <a:pt x="174" y="4545"/>
                  <a:pt x="184" y="4545"/>
                </a:cubicBezTo>
                <a:cubicBezTo>
                  <a:pt x="274" y="4545"/>
                  <a:pt x="381" y="4474"/>
                  <a:pt x="381" y="4389"/>
                </a:cubicBezTo>
                <a:cubicBezTo>
                  <a:pt x="399" y="3240"/>
                  <a:pt x="946" y="2145"/>
                  <a:pt x="1792" y="1376"/>
                </a:cubicBezTo>
                <a:cubicBezTo>
                  <a:pt x="2226" y="996"/>
                  <a:pt x="2715" y="715"/>
                  <a:pt x="3262" y="543"/>
                </a:cubicBezTo>
                <a:cubicBezTo>
                  <a:pt x="3633" y="430"/>
                  <a:pt x="4012" y="375"/>
                  <a:pt x="4393" y="375"/>
                </a:cubicBezTo>
                <a:cubicBezTo>
                  <a:pt x="4575" y="375"/>
                  <a:pt x="4758" y="387"/>
                  <a:pt x="4940" y="412"/>
                </a:cubicBezTo>
                <a:cubicBezTo>
                  <a:pt x="6071" y="562"/>
                  <a:pt x="7148" y="1168"/>
                  <a:pt x="7804" y="2109"/>
                </a:cubicBezTo>
                <a:cubicBezTo>
                  <a:pt x="8166" y="2620"/>
                  <a:pt x="8410" y="3258"/>
                  <a:pt x="8315" y="3882"/>
                </a:cubicBezTo>
                <a:cubicBezTo>
                  <a:pt x="8279" y="4108"/>
                  <a:pt x="8220" y="4316"/>
                  <a:pt x="8107" y="4520"/>
                </a:cubicBezTo>
                <a:cubicBezTo>
                  <a:pt x="8071" y="4633"/>
                  <a:pt x="8012" y="4728"/>
                  <a:pt x="7958" y="4823"/>
                </a:cubicBezTo>
                <a:cubicBezTo>
                  <a:pt x="7881" y="4918"/>
                  <a:pt x="7827" y="4972"/>
                  <a:pt x="7750" y="5031"/>
                </a:cubicBezTo>
                <a:cubicBezTo>
                  <a:pt x="7732" y="5049"/>
                  <a:pt x="7714" y="5067"/>
                  <a:pt x="7691" y="5067"/>
                </a:cubicBezTo>
                <a:cubicBezTo>
                  <a:pt x="7691" y="5067"/>
                  <a:pt x="7691" y="5067"/>
                  <a:pt x="7691" y="5067"/>
                </a:cubicBezTo>
                <a:lnTo>
                  <a:pt x="7691" y="5067"/>
                </a:lnTo>
                <a:cubicBezTo>
                  <a:pt x="7682" y="5076"/>
                  <a:pt x="7682" y="5081"/>
                  <a:pt x="7684" y="5081"/>
                </a:cubicBezTo>
                <a:cubicBezTo>
                  <a:pt x="7685" y="5081"/>
                  <a:pt x="7686" y="5080"/>
                  <a:pt x="7687" y="5080"/>
                </a:cubicBezTo>
                <a:lnTo>
                  <a:pt x="7687" y="5080"/>
                </a:lnTo>
                <a:cubicBezTo>
                  <a:pt x="7681" y="5085"/>
                  <a:pt x="7673" y="5085"/>
                  <a:pt x="7673" y="5085"/>
                </a:cubicBezTo>
                <a:cubicBezTo>
                  <a:pt x="7655" y="5108"/>
                  <a:pt x="7637" y="5108"/>
                  <a:pt x="7600" y="5126"/>
                </a:cubicBezTo>
                <a:cubicBezTo>
                  <a:pt x="7613" y="5120"/>
                  <a:pt x="7614" y="5118"/>
                  <a:pt x="7610" y="5118"/>
                </a:cubicBezTo>
                <a:cubicBezTo>
                  <a:pt x="7602" y="5118"/>
                  <a:pt x="7572" y="5126"/>
                  <a:pt x="7560" y="5126"/>
                </a:cubicBezTo>
                <a:lnTo>
                  <a:pt x="7542" y="5126"/>
                </a:lnTo>
                <a:cubicBezTo>
                  <a:pt x="7542" y="5126"/>
                  <a:pt x="7518" y="5118"/>
                  <a:pt x="7512" y="5118"/>
                </a:cubicBezTo>
                <a:cubicBezTo>
                  <a:pt x="7510" y="5118"/>
                  <a:pt x="7512" y="5120"/>
                  <a:pt x="7524" y="5126"/>
                </a:cubicBezTo>
                <a:cubicBezTo>
                  <a:pt x="7487" y="5108"/>
                  <a:pt x="7465" y="5108"/>
                  <a:pt x="7447" y="5085"/>
                </a:cubicBezTo>
                <a:cubicBezTo>
                  <a:pt x="7429" y="5085"/>
                  <a:pt x="7410" y="5067"/>
                  <a:pt x="7410" y="5067"/>
                </a:cubicBezTo>
                <a:cubicBezTo>
                  <a:pt x="7404" y="5064"/>
                  <a:pt x="7400" y="5063"/>
                  <a:pt x="7398" y="5062"/>
                </a:cubicBezTo>
                <a:lnTo>
                  <a:pt x="7398" y="5062"/>
                </a:lnTo>
                <a:cubicBezTo>
                  <a:pt x="7397" y="5060"/>
                  <a:pt x="7396" y="5055"/>
                  <a:pt x="7392" y="5049"/>
                </a:cubicBezTo>
                <a:lnTo>
                  <a:pt x="7374" y="5031"/>
                </a:lnTo>
                <a:cubicBezTo>
                  <a:pt x="7374" y="5013"/>
                  <a:pt x="7374" y="5031"/>
                  <a:pt x="7352" y="4995"/>
                </a:cubicBezTo>
                <a:cubicBezTo>
                  <a:pt x="7334" y="4954"/>
                  <a:pt x="7334" y="4918"/>
                  <a:pt x="7334" y="4859"/>
                </a:cubicBezTo>
                <a:cubicBezTo>
                  <a:pt x="7315" y="4769"/>
                  <a:pt x="7334" y="4656"/>
                  <a:pt x="7352" y="4543"/>
                </a:cubicBezTo>
                <a:cubicBezTo>
                  <a:pt x="7374" y="4258"/>
                  <a:pt x="7392" y="4013"/>
                  <a:pt x="7334" y="3751"/>
                </a:cubicBezTo>
                <a:cubicBezTo>
                  <a:pt x="7279" y="3466"/>
                  <a:pt x="7184" y="3185"/>
                  <a:pt x="7035" y="2918"/>
                </a:cubicBezTo>
                <a:cubicBezTo>
                  <a:pt x="6496" y="1915"/>
                  <a:pt x="5445" y="1235"/>
                  <a:pt x="4303" y="1235"/>
                </a:cubicBezTo>
                <a:cubicBezTo>
                  <a:pt x="4246" y="1235"/>
                  <a:pt x="4188" y="1237"/>
                  <a:pt x="4131" y="1240"/>
                </a:cubicBezTo>
                <a:cubicBezTo>
                  <a:pt x="2964" y="1299"/>
                  <a:pt x="1833" y="2073"/>
                  <a:pt x="1380" y="3163"/>
                </a:cubicBezTo>
                <a:cubicBezTo>
                  <a:pt x="1245" y="3502"/>
                  <a:pt x="1190" y="3900"/>
                  <a:pt x="1380" y="4221"/>
                </a:cubicBezTo>
                <a:cubicBezTo>
                  <a:pt x="1507" y="4419"/>
                  <a:pt x="1731" y="4543"/>
                  <a:pt x="1963" y="4543"/>
                </a:cubicBezTo>
                <a:cubicBezTo>
                  <a:pt x="2039" y="4543"/>
                  <a:pt x="2116" y="4530"/>
                  <a:pt x="2190" y="4502"/>
                </a:cubicBezTo>
                <a:cubicBezTo>
                  <a:pt x="2452" y="4407"/>
                  <a:pt x="2624" y="4144"/>
                  <a:pt x="2774" y="3918"/>
                </a:cubicBezTo>
                <a:cubicBezTo>
                  <a:pt x="2923" y="3674"/>
                  <a:pt x="3113" y="3466"/>
                  <a:pt x="3339" y="3276"/>
                </a:cubicBezTo>
                <a:cubicBezTo>
                  <a:pt x="3670" y="3017"/>
                  <a:pt x="4087" y="2848"/>
                  <a:pt x="4509" y="2848"/>
                </a:cubicBezTo>
                <a:cubicBezTo>
                  <a:pt x="4641" y="2848"/>
                  <a:pt x="4774" y="2865"/>
                  <a:pt x="4904" y="2900"/>
                </a:cubicBezTo>
                <a:cubicBezTo>
                  <a:pt x="5411" y="3032"/>
                  <a:pt x="5881" y="3466"/>
                  <a:pt x="5976" y="3977"/>
                </a:cubicBezTo>
                <a:cubicBezTo>
                  <a:pt x="6035" y="4203"/>
                  <a:pt x="6017" y="4466"/>
                  <a:pt x="5845" y="4633"/>
                </a:cubicBezTo>
                <a:cubicBezTo>
                  <a:pt x="5805" y="4663"/>
                  <a:pt x="5763" y="4681"/>
                  <a:pt x="5712" y="4681"/>
                </a:cubicBezTo>
                <a:cubicBezTo>
                  <a:pt x="5694" y="4681"/>
                  <a:pt x="5675" y="4678"/>
                  <a:pt x="5655" y="4674"/>
                </a:cubicBezTo>
                <a:cubicBezTo>
                  <a:pt x="5565" y="4633"/>
                  <a:pt x="5506" y="4520"/>
                  <a:pt x="5452" y="4429"/>
                </a:cubicBezTo>
                <a:cubicBezTo>
                  <a:pt x="5375" y="4276"/>
                  <a:pt x="5316" y="4144"/>
                  <a:pt x="5225" y="4013"/>
                </a:cubicBezTo>
                <a:cubicBezTo>
                  <a:pt x="5112" y="3882"/>
                  <a:pt x="4977" y="3769"/>
                  <a:pt x="4827" y="3692"/>
                </a:cubicBezTo>
                <a:cubicBezTo>
                  <a:pt x="4684" y="3601"/>
                  <a:pt x="4513" y="3552"/>
                  <a:pt x="4340" y="3552"/>
                </a:cubicBezTo>
                <a:cubicBezTo>
                  <a:pt x="4197" y="3552"/>
                  <a:pt x="4052" y="3586"/>
                  <a:pt x="3923" y="3656"/>
                </a:cubicBezTo>
                <a:cubicBezTo>
                  <a:pt x="3660" y="3823"/>
                  <a:pt x="3470" y="4090"/>
                  <a:pt x="3506" y="4407"/>
                </a:cubicBezTo>
                <a:cubicBezTo>
                  <a:pt x="3517" y="4519"/>
                  <a:pt x="3599" y="4569"/>
                  <a:pt x="3684" y="4569"/>
                </a:cubicBezTo>
                <a:cubicBezTo>
                  <a:pt x="3788" y="4569"/>
                  <a:pt x="3896" y="4495"/>
                  <a:pt x="3886" y="4371"/>
                </a:cubicBezTo>
                <a:cubicBezTo>
                  <a:pt x="3846" y="4126"/>
                  <a:pt x="4113" y="3936"/>
                  <a:pt x="4339" y="3918"/>
                </a:cubicBezTo>
                <a:cubicBezTo>
                  <a:pt x="4619" y="3918"/>
                  <a:pt x="4864" y="4144"/>
                  <a:pt x="5017" y="4389"/>
                </a:cubicBezTo>
                <a:cubicBezTo>
                  <a:pt x="5167" y="4656"/>
                  <a:pt x="5280" y="4972"/>
                  <a:pt x="5619" y="5049"/>
                </a:cubicBezTo>
                <a:cubicBezTo>
                  <a:pt x="5652" y="5056"/>
                  <a:pt x="5685" y="5059"/>
                  <a:pt x="5716" y="5059"/>
                </a:cubicBezTo>
                <a:cubicBezTo>
                  <a:pt x="5959" y="5059"/>
                  <a:pt x="6164" y="4872"/>
                  <a:pt x="6280" y="4656"/>
                </a:cubicBezTo>
                <a:cubicBezTo>
                  <a:pt x="6542" y="4126"/>
                  <a:pt x="6280" y="3466"/>
                  <a:pt x="5904" y="3072"/>
                </a:cubicBezTo>
                <a:cubicBezTo>
                  <a:pt x="5526" y="2679"/>
                  <a:pt x="5005" y="2470"/>
                  <a:pt x="4467" y="2470"/>
                </a:cubicBezTo>
                <a:cubicBezTo>
                  <a:pt x="4387" y="2470"/>
                  <a:pt x="4306" y="2475"/>
                  <a:pt x="4226" y="2484"/>
                </a:cubicBezTo>
                <a:cubicBezTo>
                  <a:pt x="3601" y="2579"/>
                  <a:pt x="3036" y="2937"/>
                  <a:pt x="2642" y="3448"/>
                </a:cubicBezTo>
                <a:cubicBezTo>
                  <a:pt x="2489" y="3656"/>
                  <a:pt x="2376" y="3918"/>
                  <a:pt x="2172" y="4090"/>
                </a:cubicBezTo>
                <a:cubicBezTo>
                  <a:pt x="2094" y="4135"/>
                  <a:pt x="2028" y="4167"/>
                  <a:pt x="1944" y="4167"/>
                </a:cubicBezTo>
                <a:cubicBezTo>
                  <a:pt x="1926" y="4167"/>
                  <a:pt x="1907" y="4166"/>
                  <a:pt x="1887" y="4163"/>
                </a:cubicBezTo>
                <a:cubicBezTo>
                  <a:pt x="1774" y="4144"/>
                  <a:pt x="1697" y="4031"/>
                  <a:pt x="1661" y="3918"/>
                </a:cubicBezTo>
                <a:cubicBezTo>
                  <a:pt x="1548" y="3638"/>
                  <a:pt x="1738" y="3276"/>
                  <a:pt x="1869" y="3032"/>
                </a:cubicBezTo>
                <a:cubicBezTo>
                  <a:pt x="2000" y="2787"/>
                  <a:pt x="2190" y="2561"/>
                  <a:pt x="2376" y="2371"/>
                </a:cubicBezTo>
                <a:cubicBezTo>
                  <a:pt x="2810" y="1996"/>
                  <a:pt x="3339" y="1733"/>
                  <a:pt x="3905" y="1638"/>
                </a:cubicBezTo>
                <a:cubicBezTo>
                  <a:pt x="4030" y="1619"/>
                  <a:pt x="4156" y="1610"/>
                  <a:pt x="4281" y="1610"/>
                </a:cubicBezTo>
                <a:cubicBezTo>
                  <a:pt x="5283" y="1610"/>
                  <a:pt x="6243" y="2204"/>
                  <a:pt x="6714" y="3108"/>
                </a:cubicBezTo>
                <a:cubicBezTo>
                  <a:pt x="6845" y="3371"/>
                  <a:pt x="6940" y="3638"/>
                  <a:pt x="6994" y="3918"/>
                </a:cubicBezTo>
                <a:cubicBezTo>
                  <a:pt x="7035" y="4163"/>
                  <a:pt x="6976" y="4389"/>
                  <a:pt x="6958" y="4633"/>
                </a:cubicBezTo>
                <a:cubicBezTo>
                  <a:pt x="6940" y="4900"/>
                  <a:pt x="6958" y="5162"/>
                  <a:pt x="7166" y="5352"/>
                </a:cubicBezTo>
                <a:cubicBezTo>
                  <a:pt x="7273" y="5447"/>
                  <a:pt x="7419" y="5496"/>
                  <a:pt x="7564" y="5496"/>
                </a:cubicBezTo>
                <a:cubicBezTo>
                  <a:pt x="7647" y="5496"/>
                  <a:pt x="7730" y="5480"/>
                  <a:pt x="7804" y="5447"/>
                </a:cubicBezTo>
                <a:cubicBezTo>
                  <a:pt x="8012" y="5352"/>
                  <a:pt x="8184" y="5162"/>
                  <a:pt x="8297" y="4972"/>
                </a:cubicBezTo>
                <a:cubicBezTo>
                  <a:pt x="8446" y="4746"/>
                  <a:pt x="8541" y="4520"/>
                  <a:pt x="8618" y="4276"/>
                </a:cubicBezTo>
                <a:cubicBezTo>
                  <a:pt x="8804" y="3656"/>
                  <a:pt x="8709" y="3013"/>
                  <a:pt x="8428" y="2430"/>
                </a:cubicBezTo>
                <a:cubicBezTo>
                  <a:pt x="7899" y="1317"/>
                  <a:pt x="6827" y="507"/>
                  <a:pt x="5655" y="168"/>
                </a:cubicBezTo>
                <a:cubicBezTo>
                  <a:pt x="5246" y="57"/>
                  <a:pt x="4831" y="0"/>
                  <a:pt x="441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6" name="Google Shape;576;p5"/>
          <p:cNvSpPr/>
          <p:nvPr/>
        </p:nvSpPr>
        <p:spPr>
          <a:xfrm rot="-900021">
            <a:off x="871988" y="596093"/>
            <a:ext cx="1099451" cy="1013183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3354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FAE5318-BEA6-4ACD-A8A1-B316DEA14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0694"/>
          <a:stretch/>
        </p:blipFill>
        <p:spPr>
          <a:xfrm>
            <a:off x="0" y="6219825"/>
            <a:ext cx="12192000" cy="63817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B380EA93-2AD5-430D-9982-E0EC09848C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85182" cy="118272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42591" y="88146"/>
            <a:ext cx="11197947" cy="729430"/>
          </a:xfrm>
        </p:spPr>
        <p:txBody>
          <a:bodyPr vert="horz" wrap="square">
            <a:spAutoFit/>
          </a:bodyPr>
          <a:lstStyle>
            <a:lvl1pPr algn="l">
              <a:defRPr sz="4600">
                <a:solidFill>
                  <a:schemeClr val="accent2"/>
                </a:solidFill>
                <a:latin typeface="字魂73号-江南手书" panose="00000500000000000000" pitchFamily="2" charset="-122"/>
                <a:ea typeface="字魂80号-萌趣小鱼体" panose="00000500000000000000" pitchFamily="2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435619E-B42F-4886-934A-B8DB3BDCA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33"/>
          <a:stretch/>
        </p:blipFill>
        <p:spPr>
          <a:xfrm flipH="1">
            <a:off x="4824032" y="1511679"/>
            <a:ext cx="2543937" cy="2067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48B1CD-3B39-4BCF-8C66-44F32B7AE8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940" y="885504"/>
            <a:ext cx="447722" cy="692628"/>
          </a:xfrm>
          <a:prstGeom prst="rect">
            <a:avLst/>
          </a:prstGeom>
        </p:spPr>
      </p:pic>
      <p:sp>
        <p:nvSpPr>
          <p:cNvPr id="9" name="文本占位符 8">
            <a:extLst>
              <a:ext uri="{FF2B5EF4-FFF2-40B4-BE49-F238E27FC236}">
                <a16:creationId xmlns:a16="http://schemas.microsoft.com/office/drawing/2014/main" id="{FA04D365-15E0-4489-AE55-3DBDE82AC5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12755" y="1070571"/>
            <a:ext cx="1769715" cy="498598"/>
          </a:xfr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3600" b="0" spc="-15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56468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299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862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69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37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77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26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44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273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6"/>
          <p:cNvSpPr/>
          <p:nvPr/>
        </p:nvSpPr>
        <p:spPr>
          <a:xfrm>
            <a:off x="-406933" y="-371570"/>
            <a:ext cx="1366941" cy="1488259"/>
          </a:xfrm>
          <a:custGeom>
            <a:avLst/>
            <a:gdLst/>
            <a:ahLst/>
            <a:cxnLst/>
            <a:rect l="l" t="t" r="r" b="b"/>
            <a:pathLst>
              <a:path w="12890" h="14034" extrusionOk="0">
                <a:moveTo>
                  <a:pt x="7779" y="0"/>
                </a:moveTo>
                <a:cubicBezTo>
                  <a:pt x="7286" y="0"/>
                  <a:pt x="6785" y="135"/>
                  <a:pt x="6323" y="298"/>
                </a:cubicBezTo>
                <a:cubicBezTo>
                  <a:pt x="4407" y="942"/>
                  <a:pt x="2592" y="1939"/>
                  <a:pt x="1022" y="3229"/>
                </a:cubicBezTo>
                <a:cubicBezTo>
                  <a:pt x="479" y="3706"/>
                  <a:pt x="126" y="4053"/>
                  <a:pt x="79" y="4799"/>
                </a:cubicBezTo>
                <a:cubicBezTo>
                  <a:pt x="1" y="5497"/>
                  <a:pt x="228" y="6566"/>
                  <a:pt x="1099" y="6638"/>
                </a:cubicBezTo>
                <a:cubicBezTo>
                  <a:pt x="1122" y="6639"/>
                  <a:pt x="1144" y="6640"/>
                  <a:pt x="1166" y="6640"/>
                </a:cubicBezTo>
                <a:cubicBezTo>
                  <a:pt x="1871" y="6640"/>
                  <a:pt x="2279" y="5823"/>
                  <a:pt x="2568" y="5169"/>
                </a:cubicBezTo>
                <a:cubicBezTo>
                  <a:pt x="2800" y="4572"/>
                  <a:pt x="3297" y="3896"/>
                  <a:pt x="3873" y="3896"/>
                </a:cubicBezTo>
                <a:cubicBezTo>
                  <a:pt x="3966" y="3896"/>
                  <a:pt x="4060" y="3913"/>
                  <a:pt x="4156" y="3951"/>
                </a:cubicBezTo>
                <a:cubicBezTo>
                  <a:pt x="4705" y="4124"/>
                  <a:pt x="4831" y="4900"/>
                  <a:pt x="4628" y="5420"/>
                </a:cubicBezTo>
                <a:cubicBezTo>
                  <a:pt x="4407" y="5969"/>
                  <a:pt x="3935" y="6363"/>
                  <a:pt x="3559" y="6811"/>
                </a:cubicBezTo>
                <a:cubicBezTo>
                  <a:pt x="3189" y="7288"/>
                  <a:pt x="2890" y="7832"/>
                  <a:pt x="2914" y="8429"/>
                </a:cubicBezTo>
                <a:cubicBezTo>
                  <a:pt x="2938" y="9026"/>
                  <a:pt x="3386" y="9623"/>
                  <a:pt x="3983" y="9676"/>
                </a:cubicBezTo>
                <a:cubicBezTo>
                  <a:pt x="4016" y="9680"/>
                  <a:pt x="4050" y="9681"/>
                  <a:pt x="4082" y="9681"/>
                </a:cubicBezTo>
                <a:cubicBezTo>
                  <a:pt x="4514" y="9681"/>
                  <a:pt x="4900" y="9399"/>
                  <a:pt x="5177" y="9049"/>
                </a:cubicBezTo>
                <a:cubicBezTo>
                  <a:pt x="5475" y="8703"/>
                  <a:pt x="5672" y="8279"/>
                  <a:pt x="5971" y="7933"/>
                </a:cubicBezTo>
                <a:cubicBezTo>
                  <a:pt x="6517" y="7289"/>
                  <a:pt x="7350" y="6894"/>
                  <a:pt x="8176" y="6894"/>
                </a:cubicBezTo>
                <a:cubicBezTo>
                  <a:pt x="8407" y="6894"/>
                  <a:pt x="8637" y="6925"/>
                  <a:pt x="8860" y="6990"/>
                </a:cubicBezTo>
                <a:cubicBezTo>
                  <a:pt x="9881" y="7312"/>
                  <a:pt x="10627" y="8429"/>
                  <a:pt x="10401" y="9473"/>
                </a:cubicBezTo>
                <a:cubicBezTo>
                  <a:pt x="10238" y="10337"/>
                  <a:pt x="9378" y="11012"/>
                  <a:pt x="8522" y="11012"/>
                </a:cubicBezTo>
                <a:cubicBezTo>
                  <a:pt x="8342" y="11012"/>
                  <a:pt x="8162" y="10982"/>
                  <a:pt x="7989" y="10918"/>
                </a:cubicBezTo>
                <a:cubicBezTo>
                  <a:pt x="7589" y="10769"/>
                  <a:pt x="7242" y="10470"/>
                  <a:pt x="6866" y="10273"/>
                </a:cubicBezTo>
                <a:cubicBezTo>
                  <a:pt x="6659" y="10179"/>
                  <a:pt x="6422" y="10115"/>
                  <a:pt x="6197" y="10115"/>
                </a:cubicBezTo>
                <a:cubicBezTo>
                  <a:pt x="5994" y="10115"/>
                  <a:pt x="5801" y="10167"/>
                  <a:pt x="5649" y="10297"/>
                </a:cubicBezTo>
                <a:cubicBezTo>
                  <a:pt x="5350" y="10572"/>
                  <a:pt x="5326" y="11043"/>
                  <a:pt x="5475" y="11414"/>
                </a:cubicBezTo>
                <a:cubicBezTo>
                  <a:pt x="5649" y="11790"/>
                  <a:pt x="5971" y="12064"/>
                  <a:pt x="6269" y="12309"/>
                </a:cubicBezTo>
                <a:cubicBezTo>
                  <a:pt x="6968" y="12882"/>
                  <a:pt x="7690" y="13455"/>
                  <a:pt x="8538" y="13778"/>
                </a:cubicBezTo>
                <a:cubicBezTo>
                  <a:pt x="8961" y="13939"/>
                  <a:pt x="9422" y="14034"/>
                  <a:pt x="9878" y="14034"/>
                </a:cubicBezTo>
                <a:cubicBezTo>
                  <a:pt x="10330" y="14034"/>
                  <a:pt x="10775" y="13941"/>
                  <a:pt x="11171" y="13730"/>
                </a:cubicBezTo>
                <a:cubicBezTo>
                  <a:pt x="11893" y="13354"/>
                  <a:pt x="12389" y="12631"/>
                  <a:pt x="12639" y="11837"/>
                </a:cubicBezTo>
                <a:cubicBezTo>
                  <a:pt x="12866" y="11067"/>
                  <a:pt x="12890" y="10220"/>
                  <a:pt x="12812" y="9426"/>
                </a:cubicBezTo>
                <a:cubicBezTo>
                  <a:pt x="12639" y="6739"/>
                  <a:pt x="11768" y="4077"/>
                  <a:pt x="10329" y="1814"/>
                </a:cubicBezTo>
                <a:cubicBezTo>
                  <a:pt x="9851" y="1044"/>
                  <a:pt x="9230" y="298"/>
                  <a:pt x="8359" y="71"/>
                </a:cubicBezTo>
                <a:cubicBezTo>
                  <a:pt x="8169" y="22"/>
                  <a:pt x="7975" y="0"/>
                  <a:pt x="777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9" name="Google Shape;579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80" name="Google Shape;580;p6"/>
          <p:cNvGrpSpPr/>
          <p:nvPr/>
        </p:nvGrpSpPr>
        <p:grpSpPr>
          <a:xfrm>
            <a:off x="11361861" y="98442"/>
            <a:ext cx="1318539" cy="910220"/>
            <a:chOff x="7845171" y="-97769"/>
            <a:chExt cx="988904" cy="682665"/>
          </a:xfrm>
        </p:grpSpPr>
        <p:sp>
          <p:nvSpPr>
            <p:cNvPr id="581" name="Google Shape;581;p6"/>
            <p:cNvSpPr/>
            <p:nvPr/>
          </p:nvSpPr>
          <p:spPr>
            <a:xfrm rot="9815692">
              <a:off x="8455631" y="320939"/>
              <a:ext cx="183266" cy="49607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6"/>
            <p:cNvSpPr/>
            <p:nvPr/>
          </p:nvSpPr>
          <p:spPr>
            <a:xfrm rot="9815692">
              <a:off x="8307052" y="411188"/>
              <a:ext cx="151601" cy="47185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6"/>
            <p:cNvSpPr/>
            <p:nvPr/>
          </p:nvSpPr>
          <p:spPr>
            <a:xfrm rot="9815692">
              <a:off x="8286258" y="263417"/>
              <a:ext cx="138324" cy="44583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6"/>
            <p:cNvSpPr/>
            <p:nvPr/>
          </p:nvSpPr>
          <p:spPr>
            <a:xfrm rot="9815692">
              <a:off x="8172994" y="352605"/>
              <a:ext cx="138235" cy="44583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6"/>
            <p:cNvSpPr/>
            <p:nvPr/>
          </p:nvSpPr>
          <p:spPr>
            <a:xfrm rot="9815692">
              <a:off x="8238463" y="502700"/>
              <a:ext cx="171964" cy="59115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6"/>
            <p:cNvSpPr/>
            <p:nvPr/>
          </p:nvSpPr>
          <p:spPr>
            <a:xfrm rot="9815692">
              <a:off x="7969353" y="486238"/>
              <a:ext cx="124869" cy="57052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6"/>
            <p:cNvSpPr/>
            <p:nvPr/>
          </p:nvSpPr>
          <p:spPr>
            <a:xfrm rot="9815692">
              <a:off x="8014308" y="258926"/>
              <a:ext cx="116257" cy="44583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6"/>
            <p:cNvSpPr/>
            <p:nvPr/>
          </p:nvSpPr>
          <p:spPr>
            <a:xfrm rot="9815692">
              <a:off x="7857939" y="411774"/>
              <a:ext cx="109350" cy="50414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6"/>
            <p:cNvSpPr/>
            <p:nvPr/>
          </p:nvSpPr>
          <p:spPr>
            <a:xfrm rot="9815692">
              <a:off x="8306667" y="63124"/>
              <a:ext cx="131866" cy="49876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6"/>
            <p:cNvSpPr/>
            <p:nvPr/>
          </p:nvSpPr>
          <p:spPr>
            <a:xfrm rot="9815692">
              <a:off x="8548263" y="106504"/>
              <a:ext cx="142540" cy="51490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6"/>
            <p:cNvSpPr/>
            <p:nvPr/>
          </p:nvSpPr>
          <p:spPr>
            <a:xfrm rot="9815692">
              <a:off x="8122470" y="125225"/>
              <a:ext cx="140388" cy="61178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6"/>
            <p:cNvSpPr/>
            <p:nvPr/>
          </p:nvSpPr>
          <p:spPr>
            <a:xfrm rot="9815692">
              <a:off x="7849762" y="202458"/>
              <a:ext cx="113656" cy="48889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6"/>
            <p:cNvSpPr/>
            <p:nvPr/>
          </p:nvSpPr>
          <p:spPr>
            <a:xfrm rot="9815692">
              <a:off x="8562937" y="452330"/>
              <a:ext cx="149448" cy="61358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6"/>
            <p:cNvSpPr/>
            <p:nvPr/>
          </p:nvSpPr>
          <p:spPr>
            <a:xfrm rot="9815692">
              <a:off x="7950223" y="29169"/>
              <a:ext cx="109888" cy="54451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6"/>
            <p:cNvSpPr/>
            <p:nvPr/>
          </p:nvSpPr>
          <p:spPr>
            <a:xfrm rot="9815692">
              <a:off x="8686380" y="193602"/>
              <a:ext cx="142540" cy="57052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6"/>
            <p:cNvSpPr/>
            <p:nvPr/>
          </p:nvSpPr>
          <p:spPr>
            <a:xfrm rot="9815692">
              <a:off x="8229517" y="-81162"/>
              <a:ext cx="124869" cy="50414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6"/>
            <p:cNvSpPr/>
            <p:nvPr/>
          </p:nvSpPr>
          <p:spPr>
            <a:xfrm rot="9815692">
              <a:off x="8514294" y="-23019"/>
              <a:ext cx="140388" cy="49607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8" name="Google Shape;598;p6"/>
          <p:cNvGrpSpPr/>
          <p:nvPr/>
        </p:nvGrpSpPr>
        <p:grpSpPr>
          <a:xfrm rot="-1966220">
            <a:off x="-103528" y="5828601"/>
            <a:ext cx="1449575" cy="1036039"/>
            <a:chOff x="2798025" y="629300"/>
            <a:chExt cx="294025" cy="210150"/>
          </a:xfrm>
        </p:grpSpPr>
        <p:sp>
          <p:nvSpPr>
            <p:cNvPr id="599" name="Google Shape;599;p6"/>
            <p:cNvSpPr/>
            <p:nvPr/>
          </p:nvSpPr>
          <p:spPr>
            <a:xfrm>
              <a:off x="2863825" y="745550"/>
              <a:ext cx="21225" cy="20625"/>
            </a:xfrm>
            <a:custGeom>
              <a:avLst/>
              <a:gdLst/>
              <a:ahLst/>
              <a:cxnLst/>
              <a:rect l="l" t="t" r="r" b="b"/>
              <a:pathLst>
                <a:path w="849" h="825" extrusionOk="0">
                  <a:moveTo>
                    <a:pt x="425" y="1"/>
                  </a:moveTo>
                  <a:cubicBezTo>
                    <a:pt x="377" y="1"/>
                    <a:pt x="323" y="1"/>
                    <a:pt x="275" y="25"/>
                  </a:cubicBezTo>
                  <a:cubicBezTo>
                    <a:pt x="228" y="48"/>
                    <a:pt x="174" y="78"/>
                    <a:pt x="126" y="126"/>
                  </a:cubicBezTo>
                  <a:cubicBezTo>
                    <a:pt x="102" y="150"/>
                    <a:pt x="78" y="198"/>
                    <a:pt x="54" y="251"/>
                  </a:cubicBezTo>
                  <a:cubicBezTo>
                    <a:pt x="25" y="299"/>
                    <a:pt x="1" y="347"/>
                    <a:pt x="25" y="401"/>
                  </a:cubicBezTo>
                  <a:lnTo>
                    <a:pt x="25" y="526"/>
                  </a:lnTo>
                  <a:cubicBezTo>
                    <a:pt x="54" y="574"/>
                    <a:pt x="78" y="645"/>
                    <a:pt x="126" y="699"/>
                  </a:cubicBezTo>
                  <a:cubicBezTo>
                    <a:pt x="174" y="723"/>
                    <a:pt x="204" y="747"/>
                    <a:pt x="228" y="771"/>
                  </a:cubicBezTo>
                  <a:cubicBezTo>
                    <a:pt x="275" y="795"/>
                    <a:pt x="353" y="825"/>
                    <a:pt x="425" y="825"/>
                  </a:cubicBezTo>
                  <a:cubicBezTo>
                    <a:pt x="472" y="825"/>
                    <a:pt x="526" y="795"/>
                    <a:pt x="574" y="771"/>
                  </a:cubicBezTo>
                  <a:cubicBezTo>
                    <a:pt x="622" y="771"/>
                    <a:pt x="675" y="747"/>
                    <a:pt x="723" y="699"/>
                  </a:cubicBezTo>
                  <a:cubicBezTo>
                    <a:pt x="747" y="645"/>
                    <a:pt x="801" y="622"/>
                    <a:pt x="801" y="574"/>
                  </a:cubicBezTo>
                  <a:cubicBezTo>
                    <a:pt x="825" y="526"/>
                    <a:pt x="848" y="472"/>
                    <a:pt x="848" y="401"/>
                  </a:cubicBezTo>
                  <a:cubicBezTo>
                    <a:pt x="825" y="377"/>
                    <a:pt x="825" y="323"/>
                    <a:pt x="825" y="299"/>
                  </a:cubicBezTo>
                  <a:cubicBezTo>
                    <a:pt x="801" y="228"/>
                    <a:pt x="771" y="174"/>
                    <a:pt x="723" y="126"/>
                  </a:cubicBezTo>
                  <a:cubicBezTo>
                    <a:pt x="699" y="102"/>
                    <a:pt x="675" y="78"/>
                    <a:pt x="622" y="48"/>
                  </a:cubicBezTo>
                  <a:cubicBezTo>
                    <a:pt x="574" y="25"/>
                    <a:pt x="502" y="1"/>
                    <a:pt x="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6"/>
            <p:cNvSpPr/>
            <p:nvPr/>
          </p:nvSpPr>
          <p:spPr>
            <a:xfrm>
              <a:off x="2889350" y="695850"/>
              <a:ext cx="18075" cy="18100"/>
            </a:xfrm>
            <a:custGeom>
              <a:avLst/>
              <a:gdLst/>
              <a:ahLst/>
              <a:cxnLst/>
              <a:rect l="l" t="t" r="r" b="b"/>
              <a:pathLst>
                <a:path w="723" h="724" extrusionOk="0">
                  <a:moveTo>
                    <a:pt x="377" y="1"/>
                  </a:moveTo>
                  <a:cubicBezTo>
                    <a:pt x="275" y="1"/>
                    <a:pt x="174" y="48"/>
                    <a:pt x="102" y="126"/>
                  </a:cubicBezTo>
                  <a:cubicBezTo>
                    <a:pt x="78" y="150"/>
                    <a:pt x="48" y="198"/>
                    <a:pt x="24" y="222"/>
                  </a:cubicBezTo>
                  <a:cubicBezTo>
                    <a:pt x="24" y="275"/>
                    <a:pt x="1" y="323"/>
                    <a:pt x="1" y="371"/>
                  </a:cubicBezTo>
                  <a:cubicBezTo>
                    <a:pt x="1" y="472"/>
                    <a:pt x="48" y="544"/>
                    <a:pt x="102" y="622"/>
                  </a:cubicBezTo>
                  <a:cubicBezTo>
                    <a:pt x="174" y="693"/>
                    <a:pt x="275" y="723"/>
                    <a:pt x="377" y="723"/>
                  </a:cubicBezTo>
                  <a:cubicBezTo>
                    <a:pt x="448" y="723"/>
                    <a:pt x="550" y="693"/>
                    <a:pt x="621" y="622"/>
                  </a:cubicBezTo>
                  <a:cubicBezTo>
                    <a:pt x="645" y="598"/>
                    <a:pt x="675" y="544"/>
                    <a:pt x="699" y="496"/>
                  </a:cubicBezTo>
                  <a:cubicBezTo>
                    <a:pt x="723" y="472"/>
                    <a:pt x="723" y="425"/>
                    <a:pt x="723" y="371"/>
                  </a:cubicBezTo>
                  <a:cubicBezTo>
                    <a:pt x="723" y="275"/>
                    <a:pt x="699" y="174"/>
                    <a:pt x="621" y="126"/>
                  </a:cubicBezTo>
                  <a:cubicBezTo>
                    <a:pt x="550" y="48"/>
                    <a:pt x="472" y="1"/>
                    <a:pt x="3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6"/>
            <p:cNvSpPr/>
            <p:nvPr/>
          </p:nvSpPr>
          <p:spPr>
            <a:xfrm>
              <a:off x="2958450" y="716900"/>
              <a:ext cx="16150" cy="16300"/>
            </a:xfrm>
            <a:custGeom>
              <a:avLst/>
              <a:gdLst/>
              <a:ahLst/>
              <a:cxnLst/>
              <a:rect l="l" t="t" r="r" b="b"/>
              <a:pathLst>
                <a:path w="646" h="652" extrusionOk="0">
                  <a:moveTo>
                    <a:pt x="323" y="0"/>
                  </a:moveTo>
                  <a:cubicBezTo>
                    <a:pt x="269" y="0"/>
                    <a:pt x="245" y="30"/>
                    <a:pt x="198" y="30"/>
                  </a:cubicBezTo>
                  <a:cubicBezTo>
                    <a:pt x="150" y="54"/>
                    <a:pt x="120" y="78"/>
                    <a:pt x="96" y="102"/>
                  </a:cubicBezTo>
                  <a:cubicBezTo>
                    <a:pt x="72" y="126"/>
                    <a:pt x="48" y="180"/>
                    <a:pt x="25" y="203"/>
                  </a:cubicBezTo>
                  <a:cubicBezTo>
                    <a:pt x="1" y="251"/>
                    <a:pt x="1" y="275"/>
                    <a:pt x="1" y="329"/>
                  </a:cubicBezTo>
                  <a:cubicBezTo>
                    <a:pt x="1" y="353"/>
                    <a:pt x="1" y="377"/>
                    <a:pt x="25" y="424"/>
                  </a:cubicBezTo>
                  <a:cubicBezTo>
                    <a:pt x="25" y="478"/>
                    <a:pt x="48" y="526"/>
                    <a:pt x="96" y="550"/>
                  </a:cubicBezTo>
                  <a:cubicBezTo>
                    <a:pt x="120" y="574"/>
                    <a:pt x="150" y="597"/>
                    <a:pt x="174" y="597"/>
                  </a:cubicBezTo>
                  <a:cubicBezTo>
                    <a:pt x="222" y="627"/>
                    <a:pt x="269" y="651"/>
                    <a:pt x="323" y="651"/>
                  </a:cubicBezTo>
                  <a:cubicBezTo>
                    <a:pt x="371" y="651"/>
                    <a:pt x="395" y="651"/>
                    <a:pt x="448" y="627"/>
                  </a:cubicBezTo>
                  <a:cubicBezTo>
                    <a:pt x="496" y="597"/>
                    <a:pt x="520" y="597"/>
                    <a:pt x="544" y="550"/>
                  </a:cubicBezTo>
                  <a:cubicBezTo>
                    <a:pt x="568" y="526"/>
                    <a:pt x="598" y="502"/>
                    <a:pt x="622" y="448"/>
                  </a:cubicBezTo>
                  <a:cubicBezTo>
                    <a:pt x="645" y="424"/>
                    <a:pt x="645" y="377"/>
                    <a:pt x="645" y="329"/>
                  </a:cubicBezTo>
                  <a:cubicBezTo>
                    <a:pt x="645" y="299"/>
                    <a:pt x="645" y="275"/>
                    <a:pt x="622" y="251"/>
                  </a:cubicBezTo>
                  <a:cubicBezTo>
                    <a:pt x="622" y="203"/>
                    <a:pt x="598" y="150"/>
                    <a:pt x="544" y="102"/>
                  </a:cubicBezTo>
                  <a:cubicBezTo>
                    <a:pt x="520" y="78"/>
                    <a:pt x="496" y="78"/>
                    <a:pt x="496" y="54"/>
                  </a:cubicBezTo>
                  <a:cubicBezTo>
                    <a:pt x="448" y="30"/>
                    <a:pt x="371" y="0"/>
                    <a:pt x="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6"/>
            <p:cNvSpPr/>
            <p:nvPr/>
          </p:nvSpPr>
          <p:spPr>
            <a:xfrm>
              <a:off x="2970850" y="658550"/>
              <a:ext cx="12400" cy="13000"/>
            </a:xfrm>
            <a:custGeom>
              <a:avLst/>
              <a:gdLst/>
              <a:ahLst/>
              <a:cxnLst/>
              <a:rect l="l" t="t" r="r" b="b"/>
              <a:pathLst>
                <a:path w="496" h="520" extrusionOk="0">
                  <a:moveTo>
                    <a:pt x="251" y="0"/>
                  </a:moveTo>
                  <a:cubicBezTo>
                    <a:pt x="221" y="0"/>
                    <a:pt x="173" y="24"/>
                    <a:pt x="149" y="24"/>
                  </a:cubicBezTo>
                  <a:cubicBezTo>
                    <a:pt x="126" y="48"/>
                    <a:pt x="102" y="48"/>
                    <a:pt x="72" y="72"/>
                  </a:cubicBezTo>
                  <a:cubicBezTo>
                    <a:pt x="48" y="96"/>
                    <a:pt x="24" y="126"/>
                    <a:pt x="24" y="173"/>
                  </a:cubicBezTo>
                  <a:cubicBezTo>
                    <a:pt x="0" y="197"/>
                    <a:pt x="0" y="221"/>
                    <a:pt x="0" y="275"/>
                  </a:cubicBezTo>
                  <a:lnTo>
                    <a:pt x="0" y="323"/>
                  </a:lnTo>
                  <a:cubicBezTo>
                    <a:pt x="24" y="370"/>
                    <a:pt x="24" y="424"/>
                    <a:pt x="72" y="448"/>
                  </a:cubicBezTo>
                  <a:cubicBezTo>
                    <a:pt x="72" y="448"/>
                    <a:pt x="102" y="472"/>
                    <a:pt x="126" y="496"/>
                  </a:cubicBezTo>
                  <a:cubicBezTo>
                    <a:pt x="149" y="496"/>
                    <a:pt x="197" y="520"/>
                    <a:pt x="251" y="520"/>
                  </a:cubicBezTo>
                  <a:cubicBezTo>
                    <a:pt x="275" y="520"/>
                    <a:pt x="323" y="520"/>
                    <a:pt x="346" y="496"/>
                  </a:cubicBezTo>
                  <a:cubicBezTo>
                    <a:pt x="370" y="496"/>
                    <a:pt x="400" y="472"/>
                    <a:pt x="424" y="448"/>
                  </a:cubicBezTo>
                  <a:cubicBezTo>
                    <a:pt x="448" y="424"/>
                    <a:pt x="472" y="394"/>
                    <a:pt x="472" y="370"/>
                  </a:cubicBezTo>
                  <a:cubicBezTo>
                    <a:pt x="496" y="323"/>
                    <a:pt x="496" y="299"/>
                    <a:pt x="496" y="275"/>
                  </a:cubicBezTo>
                  <a:lnTo>
                    <a:pt x="496" y="197"/>
                  </a:lnTo>
                  <a:cubicBezTo>
                    <a:pt x="496" y="150"/>
                    <a:pt x="472" y="126"/>
                    <a:pt x="424" y="72"/>
                  </a:cubicBezTo>
                  <a:cubicBezTo>
                    <a:pt x="424" y="72"/>
                    <a:pt x="400" y="48"/>
                    <a:pt x="370" y="48"/>
                  </a:cubicBezTo>
                  <a:cubicBezTo>
                    <a:pt x="346" y="24"/>
                    <a:pt x="299" y="0"/>
                    <a:pt x="2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6"/>
            <p:cNvSpPr/>
            <p:nvPr/>
          </p:nvSpPr>
          <p:spPr>
            <a:xfrm>
              <a:off x="2921750" y="776325"/>
              <a:ext cx="9275" cy="9350"/>
            </a:xfrm>
            <a:custGeom>
              <a:avLst/>
              <a:gdLst/>
              <a:ahLst/>
              <a:cxnLst/>
              <a:rect l="l" t="t" r="r" b="b"/>
              <a:pathLst>
                <a:path w="371" h="374" extrusionOk="0">
                  <a:moveTo>
                    <a:pt x="197" y="1"/>
                  </a:moveTo>
                  <a:cubicBezTo>
                    <a:pt x="181" y="1"/>
                    <a:pt x="165" y="11"/>
                    <a:pt x="149" y="11"/>
                  </a:cubicBezTo>
                  <a:cubicBezTo>
                    <a:pt x="96" y="11"/>
                    <a:pt x="48" y="65"/>
                    <a:pt x="24" y="89"/>
                  </a:cubicBezTo>
                  <a:cubicBezTo>
                    <a:pt x="24" y="113"/>
                    <a:pt x="0" y="137"/>
                    <a:pt x="0" y="161"/>
                  </a:cubicBezTo>
                  <a:cubicBezTo>
                    <a:pt x="0" y="191"/>
                    <a:pt x="0" y="214"/>
                    <a:pt x="24" y="238"/>
                  </a:cubicBezTo>
                  <a:cubicBezTo>
                    <a:pt x="24" y="286"/>
                    <a:pt x="48" y="310"/>
                    <a:pt x="96" y="340"/>
                  </a:cubicBezTo>
                  <a:cubicBezTo>
                    <a:pt x="134" y="357"/>
                    <a:pt x="169" y="374"/>
                    <a:pt x="203" y="374"/>
                  </a:cubicBezTo>
                  <a:cubicBezTo>
                    <a:pt x="217" y="374"/>
                    <a:pt x="231" y="371"/>
                    <a:pt x="245" y="364"/>
                  </a:cubicBezTo>
                  <a:cubicBezTo>
                    <a:pt x="275" y="364"/>
                    <a:pt x="322" y="310"/>
                    <a:pt x="346" y="286"/>
                  </a:cubicBezTo>
                  <a:cubicBezTo>
                    <a:pt x="370" y="262"/>
                    <a:pt x="370" y="214"/>
                    <a:pt x="370" y="191"/>
                  </a:cubicBezTo>
                  <a:cubicBezTo>
                    <a:pt x="370" y="161"/>
                    <a:pt x="370" y="137"/>
                    <a:pt x="346" y="113"/>
                  </a:cubicBezTo>
                  <a:cubicBezTo>
                    <a:pt x="346" y="89"/>
                    <a:pt x="346" y="65"/>
                    <a:pt x="322" y="65"/>
                  </a:cubicBezTo>
                  <a:cubicBezTo>
                    <a:pt x="299" y="41"/>
                    <a:pt x="275" y="11"/>
                    <a:pt x="245" y="11"/>
                  </a:cubicBezTo>
                  <a:lnTo>
                    <a:pt x="221" y="11"/>
                  </a:lnTo>
                  <a:cubicBezTo>
                    <a:pt x="213" y="3"/>
                    <a:pt x="205" y="1"/>
                    <a:pt x="1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6"/>
            <p:cNvSpPr/>
            <p:nvPr/>
          </p:nvSpPr>
          <p:spPr>
            <a:xfrm>
              <a:off x="2933525" y="703925"/>
              <a:ext cx="12425" cy="12675"/>
            </a:xfrm>
            <a:custGeom>
              <a:avLst/>
              <a:gdLst/>
              <a:ahLst/>
              <a:cxnLst/>
              <a:rect l="l" t="t" r="r" b="b"/>
              <a:pathLst>
                <a:path w="497" h="507" extrusionOk="0">
                  <a:moveTo>
                    <a:pt x="251" y="0"/>
                  </a:moveTo>
                  <a:cubicBezTo>
                    <a:pt x="222" y="0"/>
                    <a:pt x="174" y="24"/>
                    <a:pt x="150" y="24"/>
                  </a:cubicBezTo>
                  <a:cubicBezTo>
                    <a:pt x="126" y="48"/>
                    <a:pt x="102" y="48"/>
                    <a:pt x="72" y="72"/>
                  </a:cubicBezTo>
                  <a:cubicBezTo>
                    <a:pt x="48" y="102"/>
                    <a:pt x="25" y="125"/>
                    <a:pt x="25" y="173"/>
                  </a:cubicBezTo>
                  <a:cubicBezTo>
                    <a:pt x="1" y="197"/>
                    <a:pt x="1" y="221"/>
                    <a:pt x="1" y="251"/>
                  </a:cubicBezTo>
                  <a:lnTo>
                    <a:pt x="1" y="322"/>
                  </a:lnTo>
                  <a:cubicBezTo>
                    <a:pt x="25" y="370"/>
                    <a:pt x="48" y="400"/>
                    <a:pt x="72" y="448"/>
                  </a:cubicBezTo>
                  <a:cubicBezTo>
                    <a:pt x="102" y="448"/>
                    <a:pt x="102" y="472"/>
                    <a:pt x="126" y="472"/>
                  </a:cubicBezTo>
                  <a:cubicBezTo>
                    <a:pt x="174" y="496"/>
                    <a:pt x="198" y="496"/>
                    <a:pt x="251" y="496"/>
                  </a:cubicBezTo>
                  <a:cubicBezTo>
                    <a:pt x="259" y="504"/>
                    <a:pt x="270" y="506"/>
                    <a:pt x="282" y="506"/>
                  </a:cubicBezTo>
                  <a:cubicBezTo>
                    <a:pt x="305" y="506"/>
                    <a:pt x="331" y="496"/>
                    <a:pt x="347" y="496"/>
                  </a:cubicBezTo>
                  <a:cubicBezTo>
                    <a:pt x="371" y="472"/>
                    <a:pt x="401" y="472"/>
                    <a:pt x="425" y="448"/>
                  </a:cubicBezTo>
                  <a:cubicBezTo>
                    <a:pt x="448" y="424"/>
                    <a:pt x="472" y="400"/>
                    <a:pt x="472" y="346"/>
                  </a:cubicBezTo>
                  <a:cubicBezTo>
                    <a:pt x="496" y="322"/>
                    <a:pt x="496" y="299"/>
                    <a:pt x="496" y="251"/>
                  </a:cubicBezTo>
                  <a:lnTo>
                    <a:pt x="496" y="197"/>
                  </a:lnTo>
                  <a:cubicBezTo>
                    <a:pt x="472" y="149"/>
                    <a:pt x="448" y="125"/>
                    <a:pt x="425" y="72"/>
                  </a:cubicBezTo>
                  <a:cubicBezTo>
                    <a:pt x="401" y="72"/>
                    <a:pt x="401" y="48"/>
                    <a:pt x="371" y="48"/>
                  </a:cubicBezTo>
                  <a:cubicBezTo>
                    <a:pt x="347" y="24"/>
                    <a:pt x="299" y="0"/>
                    <a:pt x="2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6"/>
            <p:cNvSpPr/>
            <p:nvPr/>
          </p:nvSpPr>
          <p:spPr>
            <a:xfrm>
              <a:off x="2850250" y="680925"/>
              <a:ext cx="13600" cy="13475"/>
            </a:xfrm>
            <a:custGeom>
              <a:avLst/>
              <a:gdLst/>
              <a:ahLst/>
              <a:cxnLst/>
              <a:rect l="l" t="t" r="r" b="b"/>
              <a:pathLst>
                <a:path w="544" h="539" extrusionOk="0">
                  <a:moveTo>
                    <a:pt x="323" y="1"/>
                  </a:moveTo>
                  <a:cubicBezTo>
                    <a:pt x="269" y="1"/>
                    <a:pt x="245" y="1"/>
                    <a:pt x="221" y="25"/>
                  </a:cubicBezTo>
                  <a:cubicBezTo>
                    <a:pt x="174" y="25"/>
                    <a:pt x="150" y="48"/>
                    <a:pt x="120" y="72"/>
                  </a:cubicBezTo>
                  <a:cubicBezTo>
                    <a:pt x="96" y="72"/>
                    <a:pt x="72" y="96"/>
                    <a:pt x="48" y="150"/>
                  </a:cubicBezTo>
                  <a:cubicBezTo>
                    <a:pt x="24" y="174"/>
                    <a:pt x="24" y="198"/>
                    <a:pt x="24" y="246"/>
                  </a:cubicBezTo>
                  <a:cubicBezTo>
                    <a:pt x="0" y="275"/>
                    <a:pt x="24" y="299"/>
                    <a:pt x="24" y="347"/>
                  </a:cubicBezTo>
                  <a:cubicBezTo>
                    <a:pt x="24" y="371"/>
                    <a:pt x="48" y="395"/>
                    <a:pt x="48" y="395"/>
                  </a:cubicBezTo>
                  <a:cubicBezTo>
                    <a:pt x="72" y="448"/>
                    <a:pt x="96" y="472"/>
                    <a:pt x="150" y="496"/>
                  </a:cubicBezTo>
                  <a:cubicBezTo>
                    <a:pt x="174" y="520"/>
                    <a:pt x="197" y="520"/>
                    <a:pt x="221" y="520"/>
                  </a:cubicBezTo>
                  <a:cubicBezTo>
                    <a:pt x="233" y="532"/>
                    <a:pt x="253" y="538"/>
                    <a:pt x="275" y="538"/>
                  </a:cubicBezTo>
                  <a:cubicBezTo>
                    <a:pt x="297" y="538"/>
                    <a:pt x="323" y="532"/>
                    <a:pt x="347" y="520"/>
                  </a:cubicBezTo>
                  <a:cubicBezTo>
                    <a:pt x="371" y="520"/>
                    <a:pt x="395" y="520"/>
                    <a:pt x="418" y="496"/>
                  </a:cubicBezTo>
                  <a:cubicBezTo>
                    <a:pt x="448" y="472"/>
                    <a:pt x="496" y="448"/>
                    <a:pt x="520" y="395"/>
                  </a:cubicBezTo>
                  <a:cubicBezTo>
                    <a:pt x="520" y="395"/>
                    <a:pt x="520" y="371"/>
                    <a:pt x="544" y="347"/>
                  </a:cubicBezTo>
                  <a:lnTo>
                    <a:pt x="544" y="222"/>
                  </a:lnTo>
                  <a:lnTo>
                    <a:pt x="544" y="198"/>
                  </a:lnTo>
                  <a:cubicBezTo>
                    <a:pt x="520" y="174"/>
                    <a:pt x="520" y="150"/>
                    <a:pt x="496" y="96"/>
                  </a:cubicBezTo>
                  <a:cubicBezTo>
                    <a:pt x="472" y="72"/>
                    <a:pt x="448" y="48"/>
                    <a:pt x="418" y="48"/>
                  </a:cubicBezTo>
                  <a:cubicBezTo>
                    <a:pt x="395" y="25"/>
                    <a:pt x="347" y="25"/>
                    <a:pt x="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6"/>
            <p:cNvSpPr/>
            <p:nvPr/>
          </p:nvSpPr>
          <p:spPr>
            <a:xfrm>
              <a:off x="2798025" y="734950"/>
              <a:ext cx="9875" cy="9425"/>
            </a:xfrm>
            <a:custGeom>
              <a:avLst/>
              <a:gdLst/>
              <a:ahLst/>
              <a:cxnLst/>
              <a:rect l="l" t="t" r="r" b="b"/>
              <a:pathLst>
                <a:path w="395" h="377" extrusionOk="0">
                  <a:moveTo>
                    <a:pt x="173" y="1"/>
                  </a:moveTo>
                  <a:cubicBezTo>
                    <a:pt x="149" y="1"/>
                    <a:pt x="119" y="1"/>
                    <a:pt x="119" y="25"/>
                  </a:cubicBezTo>
                  <a:cubicBezTo>
                    <a:pt x="96" y="25"/>
                    <a:pt x="96" y="25"/>
                    <a:pt x="72" y="55"/>
                  </a:cubicBezTo>
                  <a:cubicBezTo>
                    <a:pt x="72" y="55"/>
                    <a:pt x="48" y="55"/>
                    <a:pt x="48" y="78"/>
                  </a:cubicBezTo>
                  <a:cubicBezTo>
                    <a:pt x="24" y="78"/>
                    <a:pt x="24" y="102"/>
                    <a:pt x="24" y="126"/>
                  </a:cubicBezTo>
                  <a:cubicBezTo>
                    <a:pt x="0" y="150"/>
                    <a:pt x="0" y="174"/>
                    <a:pt x="0" y="204"/>
                  </a:cubicBezTo>
                  <a:lnTo>
                    <a:pt x="0" y="252"/>
                  </a:lnTo>
                  <a:cubicBezTo>
                    <a:pt x="24" y="252"/>
                    <a:pt x="24" y="275"/>
                    <a:pt x="24" y="275"/>
                  </a:cubicBezTo>
                  <a:cubicBezTo>
                    <a:pt x="48" y="299"/>
                    <a:pt x="48" y="299"/>
                    <a:pt x="48" y="323"/>
                  </a:cubicBezTo>
                  <a:cubicBezTo>
                    <a:pt x="72" y="323"/>
                    <a:pt x="72" y="353"/>
                    <a:pt x="96" y="353"/>
                  </a:cubicBezTo>
                  <a:cubicBezTo>
                    <a:pt x="96" y="353"/>
                    <a:pt x="119" y="377"/>
                    <a:pt x="149" y="377"/>
                  </a:cubicBezTo>
                  <a:lnTo>
                    <a:pt x="269" y="377"/>
                  </a:lnTo>
                  <a:lnTo>
                    <a:pt x="322" y="323"/>
                  </a:lnTo>
                  <a:lnTo>
                    <a:pt x="346" y="299"/>
                  </a:lnTo>
                  <a:cubicBezTo>
                    <a:pt x="370" y="275"/>
                    <a:pt x="370" y="275"/>
                    <a:pt x="370" y="252"/>
                  </a:cubicBezTo>
                  <a:cubicBezTo>
                    <a:pt x="394" y="228"/>
                    <a:pt x="394" y="204"/>
                    <a:pt x="394" y="204"/>
                  </a:cubicBezTo>
                  <a:lnTo>
                    <a:pt x="394" y="150"/>
                  </a:lnTo>
                  <a:cubicBezTo>
                    <a:pt x="370" y="126"/>
                    <a:pt x="370" y="102"/>
                    <a:pt x="346" y="78"/>
                  </a:cubicBezTo>
                  <a:lnTo>
                    <a:pt x="322" y="55"/>
                  </a:lnTo>
                  <a:lnTo>
                    <a:pt x="299" y="25"/>
                  </a:lnTo>
                  <a:cubicBezTo>
                    <a:pt x="269" y="25"/>
                    <a:pt x="245" y="1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6"/>
            <p:cNvSpPr/>
            <p:nvPr/>
          </p:nvSpPr>
          <p:spPr>
            <a:xfrm>
              <a:off x="2873225" y="647950"/>
              <a:ext cx="21075" cy="21225"/>
            </a:xfrm>
            <a:custGeom>
              <a:avLst/>
              <a:gdLst/>
              <a:ahLst/>
              <a:cxnLst/>
              <a:rect l="l" t="t" r="r" b="b"/>
              <a:pathLst>
                <a:path w="843" h="849" extrusionOk="0">
                  <a:moveTo>
                    <a:pt x="425" y="0"/>
                  </a:moveTo>
                  <a:cubicBezTo>
                    <a:pt x="371" y="0"/>
                    <a:pt x="323" y="0"/>
                    <a:pt x="246" y="24"/>
                  </a:cubicBezTo>
                  <a:cubicBezTo>
                    <a:pt x="198" y="48"/>
                    <a:pt x="174" y="72"/>
                    <a:pt x="126" y="126"/>
                  </a:cubicBezTo>
                  <a:cubicBezTo>
                    <a:pt x="72" y="150"/>
                    <a:pt x="49" y="197"/>
                    <a:pt x="25" y="251"/>
                  </a:cubicBezTo>
                  <a:cubicBezTo>
                    <a:pt x="1" y="299"/>
                    <a:pt x="1" y="371"/>
                    <a:pt x="1" y="424"/>
                  </a:cubicBezTo>
                  <a:cubicBezTo>
                    <a:pt x="1" y="448"/>
                    <a:pt x="1" y="496"/>
                    <a:pt x="25" y="520"/>
                  </a:cubicBezTo>
                  <a:cubicBezTo>
                    <a:pt x="25" y="597"/>
                    <a:pt x="72" y="669"/>
                    <a:pt x="126" y="723"/>
                  </a:cubicBezTo>
                  <a:cubicBezTo>
                    <a:pt x="198" y="794"/>
                    <a:pt x="299" y="848"/>
                    <a:pt x="425" y="848"/>
                  </a:cubicBezTo>
                  <a:cubicBezTo>
                    <a:pt x="472" y="848"/>
                    <a:pt x="544" y="848"/>
                    <a:pt x="598" y="818"/>
                  </a:cubicBezTo>
                  <a:cubicBezTo>
                    <a:pt x="646" y="794"/>
                    <a:pt x="693" y="771"/>
                    <a:pt x="723" y="723"/>
                  </a:cubicBezTo>
                  <a:cubicBezTo>
                    <a:pt x="771" y="669"/>
                    <a:pt x="795" y="645"/>
                    <a:pt x="819" y="574"/>
                  </a:cubicBezTo>
                  <a:cubicBezTo>
                    <a:pt x="843" y="520"/>
                    <a:pt x="843" y="472"/>
                    <a:pt x="843" y="424"/>
                  </a:cubicBezTo>
                  <a:lnTo>
                    <a:pt x="843" y="299"/>
                  </a:lnTo>
                  <a:cubicBezTo>
                    <a:pt x="819" y="221"/>
                    <a:pt x="771" y="174"/>
                    <a:pt x="723" y="126"/>
                  </a:cubicBezTo>
                  <a:cubicBezTo>
                    <a:pt x="646" y="48"/>
                    <a:pt x="544" y="0"/>
                    <a:pt x="4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6"/>
            <p:cNvSpPr/>
            <p:nvPr/>
          </p:nvSpPr>
          <p:spPr>
            <a:xfrm>
              <a:off x="3003825" y="723125"/>
              <a:ext cx="13000" cy="11650"/>
            </a:xfrm>
            <a:custGeom>
              <a:avLst/>
              <a:gdLst/>
              <a:ahLst/>
              <a:cxnLst/>
              <a:rect l="l" t="t" r="r" b="b"/>
              <a:pathLst>
                <a:path w="520" h="466" extrusionOk="0">
                  <a:moveTo>
                    <a:pt x="271" y="0"/>
                  </a:moveTo>
                  <a:cubicBezTo>
                    <a:pt x="210" y="0"/>
                    <a:pt x="144" y="20"/>
                    <a:pt x="96" y="50"/>
                  </a:cubicBezTo>
                  <a:cubicBezTo>
                    <a:pt x="72" y="80"/>
                    <a:pt x="48" y="104"/>
                    <a:pt x="24" y="128"/>
                  </a:cubicBezTo>
                  <a:cubicBezTo>
                    <a:pt x="1" y="151"/>
                    <a:pt x="1" y="199"/>
                    <a:pt x="1" y="229"/>
                  </a:cubicBezTo>
                  <a:cubicBezTo>
                    <a:pt x="1" y="277"/>
                    <a:pt x="1" y="301"/>
                    <a:pt x="24" y="348"/>
                  </a:cubicBezTo>
                  <a:cubicBezTo>
                    <a:pt x="48" y="378"/>
                    <a:pt x="72" y="402"/>
                    <a:pt x="96" y="426"/>
                  </a:cubicBezTo>
                  <a:cubicBezTo>
                    <a:pt x="142" y="454"/>
                    <a:pt x="203" y="466"/>
                    <a:pt x="261" y="466"/>
                  </a:cubicBezTo>
                  <a:cubicBezTo>
                    <a:pt x="302" y="466"/>
                    <a:pt x="341" y="460"/>
                    <a:pt x="371" y="450"/>
                  </a:cubicBezTo>
                  <a:cubicBezTo>
                    <a:pt x="371" y="426"/>
                    <a:pt x="395" y="426"/>
                    <a:pt x="424" y="402"/>
                  </a:cubicBezTo>
                  <a:cubicBezTo>
                    <a:pt x="472" y="378"/>
                    <a:pt x="520" y="301"/>
                    <a:pt x="520" y="229"/>
                  </a:cubicBezTo>
                  <a:cubicBezTo>
                    <a:pt x="520" y="175"/>
                    <a:pt x="472" y="104"/>
                    <a:pt x="424" y="80"/>
                  </a:cubicBezTo>
                  <a:cubicBezTo>
                    <a:pt x="395" y="50"/>
                    <a:pt x="371" y="50"/>
                    <a:pt x="371" y="26"/>
                  </a:cubicBezTo>
                  <a:cubicBezTo>
                    <a:pt x="343" y="8"/>
                    <a:pt x="308" y="0"/>
                    <a:pt x="2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6"/>
            <p:cNvSpPr/>
            <p:nvPr/>
          </p:nvSpPr>
          <p:spPr>
            <a:xfrm>
              <a:off x="2986950" y="782875"/>
              <a:ext cx="25550" cy="24550"/>
            </a:xfrm>
            <a:custGeom>
              <a:avLst/>
              <a:gdLst/>
              <a:ahLst/>
              <a:cxnLst/>
              <a:rect l="l" t="t" r="r" b="b"/>
              <a:pathLst>
                <a:path w="1022" h="982" extrusionOk="0">
                  <a:moveTo>
                    <a:pt x="473" y="0"/>
                  </a:moveTo>
                  <a:cubicBezTo>
                    <a:pt x="401" y="0"/>
                    <a:pt x="323" y="24"/>
                    <a:pt x="252" y="78"/>
                  </a:cubicBezTo>
                  <a:cubicBezTo>
                    <a:pt x="150" y="126"/>
                    <a:pt x="79" y="197"/>
                    <a:pt x="55" y="299"/>
                  </a:cubicBezTo>
                  <a:cubicBezTo>
                    <a:pt x="1" y="376"/>
                    <a:pt x="1" y="448"/>
                    <a:pt x="1" y="549"/>
                  </a:cubicBezTo>
                  <a:cubicBezTo>
                    <a:pt x="25" y="645"/>
                    <a:pt x="79" y="746"/>
                    <a:pt x="150" y="824"/>
                  </a:cubicBezTo>
                  <a:lnTo>
                    <a:pt x="150" y="848"/>
                  </a:lnTo>
                  <a:cubicBezTo>
                    <a:pt x="248" y="945"/>
                    <a:pt x="389" y="982"/>
                    <a:pt x="517" y="982"/>
                  </a:cubicBezTo>
                  <a:cubicBezTo>
                    <a:pt x="553" y="982"/>
                    <a:pt x="589" y="979"/>
                    <a:pt x="622" y="973"/>
                  </a:cubicBezTo>
                  <a:cubicBezTo>
                    <a:pt x="801" y="920"/>
                    <a:pt x="920" y="794"/>
                    <a:pt x="974" y="621"/>
                  </a:cubicBezTo>
                  <a:cubicBezTo>
                    <a:pt x="1022" y="448"/>
                    <a:pt x="974" y="275"/>
                    <a:pt x="849" y="149"/>
                  </a:cubicBezTo>
                  <a:cubicBezTo>
                    <a:pt x="801" y="78"/>
                    <a:pt x="723" y="48"/>
                    <a:pt x="622" y="24"/>
                  </a:cubicBezTo>
                  <a:cubicBezTo>
                    <a:pt x="586" y="12"/>
                    <a:pt x="543" y="6"/>
                    <a:pt x="499" y="6"/>
                  </a:cubicBezTo>
                  <a:cubicBezTo>
                    <a:pt x="456" y="6"/>
                    <a:pt x="413" y="12"/>
                    <a:pt x="377" y="24"/>
                  </a:cubicBezTo>
                  <a:cubicBezTo>
                    <a:pt x="401" y="0"/>
                    <a:pt x="449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6"/>
            <p:cNvSpPr/>
            <p:nvPr/>
          </p:nvSpPr>
          <p:spPr>
            <a:xfrm>
              <a:off x="3043525" y="708850"/>
              <a:ext cx="11225" cy="12550"/>
            </a:xfrm>
            <a:custGeom>
              <a:avLst/>
              <a:gdLst/>
              <a:ahLst/>
              <a:cxnLst/>
              <a:rect l="l" t="t" r="r" b="b"/>
              <a:pathLst>
                <a:path w="449" h="502" extrusionOk="0">
                  <a:moveTo>
                    <a:pt x="227" y="0"/>
                  </a:moveTo>
                  <a:cubicBezTo>
                    <a:pt x="204" y="24"/>
                    <a:pt x="180" y="24"/>
                    <a:pt x="150" y="24"/>
                  </a:cubicBezTo>
                  <a:cubicBezTo>
                    <a:pt x="150" y="24"/>
                    <a:pt x="126" y="24"/>
                    <a:pt x="102" y="54"/>
                  </a:cubicBezTo>
                  <a:cubicBezTo>
                    <a:pt x="78" y="54"/>
                    <a:pt x="78" y="78"/>
                    <a:pt x="54" y="102"/>
                  </a:cubicBezTo>
                  <a:cubicBezTo>
                    <a:pt x="30" y="125"/>
                    <a:pt x="30" y="149"/>
                    <a:pt x="1" y="173"/>
                  </a:cubicBezTo>
                  <a:lnTo>
                    <a:pt x="1" y="227"/>
                  </a:lnTo>
                  <a:lnTo>
                    <a:pt x="1" y="322"/>
                  </a:lnTo>
                  <a:cubicBezTo>
                    <a:pt x="30" y="376"/>
                    <a:pt x="30" y="400"/>
                    <a:pt x="54" y="424"/>
                  </a:cubicBezTo>
                  <a:cubicBezTo>
                    <a:pt x="102" y="472"/>
                    <a:pt x="150" y="502"/>
                    <a:pt x="227" y="502"/>
                  </a:cubicBezTo>
                  <a:cubicBezTo>
                    <a:pt x="251" y="502"/>
                    <a:pt x="275" y="502"/>
                    <a:pt x="299" y="472"/>
                  </a:cubicBezTo>
                  <a:cubicBezTo>
                    <a:pt x="329" y="472"/>
                    <a:pt x="353" y="448"/>
                    <a:pt x="377" y="424"/>
                  </a:cubicBezTo>
                  <a:cubicBezTo>
                    <a:pt x="401" y="400"/>
                    <a:pt x="424" y="376"/>
                    <a:pt x="424" y="322"/>
                  </a:cubicBezTo>
                  <a:cubicBezTo>
                    <a:pt x="448" y="299"/>
                    <a:pt x="448" y="251"/>
                    <a:pt x="424" y="227"/>
                  </a:cubicBezTo>
                  <a:lnTo>
                    <a:pt x="424" y="173"/>
                  </a:lnTo>
                  <a:cubicBezTo>
                    <a:pt x="424" y="149"/>
                    <a:pt x="401" y="125"/>
                    <a:pt x="401" y="125"/>
                  </a:cubicBezTo>
                  <a:cubicBezTo>
                    <a:pt x="401" y="102"/>
                    <a:pt x="377" y="78"/>
                    <a:pt x="353" y="54"/>
                  </a:cubicBezTo>
                  <a:cubicBezTo>
                    <a:pt x="329" y="54"/>
                    <a:pt x="329" y="24"/>
                    <a:pt x="299" y="24"/>
                  </a:cubicBezTo>
                  <a:cubicBezTo>
                    <a:pt x="275" y="24"/>
                    <a:pt x="251" y="0"/>
                    <a:pt x="2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6"/>
            <p:cNvSpPr/>
            <p:nvPr/>
          </p:nvSpPr>
          <p:spPr>
            <a:xfrm>
              <a:off x="3047250" y="757350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7" y="597"/>
                    <a:pt x="777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6"/>
            <p:cNvSpPr/>
            <p:nvPr/>
          </p:nvSpPr>
          <p:spPr>
            <a:xfrm>
              <a:off x="2871300" y="815000"/>
              <a:ext cx="16275" cy="15800"/>
            </a:xfrm>
            <a:custGeom>
              <a:avLst/>
              <a:gdLst/>
              <a:ahLst/>
              <a:cxnLst/>
              <a:rect l="l" t="t" r="r" b="b"/>
              <a:pathLst>
                <a:path w="651" h="632" extrusionOk="0">
                  <a:moveTo>
                    <a:pt x="281" y="1"/>
                  </a:moveTo>
                  <a:cubicBezTo>
                    <a:pt x="249" y="1"/>
                    <a:pt x="220" y="18"/>
                    <a:pt x="203" y="35"/>
                  </a:cubicBezTo>
                  <a:cubicBezTo>
                    <a:pt x="149" y="35"/>
                    <a:pt x="126" y="58"/>
                    <a:pt x="102" y="82"/>
                  </a:cubicBezTo>
                  <a:cubicBezTo>
                    <a:pt x="54" y="106"/>
                    <a:pt x="54" y="160"/>
                    <a:pt x="24" y="184"/>
                  </a:cubicBezTo>
                  <a:cubicBezTo>
                    <a:pt x="0" y="232"/>
                    <a:pt x="0" y="285"/>
                    <a:pt x="0" y="309"/>
                  </a:cubicBezTo>
                  <a:lnTo>
                    <a:pt x="0" y="405"/>
                  </a:lnTo>
                  <a:cubicBezTo>
                    <a:pt x="24" y="458"/>
                    <a:pt x="54" y="506"/>
                    <a:pt x="102" y="530"/>
                  </a:cubicBezTo>
                  <a:cubicBezTo>
                    <a:pt x="126" y="554"/>
                    <a:pt x="126" y="584"/>
                    <a:pt x="149" y="584"/>
                  </a:cubicBezTo>
                  <a:cubicBezTo>
                    <a:pt x="203" y="632"/>
                    <a:pt x="251" y="632"/>
                    <a:pt x="323" y="632"/>
                  </a:cubicBezTo>
                  <a:cubicBezTo>
                    <a:pt x="352" y="632"/>
                    <a:pt x="400" y="632"/>
                    <a:pt x="448" y="608"/>
                  </a:cubicBezTo>
                  <a:cubicBezTo>
                    <a:pt x="472" y="608"/>
                    <a:pt x="526" y="584"/>
                    <a:pt x="549" y="530"/>
                  </a:cubicBezTo>
                  <a:cubicBezTo>
                    <a:pt x="573" y="506"/>
                    <a:pt x="597" y="482"/>
                    <a:pt x="597" y="435"/>
                  </a:cubicBezTo>
                  <a:cubicBezTo>
                    <a:pt x="621" y="405"/>
                    <a:pt x="651" y="357"/>
                    <a:pt x="621" y="309"/>
                  </a:cubicBezTo>
                  <a:lnTo>
                    <a:pt x="621" y="232"/>
                  </a:lnTo>
                  <a:cubicBezTo>
                    <a:pt x="597" y="184"/>
                    <a:pt x="573" y="136"/>
                    <a:pt x="549" y="82"/>
                  </a:cubicBezTo>
                  <a:cubicBezTo>
                    <a:pt x="526" y="82"/>
                    <a:pt x="502" y="58"/>
                    <a:pt x="472" y="35"/>
                  </a:cubicBezTo>
                  <a:cubicBezTo>
                    <a:pt x="424" y="11"/>
                    <a:pt x="376" y="11"/>
                    <a:pt x="323" y="11"/>
                  </a:cubicBezTo>
                  <a:cubicBezTo>
                    <a:pt x="309" y="4"/>
                    <a:pt x="295" y="1"/>
                    <a:pt x="2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6"/>
            <p:cNvSpPr/>
            <p:nvPr/>
          </p:nvSpPr>
          <p:spPr>
            <a:xfrm>
              <a:off x="2941000" y="829575"/>
              <a:ext cx="10625" cy="9875"/>
            </a:xfrm>
            <a:custGeom>
              <a:avLst/>
              <a:gdLst/>
              <a:ahLst/>
              <a:cxnLst/>
              <a:rect l="l" t="t" r="r" b="b"/>
              <a:pathLst>
                <a:path w="425" h="395" extrusionOk="0">
                  <a:moveTo>
                    <a:pt x="221" y="1"/>
                  </a:moveTo>
                  <a:cubicBezTo>
                    <a:pt x="173" y="1"/>
                    <a:pt x="149" y="1"/>
                    <a:pt x="126" y="25"/>
                  </a:cubicBezTo>
                  <a:cubicBezTo>
                    <a:pt x="102" y="25"/>
                    <a:pt x="102" y="25"/>
                    <a:pt x="72" y="49"/>
                  </a:cubicBezTo>
                  <a:cubicBezTo>
                    <a:pt x="48" y="49"/>
                    <a:pt x="24" y="72"/>
                    <a:pt x="24" y="96"/>
                  </a:cubicBezTo>
                  <a:cubicBezTo>
                    <a:pt x="0" y="120"/>
                    <a:pt x="0" y="150"/>
                    <a:pt x="0" y="198"/>
                  </a:cubicBezTo>
                  <a:cubicBezTo>
                    <a:pt x="0" y="222"/>
                    <a:pt x="0" y="246"/>
                    <a:pt x="24" y="269"/>
                  </a:cubicBezTo>
                  <a:cubicBezTo>
                    <a:pt x="24" y="299"/>
                    <a:pt x="48" y="323"/>
                    <a:pt x="72" y="347"/>
                  </a:cubicBezTo>
                  <a:cubicBezTo>
                    <a:pt x="102" y="347"/>
                    <a:pt x="102" y="347"/>
                    <a:pt x="126" y="371"/>
                  </a:cubicBezTo>
                  <a:cubicBezTo>
                    <a:pt x="149" y="371"/>
                    <a:pt x="173" y="395"/>
                    <a:pt x="221" y="395"/>
                  </a:cubicBezTo>
                  <a:cubicBezTo>
                    <a:pt x="251" y="395"/>
                    <a:pt x="299" y="371"/>
                    <a:pt x="323" y="371"/>
                  </a:cubicBezTo>
                  <a:cubicBezTo>
                    <a:pt x="370" y="323"/>
                    <a:pt x="424" y="246"/>
                    <a:pt x="424" y="198"/>
                  </a:cubicBezTo>
                  <a:cubicBezTo>
                    <a:pt x="424" y="120"/>
                    <a:pt x="370" y="49"/>
                    <a:pt x="323" y="25"/>
                  </a:cubicBezTo>
                  <a:cubicBezTo>
                    <a:pt x="299" y="1"/>
                    <a:pt x="251" y="1"/>
                    <a:pt x="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6"/>
            <p:cNvSpPr/>
            <p:nvPr/>
          </p:nvSpPr>
          <p:spPr>
            <a:xfrm>
              <a:off x="3029350" y="796000"/>
              <a:ext cx="28525" cy="28525"/>
            </a:xfrm>
            <a:custGeom>
              <a:avLst/>
              <a:gdLst/>
              <a:ahLst/>
              <a:cxnLst/>
              <a:rect l="l" t="t" r="r" b="b"/>
              <a:pathLst>
                <a:path w="1141" h="1141" extrusionOk="0">
                  <a:moveTo>
                    <a:pt x="568" y="1"/>
                  </a:moveTo>
                  <a:cubicBezTo>
                    <a:pt x="496" y="1"/>
                    <a:pt x="418" y="24"/>
                    <a:pt x="347" y="48"/>
                  </a:cubicBezTo>
                  <a:cubicBezTo>
                    <a:pt x="299" y="72"/>
                    <a:pt x="221" y="120"/>
                    <a:pt x="174" y="174"/>
                  </a:cubicBezTo>
                  <a:cubicBezTo>
                    <a:pt x="120" y="221"/>
                    <a:pt x="72" y="299"/>
                    <a:pt x="48" y="347"/>
                  </a:cubicBezTo>
                  <a:cubicBezTo>
                    <a:pt x="24" y="418"/>
                    <a:pt x="0" y="496"/>
                    <a:pt x="0" y="568"/>
                  </a:cubicBezTo>
                  <a:cubicBezTo>
                    <a:pt x="24" y="621"/>
                    <a:pt x="24" y="669"/>
                    <a:pt x="24" y="717"/>
                  </a:cubicBezTo>
                  <a:cubicBezTo>
                    <a:pt x="48" y="818"/>
                    <a:pt x="96" y="896"/>
                    <a:pt x="174" y="968"/>
                  </a:cubicBezTo>
                  <a:cubicBezTo>
                    <a:pt x="221" y="992"/>
                    <a:pt x="245" y="1045"/>
                    <a:pt x="299" y="1069"/>
                  </a:cubicBezTo>
                  <a:cubicBezTo>
                    <a:pt x="371" y="1117"/>
                    <a:pt x="472" y="1141"/>
                    <a:pt x="568" y="1141"/>
                  </a:cubicBezTo>
                  <a:cubicBezTo>
                    <a:pt x="645" y="1141"/>
                    <a:pt x="717" y="1117"/>
                    <a:pt x="794" y="1093"/>
                  </a:cubicBezTo>
                  <a:cubicBezTo>
                    <a:pt x="866" y="1069"/>
                    <a:pt x="920" y="1015"/>
                    <a:pt x="968" y="968"/>
                  </a:cubicBezTo>
                  <a:cubicBezTo>
                    <a:pt x="1015" y="920"/>
                    <a:pt x="1069" y="866"/>
                    <a:pt x="1093" y="795"/>
                  </a:cubicBezTo>
                  <a:cubicBezTo>
                    <a:pt x="1117" y="717"/>
                    <a:pt x="1141" y="645"/>
                    <a:pt x="1141" y="568"/>
                  </a:cubicBezTo>
                  <a:cubicBezTo>
                    <a:pt x="1141" y="520"/>
                    <a:pt x="1117" y="472"/>
                    <a:pt x="1117" y="418"/>
                  </a:cubicBezTo>
                  <a:cubicBezTo>
                    <a:pt x="1093" y="323"/>
                    <a:pt x="1045" y="245"/>
                    <a:pt x="968" y="174"/>
                  </a:cubicBezTo>
                  <a:cubicBezTo>
                    <a:pt x="944" y="150"/>
                    <a:pt x="896" y="120"/>
                    <a:pt x="866" y="96"/>
                  </a:cubicBezTo>
                  <a:cubicBezTo>
                    <a:pt x="771" y="24"/>
                    <a:pt x="669" y="1"/>
                    <a:pt x="5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6"/>
            <p:cNvSpPr/>
            <p:nvPr/>
          </p:nvSpPr>
          <p:spPr>
            <a:xfrm>
              <a:off x="2811000" y="780325"/>
              <a:ext cx="17475" cy="17500"/>
            </a:xfrm>
            <a:custGeom>
              <a:avLst/>
              <a:gdLst/>
              <a:ahLst/>
              <a:cxnLst/>
              <a:rect l="l" t="t" r="r" b="b"/>
              <a:pathLst>
                <a:path w="699" h="700" extrusionOk="0">
                  <a:moveTo>
                    <a:pt x="347" y="1"/>
                  </a:moveTo>
                  <a:cubicBezTo>
                    <a:pt x="299" y="1"/>
                    <a:pt x="275" y="1"/>
                    <a:pt x="227" y="31"/>
                  </a:cubicBezTo>
                  <a:cubicBezTo>
                    <a:pt x="174" y="54"/>
                    <a:pt x="150" y="78"/>
                    <a:pt x="102" y="102"/>
                  </a:cubicBezTo>
                  <a:cubicBezTo>
                    <a:pt x="78" y="126"/>
                    <a:pt x="48" y="180"/>
                    <a:pt x="48" y="204"/>
                  </a:cubicBezTo>
                  <a:cubicBezTo>
                    <a:pt x="24" y="251"/>
                    <a:pt x="0" y="299"/>
                    <a:pt x="0" y="353"/>
                  </a:cubicBezTo>
                  <a:cubicBezTo>
                    <a:pt x="24" y="377"/>
                    <a:pt x="24" y="401"/>
                    <a:pt x="24" y="448"/>
                  </a:cubicBezTo>
                  <a:cubicBezTo>
                    <a:pt x="48" y="502"/>
                    <a:pt x="78" y="550"/>
                    <a:pt x="102" y="598"/>
                  </a:cubicBezTo>
                  <a:cubicBezTo>
                    <a:pt x="126" y="598"/>
                    <a:pt x="150" y="628"/>
                    <a:pt x="174" y="651"/>
                  </a:cubicBezTo>
                  <a:cubicBezTo>
                    <a:pt x="227" y="675"/>
                    <a:pt x="299" y="699"/>
                    <a:pt x="347" y="699"/>
                  </a:cubicBezTo>
                  <a:cubicBezTo>
                    <a:pt x="400" y="699"/>
                    <a:pt x="448" y="675"/>
                    <a:pt x="496" y="675"/>
                  </a:cubicBezTo>
                  <a:cubicBezTo>
                    <a:pt x="526" y="651"/>
                    <a:pt x="574" y="628"/>
                    <a:pt x="597" y="598"/>
                  </a:cubicBezTo>
                  <a:cubicBezTo>
                    <a:pt x="621" y="550"/>
                    <a:pt x="645" y="526"/>
                    <a:pt x="675" y="478"/>
                  </a:cubicBezTo>
                  <a:cubicBezTo>
                    <a:pt x="699" y="448"/>
                    <a:pt x="699" y="401"/>
                    <a:pt x="699" y="353"/>
                  </a:cubicBezTo>
                  <a:lnTo>
                    <a:pt x="699" y="251"/>
                  </a:lnTo>
                  <a:cubicBezTo>
                    <a:pt x="675" y="204"/>
                    <a:pt x="645" y="150"/>
                    <a:pt x="597" y="102"/>
                  </a:cubicBezTo>
                  <a:cubicBezTo>
                    <a:pt x="574" y="78"/>
                    <a:pt x="550" y="78"/>
                    <a:pt x="526" y="54"/>
                  </a:cubicBezTo>
                  <a:cubicBezTo>
                    <a:pt x="472" y="31"/>
                    <a:pt x="424" y="1"/>
                    <a:pt x="3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6"/>
            <p:cNvSpPr/>
            <p:nvPr/>
          </p:nvSpPr>
          <p:spPr>
            <a:xfrm>
              <a:off x="2916675" y="629300"/>
              <a:ext cx="16875" cy="16125"/>
            </a:xfrm>
            <a:custGeom>
              <a:avLst/>
              <a:gdLst/>
              <a:ahLst/>
              <a:cxnLst/>
              <a:rect l="l" t="t" r="r" b="b"/>
              <a:pathLst>
                <a:path w="675" h="645" extrusionOk="0">
                  <a:moveTo>
                    <a:pt x="328" y="0"/>
                  </a:moveTo>
                  <a:cubicBezTo>
                    <a:pt x="299" y="0"/>
                    <a:pt x="251" y="0"/>
                    <a:pt x="203" y="24"/>
                  </a:cubicBezTo>
                  <a:cubicBezTo>
                    <a:pt x="179" y="24"/>
                    <a:pt x="125" y="48"/>
                    <a:pt x="102" y="72"/>
                  </a:cubicBezTo>
                  <a:cubicBezTo>
                    <a:pt x="78" y="126"/>
                    <a:pt x="54" y="149"/>
                    <a:pt x="54" y="197"/>
                  </a:cubicBezTo>
                  <a:cubicBezTo>
                    <a:pt x="30" y="221"/>
                    <a:pt x="0" y="275"/>
                    <a:pt x="30" y="323"/>
                  </a:cubicBezTo>
                  <a:lnTo>
                    <a:pt x="30" y="400"/>
                  </a:lnTo>
                  <a:cubicBezTo>
                    <a:pt x="54" y="448"/>
                    <a:pt x="78" y="496"/>
                    <a:pt x="102" y="549"/>
                  </a:cubicBezTo>
                  <a:cubicBezTo>
                    <a:pt x="125" y="549"/>
                    <a:pt x="149" y="573"/>
                    <a:pt x="179" y="597"/>
                  </a:cubicBezTo>
                  <a:cubicBezTo>
                    <a:pt x="227" y="621"/>
                    <a:pt x="275" y="645"/>
                    <a:pt x="328" y="645"/>
                  </a:cubicBezTo>
                  <a:cubicBezTo>
                    <a:pt x="376" y="645"/>
                    <a:pt x="424" y="621"/>
                    <a:pt x="448" y="597"/>
                  </a:cubicBezTo>
                  <a:cubicBezTo>
                    <a:pt x="502" y="597"/>
                    <a:pt x="525" y="573"/>
                    <a:pt x="573" y="549"/>
                  </a:cubicBezTo>
                  <a:cubicBezTo>
                    <a:pt x="597" y="520"/>
                    <a:pt x="627" y="472"/>
                    <a:pt x="627" y="448"/>
                  </a:cubicBezTo>
                  <a:cubicBezTo>
                    <a:pt x="651" y="400"/>
                    <a:pt x="675" y="346"/>
                    <a:pt x="651" y="323"/>
                  </a:cubicBezTo>
                  <a:lnTo>
                    <a:pt x="651" y="221"/>
                  </a:lnTo>
                  <a:cubicBezTo>
                    <a:pt x="627" y="173"/>
                    <a:pt x="597" y="126"/>
                    <a:pt x="573" y="72"/>
                  </a:cubicBezTo>
                  <a:cubicBezTo>
                    <a:pt x="549" y="72"/>
                    <a:pt x="525" y="48"/>
                    <a:pt x="502" y="24"/>
                  </a:cubicBezTo>
                  <a:cubicBezTo>
                    <a:pt x="448" y="0"/>
                    <a:pt x="400" y="0"/>
                    <a:pt x="3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6"/>
            <p:cNvSpPr/>
            <p:nvPr/>
          </p:nvSpPr>
          <p:spPr>
            <a:xfrm>
              <a:off x="3025625" y="664675"/>
              <a:ext cx="21050" cy="21200"/>
            </a:xfrm>
            <a:custGeom>
              <a:avLst/>
              <a:gdLst/>
              <a:ahLst/>
              <a:cxnLst/>
              <a:rect l="l" t="t" r="r" b="b"/>
              <a:pathLst>
                <a:path w="842" h="848" extrusionOk="0">
                  <a:moveTo>
                    <a:pt x="418" y="0"/>
                  </a:moveTo>
                  <a:cubicBezTo>
                    <a:pt x="370" y="0"/>
                    <a:pt x="323" y="0"/>
                    <a:pt x="269" y="54"/>
                  </a:cubicBezTo>
                  <a:cubicBezTo>
                    <a:pt x="221" y="54"/>
                    <a:pt x="173" y="78"/>
                    <a:pt x="120" y="125"/>
                  </a:cubicBezTo>
                  <a:cubicBezTo>
                    <a:pt x="96" y="149"/>
                    <a:pt x="72" y="203"/>
                    <a:pt x="48" y="251"/>
                  </a:cubicBezTo>
                  <a:cubicBezTo>
                    <a:pt x="24" y="299"/>
                    <a:pt x="0" y="352"/>
                    <a:pt x="24" y="424"/>
                  </a:cubicBezTo>
                  <a:lnTo>
                    <a:pt x="24" y="525"/>
                  </a:lnTo>
                  <a:cubicBezTo>
                    <a:pt x="48" y="597"/>
                    <a:pt x="72" y="675"/>
                    <a:pt x="120" y="722"/>
                  </a:cubicBezTo>
                  <a:cubicBezTo>
                    <a:pt x="173" y="722"/>
                    <a:pt x="197" y="746"/>
                    <a:pt x="221" y="776"/>
                  </a:cubicBezTo>
                  <a:cubicBezTo>
                    <a:pt x="269" y="824"/>
                    <a:pt x="346" y="824"/>
                    <a:pt x="418" y="848"/>
                  </a:cubicBezTo>
                  <a:cubicBezTo>
                    <a:pt x="496" y="848"/>
                    <a:pt x="543" y="824"/>
                    <a:pt x="597" y="800"/>
                  </a:cubicBezTo>
                  <a:cubicBezTo>
                    <a:pt x="645" y="776"/>
                    <a:pt x="693" y="746"/>
                    <a:pt x="717" y="722"/>
                  </a:cubicBezTo>
                  <a:cubicBezTo>
                    <a:pt x="770" y="675"/>
                    <a:pt x="794" y="627"/>
                    <a:pt x="818" y="573"/>
                  </a:cubicBezTo>
                  <a:cubicBezTo>
                    <a:pt x="842" y="525"/>
                    <a:pt x="842" y="478"/>
                    <a:pt x="842" y="424"/>
                  </a:cubicBezTo>
                  <a:cubicBezTo>
                    <a:pt x="842" y="376"/>
                    <a:pt x="842" y="352"/>
                    <a:pt x="818" y="299"/>
                  </a:cubicBezTo>
                  <a:cubicBezTo>
                    <a:pt x="818" y="251"/>
                    <a:pt x="770" y="179"/>
                    <a:pt x="717" y="125"/>
                  </a:cubicBezTo>
                  <a:cubicBezTo>
                    <a:pt x="693" y="102"/>
                    <a:pt x="669" y="78"/>
                    <a:pt x="645" y="54"/>
                  </a:cubicBezTo>
                  <a:cubicBezTo>
                    <a:pt x="567" y="30"/>
                    <a:pt x="496" y="0"/>
                    <a:pt x="4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6"/>
            <p:cNvSpPr/>
            <p:nvPr/>
          </p:nvSpPr>
          <p:spPr>
            <a:xfrm>
              <a:off x="3080250" y="730625"/>
              <a:ext cx="11800" cy="10025"/>
            </a:xfrm>
            <a:custGeom>
              <a:avLst/>
              <a:gdLst/>
              <a:ahLst/>
              <a:cxnLst/>
              <a:rect l="l" t="t" r="r" b="b"/>
              <a:pathLst>
                <a:path w="472" h="401" extrusionOk="0">
                  <a:moveTo>
                    <a:pt x="227" y="1"/>
                  </a:moveTo>
                  <a:cubicBezTo>
                    <a:pt x="173" y="1"/>
                    <a:pt x="125" y="25"/>
                    <a:pt x="78" y="78"/>
                  </a:cubicBezTo>
                  <a:cubicBezTo>
                    <a:pt x="78" y="78"/>
                    <a:pt x="54" y="102"/>
                    <a:pt x="54" y="126"/>
                  </a:cubicBezTo>
                  <a:cubicBezTo>
                    <a:pt x="0" y="174"/>
                    <a:pt x="0" y="251"/>
                    <a:pt x="54" y="299"/>
                  </a:cubicBezTo>
                  <a:lnTo>
                    <a:pt x="78" y="323"/>
                  </a:lnTo>
                  <a:cubicBezTo>
                    <a:pt x="102" y="377"/>
                    <a:pt x="173" y="401"/>
                    <a:pt x="227" y="401"/>
                  </a:cubicBezTo>
                  <a:cubicBezTo>
                    <a:pt x="275" y="401"/>
                    <a:pt x="299" y="401"/>
                    <a:pt x="352" y="377"/>
                  </a:cubicBezTo>
                  <a:lnTo>
                    <a:pt x="400" y="377"/>
                  </a:lnTo>
                  <a:cubicBezTo>
                    <a:pt x="400" y="347"/>
                    <a:pt x="424" y="323"/>
                    <a:pt x="448" y="323"/>
                  </a:cubicBezTo>
                  <a:cubicBezTo>
                    <a:pt x="472" y="275"/>
                    <a:pt x="472" y="251"/>
                    <a:pt x="472" y="198"/>
                  </a:cubicBezTo>
                  <a:cubicBezTo>
                    <a:pt x="472" y="174"/>
                    <a:pt x="472" y="150"/>
                    <a:pt x="448" y="102"/>
                  </a:cubicBezTo>
                  <a:cubicBezTo>
                    <a:pt x="424" y="78"/>
                    <a:pt x="376" y="25"/>
                    <a:pt x="352" y="25"/>
                  </a:cubicBezTo>
                  <a:cubicBezTo>
                    <a:pt x="299" y="25"/>
                    <a:pt x="275" y="1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6"/>
            <p:cNvSpPr/>
            <p:nvPr/>
          </p:nvSpPr>
          <p:spPr>
            <a:xfrm>
              <a:off x="2907400" y="740625"/>
              <a:ext cx="12425" cy="11825"/>
            </a:xfrm>
            <a:custGeom>
              <a:avLst/>
              <a:gdLst/>
              <a:ahLst/>
              <a:cxnLst/>
              <a:rect l="l" t="t" r="r" b="b"/>
              <a:pathLst>
                <a:path w="497" h="473" extrusionOk="0">
                  <a:moveTo>
                    <a:pt x="252" y="1"/>
                  </a:moveTo>
                  <a:cubicBezTo>
                    <a:pt x="222" y="1"/>
                    <a:pt x="174" y="1"/>
                    <a:pt x="150" y="25"/>
                  </a:cubicBezTo>
                  <a:cubicBezTo>
                    <a:pt x="126" y="25"/>
                    <a:pt x="102" y="48"/>
                    <a:pt x="73" y="72"/>
                  </a:cubicBezTo>
                  <a:cubicBezTo>
                    <a:pt x="49" y="96"/>
                    <a:pt x="49" y="126"/>
                    <a:pt x="25" y="150"/>
                  </a:cubicBezTo>
                  <a:cubicBezTo>
                    <a:pt x="25" y="174"/>
                    <a:pt x="1" y="198"/>
                    <a:pt x="25" y="222"/>
                  </a:cubicBezTo>
                  <a:lnTo>
                    <a:pt x="25" y="299"/>
                  </a:lnTo>
                  <a:cubicBezTo>
                    <a:pt x="25" y="323"/>
                    <a:pt x="49" y="371"/>
                    <a:pt x="73" y="395"/>
                  </a:cubicBezTo>
                  <a:cubicBezTo>
                    <a:pt x="102" y="395"/>
                    <a:pt x="126" y="425"/>
                    <a:pt x="126" y="425"/>
                  </a:cubicBezTo>
                  <a:cubicBezTo>
                    <a:pt x="174" y="448"/>
                    <a:pt x="198" y="472"/>
                    <a:pt x="252" y="472"/>
                  </a:cubicBezTo>
                  <a:cubicBezTo>
                    <a:pt x="252" y="472"/>
                    <a:pt x="276" y="472"/>
                    <a:pt x="276" y="448"/>
                  </a:cubicBezTo>
                  <a:cubicBezTo>
                    <a:pt x="323" y="448"/>
                    <a:pt x="347" y="448"/>
                    <a:pt x="371" y="425"/>
                  </a:cubicBezTo>
                  <a:cubicBezTo>
                    <a:pt x="371" y="425"/>
                    <a:pt x="401" y="395"/>
                    <a:pt x="425" y="395"/>
                  </a:cubicBezTo>
                  <a:lnTo>
                    <a:pt x="425" y="371"/>
                  </a:lnTo>
                  <a:cubicBezTo>
                    <a:pt x="449" y="371"/>
                    <a:pt x="473" y="347"/>
                    <a:pt x="473" y="323"/>
                  </a:cubicBezTo>
                  <a:cubicBezTo>
                    <a:pt x="496" y="299"/>
                    <a:pt x="496" y="245"/>
                    <a:pt x="496" y="222"/>
                  </a:cubicBezTo>
                  <a:lnTo>
                    <a:pt x="496" y="174"/>
                  </a:lnTo>
                  <a:cubicBezTo>
                    <a:pt x="473" y="150"/>
                    <a:pt x="449" y="96"/>
                    <a:pt x="425" y="72"/>
                  </a:cubicBezTo>
                  <a:cubicBezTo>
                    <a:pt x="401" y="48"/>
                    <a:pt x="371" y="48"/>
                    <a:pt x="371" y="25"/>
                  </a:cubicBezTo>
                  <a:cubicBezTo>
                    <a:pt x="347" y="25"/>
                    <a:pt x="323" y="25"/>
                    <a:pt x="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6"/>
          <p:cNvGrpSpPr/>
          <p:nvPr/>
        </p:nvGrpSpPr>
        <p:grpSpPr>
          <a:xfrm>
            <a:off x="11163923" y="5814611"/>
            <a:ext cx="2117051" cy="910259"/>
            <a:chOff x="8157200" y="4285905"/>
            <a:chExt cx="1587788" cy="750296"/>
          </a:xfrm>
        </p:grpSpPr>
        <p:sp>
          <p:nvSpPr>
            <p:cNvPr id="621" name="Google Shape;621;p6"/>
            <p:cNvSpPr/>
            <p:nvPr/>
          </p:nvSpPr>
          <p:spPr>
            <a:xfrm>
              <a:off x="8157200" y="4715864"/>
              <a:ext cx="1587788" cy="320336"/>
            </a:xfrm>
            <a:custGeom>
              <a:avLst/>
              <a:gdLst/>
              <a:ahLst/>
              <a:cxnLst/>
              <a:rect l="l" t="t" r="r" b="b"/>
              <a:pathLst>
                <a:path w="18453" h="3723" extrusionOk="0">
                  <a:moveTo>
                    <a:pt x="2761" y="1"/>
                  </a:moveTo>
                  <a:cubicBezTo>
                    <a:pt x="2525" y="1"/>
                    <a:pt x="2285" y="50"/>
                    <a:pt x="2059" y="143"/>
                  </a:cubicBezTo>
                  <a:cubicBezTo>
                    <a:pt x="1635" y="292"/>
                    <a:pt x="1265" y="567"/>
                    <a:pt x="966" y="943"/>
                  </a:cubicBezTo>
                  <a:cubicBezTo>
                    <a:pt x="668" y="1337"/>
                    <a:pt x="441" y="1785"/>
                    <a:pt x="268" y="2232"/>
                  </a:cubicBezTo>
                  <a:cubicBezTo>
                    <a:pt x="196" y="2459"/>
                    <a:pt x="119" y="2710"/>
                    <a:pt x="47" y="2931"/>
                  </a:cubicBezTo>
                  <a:cubicBezTo>
                    <a:pt x="0" y="3082"/>
                    <a:pt x="127" y="3188"/>
                    <a:pt x="250" y="3188"/>
                  </a:cubicBezTo>
                  <a:cubicBezTo>
                    <a:pt x="332" y="3188"/>
                    <a:pt x="412" y="3142"/>
                    <a:pt x="441" y="3032"/>
                  </a:cubicBezTo>
                  <a:cubicBezTo>
                    <a:pt x="716" y="2209"/>
                    <a:pt x="1014" y="1241"/>
                    <a:pt x="1814" y="716"/>
                  </a:cubicBezTo>
                  <a:cubicBezTo>
                    <a:pt x="2080" y="553"/>
                    <a:pt x="2395" y="423"/>
                    <a:pt x="2722" y="423"/>
                  </a:cubicBezTo>
                  <a:cubicBezTo>
                    <a:pt x="2791" y="423"/>
                    <a:pt x="2861" y="429"/>
                    <a:pt x="2930" y="441"/>
                  </a:cubicBezTo>
                  <a:cubicBezTo>
                    <a:pt x="3277" y="495"/>
                    <a:pt x="3551" y="692"/>
                    <a:pt x="3778" y="943"/>
                  </a:cubicBezTo>
                  <a:cubicBezTo>
                    <a:pt x="4226" y="1415"/>
                    <a:pt x="4572" y="2083"/>
                    <a:pt x="5169" y="2412"/>
                  </a:cubicBezTo>
                  <a:cubicBezTo>
                    <a:pt x="5360" y="2507"/>
                    <a:pt x="5570" y="2561"/>
                    <a:pt x="5783" y="2561"/>
                  </a:cubicBezTo>
                  <a:cubicBezTo>
                    <a:pt x="5903" y="2561"/>
                    <a:pt x="6024" y="2544"/>
                    <a:pt x="6142" y="2507"/>
                  </a:cubicBezTo>
                  <a:cubicBezTo>
                    <a:pt x="6441" y="2435"/>
                    <a:pt x="6709" y="2262"/>
                    <a:pt x="6936" y="2059"/>
                  </a:cubicBezTo>
                  <a:cubicBezTo>
                    <a:pt x="7187" y="1838"/>
                    <a:pt x="7408" y="1612"/>
                    <a:pt x="7605" y="1391"/>
                  </a:cubicBezTo>
                  <a:cubicBezTo>
                    <a:pt x="7832" y="1164"/>
                    <a:pt x="8029" y="967"/>
                    <a:pt x="8279" y="818"/>
                  </a:cubicBezTo>
                  <a:cubicBezTo>
                    <a:pt x="8444" y="724"/>
                    <a:pt x="8625" y="674"/>
                    <a:pt x="8810" y="674"/>
                  </a:cubicBezTo>
                  <a:cubicBezTo>
                    <a:pt x="8873" y="674"/>
                    <a:pt x="8938" y="680"/>
                    <a:pt x="9002" y="692"/>
                  </a:cubicBezTo>
                  <a:cubicBezTo>
                    <a:pt x="9151" y="716"/>
                    <a:pt x="9247" y="770"/>
                    <a:pt x="9372" y="865"/>
                  </a:cubicBezTo>
                  <a:cubicBezTo>
                    <a:pt x="9473" y="943"/>
                    <a:pt x="9599" y="1038"/>
                    <a:pt x="9694" y="1140"/>
                  </a:cubicBezTo>
                  <a:cubicBezTo>
                    <a:pt x="10118" y="1612"/>
                    <a:pt x="10441" y="2209"/>
                    <a:pt x="10990" y="2561"/>
                  </a:cubicBezTo>
                  <a:cubicBezTo>
                    <a:pt x="11228" y="2689"/>
                    <a:pt x="11483" y="2761"/>
                    <a:pt x="11750" y="2761"/>
                  </a:cubicBezTo>
                  <a:cubicBezTo>
                    <a:pt x="11843" y="2761"/>
                    <a:pt x="11938" y="2753"/>
                    <a:pt x="12035" y="2734"/>
                  </a:cubicBezTo>
                  <a:cubicBezTo>
                    <a:pt x="12435" y="2656"/>
                    <a:pt x="12781" y="2412"/>
                    <a:pt x="13079" y="2185"/>
                  </a:cubicBezTo>
                  <a:cubicBezTo>
                    <a:pt x="13402" y="1934"/>
                    <a:pt x="13724" y="1689"/>
                    <a:pt x="14100" y="1516"/>
                  </a:cubicBezTo>
                  <a:cubicBezTo>
                    <a:pt x="14341" y="1408"/>
                    <a:pt x="14600" y="1365"/>
                    <a:pt x="14854" y="1365"/>
                  </a:cubicBezTo>
                  <a:cubicBezTo>
                    <a:pt x="15021" y="1365"/>
                    <a:pt x="15185" y="1384"/>
                    <a:pt x="15342" y="1415"/>
                  </a:cubicBezTo>
                  <a:cubicBezTo>
                    <a:pt x="16291" y="1635"/>
                    <a:pt x="17007" y="2334"/>
                    <a:pt x="17604" y="3080"/>
                  </a:cubicBezTo>
                  <a:cubicBezTo>
                    <a:pt x="17730" y="3253"/>
                    <a:pt x="17879" y="3426"/>
                    <a:pt x="18028" y="3629"/>
                  </a:cubicBezTo>
                  <a:cubicBezTo>
                    <a:pt x="18067" y="3681"/>
                    <a:pt x="18139" y="3723"/>
                    <a:pt x="18214" y="3723"/>
                  </a:cubicBezTo>
                  <a:cubicBezTo>
                    <a:pt x="18244" y="3723"/>
                    <a:pt x="18274" y="3716"/>
                    <a:pt x="18303" y="3701"/>
                  </a:cubicBezTo>
                  <a:cubicBezTo>
                    <a:pt x="18404" y="3629"/>
                    <a:pt x="18452" y="3504"/>
                    <a:pt x="18381" y="3403"/>
                  </a:cubicBezTo>
                  <a:cubicBezTo>
                    <a:pt x="17784" y="2609"/>
                    <a:pt x="17133" y="1785"/>
                    <a:pt x="16237" y="1313"/>
                  </a:cubicBezTo>
                  <a:cubicBezTo>
                    <a:pt x="15813" y="1092"/>
                    <a:pt x="15318" y="943"/>
                    <a:pt x="14846" y="943"/>
                  </a:cubicBezTo>
                  <a:cubicBezTo>
                    <a:pt x="14375" y="943"/>
                    <a:pt x="13951" y="1092"/>
                    <a:pt x="13551" y="1337"/>
                  </a:cubicBezTo>
                  <a:cubicBezTo>
                    <a:pt x="13205" y="1564"/>
                    <a:pt x="12882" y="1838"/>
                    <a:pt x="12530" y="2059"/>
                  </a:cubicBezTo>
                  <a:cubicBezTo>
                    <a:pt x="12306" y="2204"/>
                    <a:pt x="12023" y="2353"/>
                    <a:pt x="11734" y="2353"/>
                  </a:cubicBezTo>
                  <a:cubicBezTo>
                    <a:pt x="11677" y="2353"/>
                    <a:pt x="11620" y="2347"/>
                    <a:pt x="11563" y="2334"/>
                  </a:cubicBezTo>
                  <a:cubicBezTo>
                    <a:pt x="11264" y="2286"/>
                    <a:pt x="11038" y="2113"/>
                    <a:pt x="10841" y="1886"/>
                  </a:cubicBezTo>
                  <a:cubicBezTo>
                    <a:pt x="10620" y="1635"/>
                    <a:pt x="10417" y="1367"/>
                    <a:pt x="10220" y="1116"/>
                  </a:cubicBezTo>
                  <a:cubicBezTo>
                    <a:pt x="9993" y="865"/>
                    <a:pt x="9772" y="621"/>
                    <a:pt x="9497" y="441"/>
                  </a:cubicBezTo>
                  <a:cubicBezTo>
                    <a:pt x="9271" y="310"/>
                    <a:pt x="9030" y="251"/>
                    <a:pt x="8787" y="251"/>
                  </a:cubicBezTo>
                  <a:cubicBezTo>
                    <a:pt x="8709" y="251"/>
                    <a:pt x="8632" y="257"/>
                    <a:pt x="8554" y="268"/>
                  </a:cubicBezTo>
                  <a:cubicBezTo>
                    <a:pt x="7903" y="394"/>
                    <a:pt x="7456" y="943"/>
                    <a:pt x="7038" y="1391"/>
                  </a:cubicBezTo>
                  <a:cubicBezTo>
                    <a:pt x="6811" y="1612"/>
                    <a:pt x="6614" y="1838"/>
                    <a:pt x="6363" y="1988"/>
                  </a:cubicBezTo>
                  <a:cubicBezTo>
                    <a:pt x="6214" y="2059"/>
                    <a:pt x="6142" y="2083"/>
                    <a:pt x="5993" y="2137"/>
                  </a:cubicBezTo>
                  <a:lnTo>
                    <a:pt x="5814" y="2137"/>
                  </a:lnTo>
                  <a:cubicBezTo>
                    <a:pt x="5718" y="2137"/>
                    <a:pt x="5665" y="2137"/>
                    <a:pt x="5593" y="2113"/>
                  </a:cubicBezTo>
                  <a:cubicBezTo>
                    <a:pt x="5444" y="2083"/>
                    <a:pt x="5342" y="2035"/>
                    <a:pt x="5193" y="1934"/>
                  </a:cubicBezTo>
                  <a:cubicBezTo>
                    <a:pt x="5097" y="1862"/>
                    <a:pt x="4972" y="1713"/>
                    <a:pt x="4871" y="1612"/>
                  </a:cubicBezTo>
                  <a:cubicBezTo>
                    <a:pt x="4620" y="1337"/>
                    <a:pt x="4423" y="1068"/>
                    <a:pt x="4202" y="794"/>
                  </a:cubicBezTo>
                  <a:cubicBezTo>
                    <a:pt x="3975" y="519"/>
                    <a:pt x="3701" y="268"/>
                    <a:pt x="3354" y="119"/>
                  </a:cubicBezTo>
                  <a:cubicBezTo>
                    <a:pt x="3168" y="38"/>
                    <a:pt x="2966" y="1"/>
                    <a:pt x="2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6"/>
            <p:cNvSpPr/>
            <p:nvPr/>
          </p:nvSpPr>
          <p:spPr>
            <a:xfrm>
              <a:off x="8157200" y="4504025"/>
              <a:ext cx="1587788" cy="319562"/>
            </a:xfrm>
            <a:custGeom>
              <a:avLst/>
              <a:gdLst/>
              <a:ahLst/>
              <a:cxnLst/>
              <a:rect l="l" t="t" r="r" b="b"/>
              <a:pathLst>
                <a:path w="18453" h="3714" extrusionOk="0">
                  <a:moveTo>
                    <a:pt x="2740" y="0"/>
                  </a:moveTo>
                  <a:cubicBezTo>
                    <a:pt x="2511" y="0"/>
                    <a:pt x="2279" y="44"/>
                    <a:pt x="2059" y="121"/>
                  </a:cubicBezTo>
                  <a:cubicBezTo>
                    <a:pt x="1635" y="295"/>
                    <a:pt x="1265" y="569"/>
                    <a:pt x="966" y="939"/>
                  </a:cubicBezTo>
                  <a:cubicBezTo>
                    <a:pt x="668" y="1315"/>
                    <a:pt x="441" y="1787"/>
                    <a:pt x="268" y="2235"/>
                  </a:cubicBezTo>
                  <a:cubicBezTo>
                    <a:pt x="196" y="2456"/>
                    <a:pt x="119" y="2706"/>
                    <a:pt x="47" y="2933"/>
                  </a:cubicBezTo>
                  <a:cubicBezTo>
                    <a:pt x="1" y="3079"/>
                    <a:pt x="124" y="3174"/>
                    <a:pt x="246" y="3174"/>
                  </a:cubicBezTo>
                  <a:cubicBezTo>
                    <a:pt x="329" y="3174"/>
                    <a:pt x="412" y="3130"/>
                    <a:pt x="441" y="3029"/>
                  </a:cubicBezTo>
                  <a:cubicBezTo>
                    <a:pt x="716" y="2211"/>
                    <a:pt x="1014" y="1214"/>
                    <a:pt x="1814" y="718"/>
                  </a:cubicBezTo>
                  <a:cubicBezTo>
                    <a:pt x="2091" y="544"/>
                    <a:pt x="2422" y="409"/>
                    <a:pt x="2764" y="409"/>
                  </a:cubicBezTo>
                  <a:cubicBezTo>
                    <a:pt x="2819" y="409"/>
                    <a:pt x="2875" y="412"/>
                    <a:pt x="2930" y="420"/>
                  </a:cubicBezTo>
                  <a:cubicBezTo>
                    <a:pt x="3277" y="492"/>
                    <a:pt x="3551" y="695"/>
                    <a:pt x="3778" y="915"/>
                  </a:cubicBezTo>
                  <a:cubicBezTo>
                    <a:pt x="4226" y="1411"/>
                    <a:pt x="4572" y="2086"/>
                    <a:pt x="5169" y="2384"/>
                  </a:cubicBezTo>
                  <a:cubicBezTo>
                    <a:pt x="5366" y="2498"/>
                    <a:pt x="5583" y="2547"/>
                    <a:pt x="5802" y="2547"/>
                  </a:cubicBezTo>
                  <a:cubicBezTo>
                    <a:pt x="5915" y="2547"/>
                    <a:pt x="6030" y="2534"/>
                    <a:pt x="6142" y="2509"/>
                  </a:cubicBezTo>
                  <a:cubicBezTo>
                    <a:pt x="6441" y="2432"/>
                    <a:pt x="6709" y="2259"/>
                    <a:pt x="6936" y="2062"/>
                  </a:cubicBezTo>
                  <a:cubicBezTo>
                    <a:pt x="7187" y="1835"/>
                    <a:pt x="7408" y="1614"/>
                    <a:pt x="7605" y="1363"/>
                  </a:cubicBezTo>
                  <a:cubicBezTo>
                    <a:pt x="7832" y="1166"/>
                    <a:pt x="8029" y="963"/>
                    <a:pt x="8279" y="814"/>
                  </a:cubicBezTo>
                  <a:cubicBezTo>
                    <a:pt x="8439" y="728"/>
                    <a:pt x="8614" y="663"/>
                    <a:pt x="8793" y="663"/>
                  </a:cubicBezTo>
                  <a:cubicBezTo>
                    <a:pt x="8862" y="663"/>
                    <a:pt x="8932" y="673"/>
                    <a:pt x="9002" y="695"/>
                  </a:cubicBezTo>
                  <a:cubicBezTo>
                    <a:pt x="9151" y="718"/>
                    <a:pt x="9247" y="766"/>
                    <a:pt x="9372" y="868"/>
                  </a:cubicBezTo>
                  <a:cubicBezTo>
                    <a:pt x="9473" y="915"/>
                    <a:pt x="9599" y="1041"/>
                    <a:pt x="9694" y="1142"/>
                  </a:cubicBezTo>
                  <a:cubicBezTo>
                    <a:pt x="10118" y="1614"/>
                    <a:pt x="10441" y="2211"/>
                    <a:pt x="10990" y="2557"/>
                  </a:cubicBezTo>
                  <a:cubicBezTo>
                    <a:pt x="11227" y="2685"/>
                    <a:pt x="11481" y="2760"/>
                    <a:pt x="11746" y="2760"/>
                  </a:cubicBezTo>
                  <a:cubicBezTo>
                    <a:pt x="11841" y="2760"/>
                    <a:pt x="11937" y="2751"/>
                    <a:pt x="12035" y="2730"/>
                  </a:cubicBezTo>
                  <a:cubicBezTo>
                    <a:pt x="12435" y="2659"/>
                    <a:pt x="12781" y="2408"/>
                    <a:pt x="13079" y="2187"/>
                  </a:cubicBezTo>
                  <a:cubicBezTo>
                    <a:pt x="13402" y="1936"/>
                    <a:pt x="13724" y="1662"/>
                    <a:pt x="14100" y="1512"/>
                  </a:cubicBezTo>
                  <a:cubicBezTo>
                    <a:pt x="14347" y="1405"/>
                    <a:pt x="14613" y="1355"/>
                    <a:pt x="14873" y="1355"/>
                  </a:cubicBezTo>
                  <a:cubicBezTo>
                    <a:pt x="15033" y="1355"/>
                    <a:pt x="15191" y="1375"/>
                    <a:pt x="15342" y="1411"/>
                  </a:cubicBezTo>
                  <a:cubicBezTo>
                    <a:pt x="16291" y="1638"/>
                    <a:pt x="17007" y="2336"/>
                    <a:pt x="17604" y="3053"/>
                  </a:cubicBezTo>
                  <a:cubicBezTo>
                    <a:pt x="17730" y="3256"/>
                    <a:pt x="17879" y="3429"/>
                    <a:pt x="18028" y="3602"/>
                  </a:cubicBezTo>
                  <a:cubicBezTo>
                    <a:pt x="18064" y="3670"/>
                    <a:pt x="18130" y="3714"/>
                    <a:pt x="18200" y="3714"/>
                  </a:cubicBezTo>
                  <a:cubicBezTo>
                    <a:pt x="18234" y="3714"/>
                    <a:pt x="18269" y="3703"/>
                    <a:pt x="18303" y="3680"/>
                  </a:cubicBezTo>
                  <a:cubicBezTo>
                    <a:pt x="18404" y="3626"/>
                    <a:pt x="18452" y="3500"/>
                    <a:pt x="18381" y="3405"/>
                  </a:cubicBezTo>
                  <a:cubicBezTo>
                    <a:pt x="17784" y="2605"/>
                    <a:pt x="17133" y="1787"/>
                    <a:pt x="16237" y="1315"/>
                  </a:cubicBezTo>
                  <a:cubicBezTo>
                    <a:pt x="15813" y="1089"/>
                    <a:pt x="15318" y="939"/>
                    <a:pt x="14846" y="939"/>
                  </a:cubicBezTo>
                  <a:cubicBezTo>
                    <a:pt x="14375" y="939"/>
                    <a:pt x="13951" y="1089"/>
                    <a:pt x="13551" y="1339"/>
                  </a:cubicBezTo>
                  <a:cubicBezTo>
                    <a:pt x="13205" y="1560"/>
                    <a:pt x="12882" y="1835"/>
                    <a:pt x="12530" y="2062"/>
                  </a:cubicBezTo>
                  <a:cubicBezTo>
                    <a:pt x="12304" y="2207"/>
                    <a:pt x="12019" y="2353"/>
                    <a:pt x="11728" y="2353"/>
                  </a:cubicBezTo>
                  <a:cubicBezTo>
                    <a:pt x="11673" y="2353"/>
                    <a:pt x="11618" y="2348"/>
                    <a:pt x="11563" y="2336"/>
                  </a:cubicBezTo>
                  <a:cubicBezTo>
                    <a:pt x="11264" y="2259"/>
                    <a:pt x="11038" y="2109"/>
                    <a:pt x="10841" y="1889"/>
                  </a:cubicBezTo>
                  <a:cubicBezTo>
                    <a:pt x="10620" y="1638"/>
                    <a:pt x="10417" y="1363"/>
                    <a:pt x="10220" y="1112"/>
                  </a:cubicBezTo>
                  <a:cubicBezTo>
                    <a:pt x="9993" y="868"/>
                    <a:pt x="9772" y="617"/>
                    <a:pt x="9497" y="444"/>
                  </a:cubicBezTo>
                  <a:cubicBezTo>
                    <a:pt x="9272" y="313"/>
                    <a:pt x="9034" y="251"/>
                    <a:pt x="8792" y="251"/>
                  </a:cubicBezTo>
                  <a:cubicBezTo>
                    <a:pt x="8713" y="251"/>
                    <a:pt x="8634" y="257"/>
                    <a:pt x="8554" y="271"/>
                  </a:cubicBezTo>
                  <a:cubicBezTo>
                    <a:pt x="7903" y="396"/>
                    <a:pt x="7456" y="939"/>
                    <a:pt x="7038" y="1387"/>
                  </a:cubicBezTo>
                  <a:cubicBezTo>
                    <a:pt x="6811" y="1614"/>
                    <a:pt x="6614" y="1811"/>
                    <a:pt x="6363" y="1984"/>
                  </a:cubicBezTo>
                  <a:cubicBezTo>
                    <a:pt x="6214" y="2062"/>
                    <a:pt x="6142" y="2086"/>
                    <a:pt x="5993" y="2109"/>
                  </a:cubicBezTo>
                  <a:cubicBezTo>
                    <a:pt x="5963" y="2133"/>
                    <a:pt x="5939" y="2133"/>
                    <a:pt x="5915" y="2133"/>
                  </a:cubicBezTo>
                  <a:lnTo>
                    <a:pt x="5814" y="2133"/>
                  </a:lnTo>
                  <a:cubicBezTo>
                    <a:pt x="5718" y="2133"/>
                    <a:pt x="5665" y="2133"/>
                    <a:pt x="5593" y="2109"/>
                  </a:cubicBezTo>
                  <a:cubicBezTo>
                    <a:pt x="5444" y="2086"/>
                    <a:pt x="5342" y="2038"/>
                    <a:pt x="5193" y="1936"/>
                  </a:cubicBezTo>
                  <a:cubicBezTo>
                    <a:pt x="5097" y="1859"/>
                    <a:pt x="4972" y="1709"/>
                    <a:pt x="4871" y="1614"/>
                  </a:cubicBezTo>
                  <a:cubicBezTo>
                    <a:pt x="4620" y="1339"/>
                    <a:pt x="4423" y="1041"/>
                    <a:pt x="4202" y="790"/>
                  </a:cubicBezTo>
                  <a:cubicBezTo>
                    <a:pt x="3975" y="515"/>
                    <a:pt x="3701" y="271"/>
                    <a:pt x="3354" y="121"/>
                  </a:cubicBezTo>
                  <a:cubicBezTo>
                    <a:pt x="3162" y="38"/>
                    <a:pt x="2952" y="0"/>
                    <a:pt x="27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6"/>
            <p:cNvSpPr/>
            <p:nvPr/>
          </p:nvSpPr>
          <p:spPr>
            <a:xfrm>
              <a:off x="8157200" y="4285905"/>
              <a:ext cx="1587788" cy="320164"/>
            </a:xfrm>
            <a:custGeom>
              <a:avLst/>
              <a:gdLst/>
              <a:ahLst/>
              <a:cxnLst/>
              <a:rect l="l" t="t" r="r" b="b"/>
              <a:pathLst>
                <a:path w="18453" h="3721" extrusionOk="0">
                  <a:moveTo>
                    <a:pt x="2761" y="1"/>
                  </a:moveTo>
                  <a:cubicBezTo>
                    <a:pt x="2525" y="1"/>
                    <a:pt x="2285" y="51"/>
                    <a:pt x="2059" y="143"/>
                  </a:cubicBezTo>
                  <a:cubicBezTo>
                    <a:pt x="1635" y="292"/>
                    <a:pt x="1265" y="567"/>
                    <a:pt x="966" y="937"/>
                  </a:cubicBezTo>
                  <a:cubicBezTo>
                    <a:pt x="668" y="1337"/>
                    <a:pt x="441" y="1785"/>
                    <a:pt x="268" y="2233"/>
                  </a:cubicBezTo>
                  <a:cubicBezTo>
                    <a:pt x="196" y="2483"/>
                    <a:pt x="119" y="2704"/>
                    <a:pt x="47" y="2931"/>
                  </a:cubicBezTo>
                  <a:cubicBezTo>
                    <a:pt x="0" y="3078"/>
                    <a:pt x="126" y="3182"/>
                    <a:pt x="249" y="3182"/>
                  </a:cubicBezTo>
                  <a:cubicBezTo>
                    <a:pt x="331" y="3182"/>
                    <a:pt x="412" y="3136"/>
                    <a:pt x="441" y="3027"/>
                  </a:cubicBezTo>
                  <a:cubicBezTo>
                    <a:pt x="716" y="2209"/>
                    <a:pt x="1014" y="1236"/>
                    <a:pt x="1814" y="716"/>
                  </a:cubicBezTo>
                  <a:cubicBezTo>
                    <a:pt x="2077" y="551"/>
                    <a:pt x="2388" y="421"/>
                    <a:pt x="2711" y="421"/>
                  </a:cubicBezTo>
                  <a:cubicBezTo>
                    <a:pt x="2783" y="421"/>
                    <a:pt x="2857" y="427"/>
                    <a:pt x="2930" y="442"/>
                  </a:cubicBezTo>
                  <a:cubicBezTo>
                    <a:pt x="3277" y="489"/>
                    <a:pt x="3551" y="692"/>
                    <a:pt x="3778" y="937"/>
                  </a:cubicBezTo>
                  <a:cubicBezTo>
                    <a:pt x="4226" y="1409"/>
                    <a:pt x="4572" y="2083"/>
                    <a:pt x="5169" y="2406"/>
                  </a:cubicBezTo>
                  <a:cubicBezTo>
                    <a:pt x="5363" y="2503"/>
                    <a:pt x="5576" y="2557"/>
                    <a:pt x="5792" y="2557"/>
                  </a:cubicBezTo>
                  <a:cubicBezTo>
                    <a:pt x="5909" y="2557"/>
                    <a:pt x="6027" y="2541"/>
                    <a:pt x="6142" y="2507"/>
                  </a:cubicBezTo>
                  <a:cubicBezTo>
                    <a:pt x="6441" y="2430"/>
                    <a:pt x="6709" y="2256"/>
                    <a:pt x="6936" y="2059"/>
                  </a:cubicBezTo>
                  <a:cubicBezTo>
                    <a:pt x="7187" y="1833"/>
                    <a:pt x="7408" y="1612"/>
                    <a:pt x="7605" y="1385"/>
                  </a:cubicBezTo>
                  <a:cubicBezTo>
                    <a:pt x="7832" y="1164"/>
                    <a:pt x="8029" y="961"/>
                    <a:pt x="8279" y="812"/>
                  </a:cubicBezTo>
                  <a:cubicBezTo>
                    <a:pt x="8442" y="724"/>
                    <a:pt x="8621" y="672"/>
                    <a:pt x="8804" y="672"/>
                  </a:cubicBezTo>
                  <a:cubicBezTo>
                    <a:pt x="8870" y="672"/>
                    <a:pt x="8936" y="678"/>
                    <a:pt x="9002" y="692"/>
                  </a:cubicBezTo>
                  <a:cubicBezTo>
                    <a:pt x="9151" y="716"/>
                    <a:pt x="9247" y="764"/>
                    <a:pt x="9372" y="865"/>
                  </a:cubicBezTo>
                  <a:cubicBezTo>
                    <a:pt x="9473" y="937"/>
                    <a:pt x="9599" y="1039"/>
                    <a:pt x="9694" y="1140"/>
                  </a:cubicBezTo>
                  <a:cubicBezTo>
                    <a:pt x="10118" y="1612"/>
                    <a:pt x="10441" y="2209"/>
                    <a:pt x="10990" y="2555"/>
                  </a:cubicBezTo>
                  <a:cubicBezTo>
                    <a:pt x="11227" y="2683"/>
                    <a:pt x="11481" y="2758"/>
                    <a:pt x="11746" y="2758"/>
                  </a:cubicBezTo>
                  <a:cubicBezTo>
                    <a:pt x="11841" y="2758"/>
                    <a:pt x="11937" y="2749"/>
                    <a:pt x="12035" y="2728"/>
                  </a:cubicBezTo>
                  <a:cubicBezTo>
                    <a:pt x="12435" y="2656"/>
                    <a:pt x="12781" y="2406"/>
                    <a:pt x="13079" y="2185"/>
                  </a:cubicBezTo>
                  <a:cubicBezTo>
                    <a:pt x="13402" y="1934"/>
                    <a:pt x="13724" y="1683"/>
                    <a:pt x="14100" y="1510"/>
                  </a:cubicBezTo>
                  <a:cubicBezTo>
                    <a:pt x="14327" y="1412"/>
                    <a:pt x="14569" y="1370"/>
                    <a:pt x="14807" y="1370"/>
                  </a:cubicBezTo>
                  <a:cubicBezTo>
                    <a:pt x="14990" y="1370"/>
                    <a:pt x="15171" y="1395"/>
                    <a:pt x="15342" y="1439"/>
                  </a:cubicBezTo>
                  <a:cubicBezTo>
                    <a:pt x="16291" y="1636"/>
                    <a:pt x="17007" y="2334"/>
                    <a:pt x="17604" y="3080"/>
                  </a:cubicBezTo>
                  <a:cubicBezTo>
                    <a:pt x="17730" y="3253"/>
                    <a:pt x="17879" y="3427"/>
                    <a:pt x="18028" y="3624"/>
                  </a:cubicBezTo>
                  <a:cubicBezTo>
                    <a:pt x="18067" y="3680"/>
                    <a:pt x="18140" y="3720"/>
                    <a:pt x="18216" y="3720"/>
                  </a:cubicBezTo>
                  <a:cubicBezTo>
                    <a:pt x="18245" y="3720"/>
                    <a:pt x="18275" y="3714"/>
                    <a:pt x="18303" y="3701"/>
                  </a:cubicBezTo>
                  <a:cubicBezTo>
                    <a:pt x="18404" y="3647"/>
                    <a:pt x="18452" y="3498"/>
                    <a:pt x="18381" y="3403"/>
                  </a:cubicBezTo>
                  <a:cubicBezTo>
                    <a:pt x="17784" y="2603"/>
                    <a:pt x="17133" y="1785"/>
                    <a:pt x="16237" y="1313"/>
                  </a:cubicBezTo>
                  <a:cubicBezTo>
                    <a:pt x="15813" y="1086"/>
                    <a:pt x="15318" y="961"/>
                    <a:pt x="14846" y="937"/>
                  </a:cubicBezTo>
                  <a:cubicBezTo>
                    <a:pt x="14375" y="937"/>
                    <a:pt x="13951" y="1086"/>
                    <a:pt x="13551" y="1337"/>
                  </a:cubicBezTo>
                  <a:cubicBezTo>
                    <a:pt x="13205" y="1558"/>
                    <a:pt x="12882" y="1833"/>
                    <a:pt x="12530" y="2059"/>
                  </a:cubicBezTo>
                  <a:cubicBezTo>
                    <a:pt x="12304" y="2205"/>
                    <a:pt x="12019" y="2351"/>
                    <a:pt x="11728" y="2351"/>
                  </a:cubicBezTo>
                  <a:cubicBezTo>
                    <a:pt x="11673" y="2351"/>
                    <a:pt x="11618" y="2345"/>
                    <a:pt x="11563" y="2334"/>
                  </a:cubicBezTo>
                  <a:cubicBezTo>
                    <a:pt x="11264" y="2280"/>
                    <a:pt x="11038" y="2107"/>
                    <a:pt x="10841" y="1886"/>
                  </a:cubicBezTo>
                  <a:cubicBezTo>
                    <a:pt x="10620" y="1636"/>
                    <a:pt x="10417" y="1361"/>
                    <a:pt x="10220" y="1110"/>
                  </a:cubicBezTo>
                  <a:cubicBezTo>
                    <a:pt x="9993" y="865"/>
                    <a:pt x="9772" y="615"/>
                    <a:pt x="9497" y="442"/>
                  </a:cubicBezTo>
                  <a:cubicBezTo>
                    <a:pt x="9272" y="311"/>
                    <a:pt x="9034" y="249"/>
                    <a:pt x="8792" y="249"/>
                  </a:cubicBezTo>
                  <a:cubicBezTo>
                    <a:pt x="8713" y="249"/>
                    <a:pt x="8634" y="255"/>
                    <a:pt x="8554" y="269"/>
                  </a:cubicBezTo>
                  <a:cubicBezTo>
                    <a:pt x="7903" y="394"/>
                    <a:pt x="7456" y="937"/>
                    <a:pt x="7038" y="1385"/>
                  </a:cubicBezTo>
                  <a:cubicBezTo>
                    <a:pt x="6811" y="1612"/>
                    <a:pt x="6614" y="1833"/>
                    <a:pt x="6363" y="1982"/>
                  </a:cubicBezTo>
                  <a:cubicBezTo>
                    <a:pt x="6214" y="2059"/>
                    <a:pt x="6142" y="2083"/>
                    <a:pt x="5993" y="2131"/>
                  </a:cubicBezTo>
                  <a:lnTo>
                    <a:pt x="5593" y="2131"/>
                  </a:lnTo>
                  <a:cubicBezTo>
                    <a:pt x="5444" y="2083"/>
                    <a:pt x="5342" y="2036"/>
                    <a:pt x="5193" y="1934"/>
                  </a:cubicBezTo>
                  <a:cubicBezTo>
                    <a:pt x="5097" y="1856"/>
                    <a:pt x="4972" y="1737"/>
                    <a:pt x="4871" y="1612"/>
                  </a:cubicBezTo>
                  <a:cubicBezTo>
                    <a:pt x="4620" y="1337"/>
                    <a:pt x="4423" y="1062"/>
                    <a:pt x="4202" y="788"/>
                  </a:cubicBezTo>
                  <a:cubicBezTo>
                    <a:pt x="3975" y="513"/>
                    <a:pt x="3701" y="269"/>
                    <a:pt x="3354" y="119"/>
                  </a:cubicBezTo>
                  <a:cubicBezTo>
                    <a:pt x="3168" y="39"/>
                    <a:pt x="2966" y="1"/>
                    <a:pt x="2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4738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16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B50F62DC-122C-4DE2-BE4A-BD1BBC21D7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638061E-A6EC-4D4D-8786-B7BAA2BBBD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117" b="5957"/>
          <a:stretch/>
        </p:blipFill>
        <p:spPr>
          <a:xfrm>
            <a:off x="266700" y="0"/>
            <a:ext cx="116586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8796613-367F-45B0-95D3-0967BA9974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72">
            <a:off x="378818" y="458095"/>
            <a:ext cx="1566495" cy="200007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49AA4EB-05A1-46F7-A246-9DE4497A91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451" y="5651751"/>
            <a:ext cx="1754249" cy="111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3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840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7"/>
          <p:cNvGrpSpPr/>
          <p:nvPr/>
        </p:nvGrpSpPr>
        <p:grpSpPr>
          <a:xfrm>
            <a:off x="1641935" y="263083"/>
            <a:ext cx="8495968" cy="6200541"/>
            <a:chOff x="236950" y="1909675"/>
            <a:chExt cx="2588025" cy="1888950"/>
          </a:xfrm>
        </p:grpSpPr>
        <p:sp>
          <p:nvSpPr>
            <p:cNvPr id="626" name="Google Shape;626;p7"/>
            <p:cNvSpPr/>
            <p:nvPr/>
          </p:nvSpPr>
          <p:spPr>
            <a:xfrm>
              <a:off x="731275" y="2339725"/>
              <a:ext cx="1682825" cy="1233550"/>
            </a:xfrm>
            <a:custGeom>
              <a:avLst/>
              <a:gdLst/>
              <a:ahLst/>
              <a:cxnLst/>
              <a:rect l="l" t="t" r="r" b="b"/>
              <a:pathLst>
                <a:path w="67313" h="49342" extrusionOk="0">
                  <a:moveTo>
                    <a:pt x="1" y="1"/>
                  </a:moveTo>
                  <a:lnTo>
                    <a:pt x="1" y="49341"/>
                  </a:lnTo>
                  <a:lnTo>
                    <a:pt x="67312" y="49341"/>
                  </a:lnTo>
                  <a:lnTo>
                    <a:pt x="67312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814750" y="2413600"/>
              <a:ext cx="1524325" cy="1109950"/>
            </a:xfrm>
            <a:custGeom>
              <a:avLst/>
              <a:gdLst/>
              <a:ahLst/>
              <a:cxnLst/>
              <a:rect l="l" t="t" r="r" b="b"/>
              <a:pathLst>
                <a:path w="60973" h="44398" extrusionOk="0">
                  <a:moveTo>
                    <a:pt x="0" y="0"/>
                  </a:moveTo>
                  <a:lnTo>
                    <a:pt x="0" y="44397"/>
                  </a:lnTo>
                  <a:lnTo>
                    <a:pt x="60972" y="44397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457675" y="3573250"/>
              <a:ext cx="207375" cy="201250"/>
            </a:xfrm>
            <a:custGeom>
              <a:avLst/>
              <a:gdLst/>
              <a:ahLst/>
              <a:cxnLst/>
              <a:rect l="l" t="t" r="r" b="b"/>
              <a:pathLst>
                <a:path w="8295" h="8050" extrusionOk="0">
                  <a:moveTo>
                    <a:pt x="5968" y="0"/>
                  </a:moveTo>
                  <a:cubicBezTo>
                    <a:pt x="5875" y="93"/>
                    <a:pt x="5817" y="140"/>
                    <a:pt x="5770" y="140"/>
                  </a:cubicBezTo>
                  <a:cubicBezTo>
                    <a:pt x="5142" y="826"/>
                    <a:pt x="4514" y="1501"/>
                    <a:pt x="3886" y="2175"/>
                  </a:cubicBezTo>
                  <a:cubicBezTo>
                    <a:pt x="3784" y="2308"/>
                    <a:pt x="3688" y="2373"/>
                    <a:pt x="3576" y="2373"/>
                  </a:cubicBezTo>
                  <a:cubicBezTo>
                    <a:pt x="3521" y="2373"/>
                    <a:pt x="3462" y="2357"/>
                    <a:pt x="3397" y="2326"/>
                  </a:cubicBezTo>
                  <a:cubicBezTo>
                    <a:pt x="2967" y="2175"/>
                    <a:pt x="2571" y="2036"/>
                    <a:pt x="2141" y="1838"/>
                  </a:cubicBezTo>
                  <a:cubicBezTo>
                    <a:pt x="1804" y="1745"/>
                    <a:pt x="1513" y="1547"/>
                    <a:pt x="1222" y="1408"/>
                  </a:cubicBezTo>
                  <a:lnTo>
                    <a:pt x="1222" y="1408"/>
                  </a:lnTo>
                  <a:cubicBezTo>
                    <a:pt x="1455" y="2082"/>
                    <a:pt x="1653" y="2710"/>
                    <a:pt x="1943" y="3338"/>
                  </a:cubicBezTo>
                  <a:cubicBezTo>
                    <a:pt x="2036" y="3583"/>
                    <a:pt x="1990" y="3734"/>
                    <a:pt x="1850" y="3873"/>
                  </a:cubicBezTo>
                  <a:cubicBezTo>
                    <a:pt x="1315" y="4362"/>
                    <a:pt x="780" y="4897"/>
                    <a:pt x="292" y="5432"/>
                  </a:cubicBezTo>
                  <a:cubicBezTo>
                    <a:pt x="199" y="5525"/>
                    <a:pt x="106" y="5618"/>
                    <a:pt x="1" y="5723"/>
                  </a:cubicBezTo>
                  <a:lnTo>
                    <a:pt x="1" y="5816"/>
                  </a:lnTo>
                  <a:lnTo>
                    <a:pt x="873" y="5816"/>
                  </a:lnTo>
                  <a:cubicBezTo>
                    <a:pt x="1606" y="5816"/>
                    <a:pt x="2281" y="5816"/>
                    <a:pt x="3013" y="5769"/>
                  </a:cubicBezTo>
                  <a:cubicBezTo>
                    <a:pt x="3444" y="5769"/>
                    <a:pt x="3549" y="5816"/>
                    <a:pt x="3642" y="6246"/>
                  </a:cubicBezTo>
                  <a:cubicBezTo>
                    <a:pt x="3688" y="6351"/>
                    <a:pt x="3735" y="6444"/>
                    <a:pt x="3781" y="6537"/>
                  </a:cubicBezTo>
                  <a:cubicBezTo>
                    <a:pt x="4025" y="7072"/>
                    <a:pt x="4270" y="7561"/>
                    <a:pt x="4514" y="8049"/>
                  </a:cubicBezTo>
                  <a:lnTo>
                    <a:pt x="4607" y="8049"/>
                  </a:lnTo>
                  <a:cubicBezTo>
                    <a:pt x="4653" y="7805"/>
                    <a:pt x="4758" y="7514"/>
                    <a:pt x="4851" y="7270"/>
                  </a:cubicBezTo>
                  <a:cubicBezTo>
                    <a:pt x="5002" y="6886"/>
                    <a:pt x="5095" y="6490"/>
                    <a:pt x="5235" y="6153"/>
                  </a:cubicBezTo>
                  <a:cubicBezTo>
                    <a:pt x="5340" y="5955"/>
                    <a:pt x="5433" y="5769"/>
                    <a:pt x="5631" y="5665"/>
                  </a:cubicBezTo>
                  <a:cubicBezTo>
                    <a:pt x="5817" y="5525"/>
                    <a:pt x="6107" y="5432"/>
                    <a:pt x="6352" y="5327"/>
                  </a:cubicBezTo>
                  <a:cubicBezTo>
                    <a:pt x="6887" y="5141"/>
                    <a:pt x="7422" y="4944"/>
                    <a:pt x="7957" y="4792"/>
                  </a:cubicBezTo>
                  <a:cubicBezTo>
                    <a:pt x="8050" y="4746"/>
                    <a:pt x="8143" y="4699"/>
                    <a:pt x="8294" y="4653"/>
                  </a:cubicBezTo>
                  <a:cubicBezTo>
                    <a:pt x="7852" y="4455"/>
                    <a:pt x="7515" y="4269"/>
                    <a:pt x="7131" y="4118"/>
                  </a:cubicBezTo>
                  <a:cubicBezTo>
                    <a:pt x="6840" y="3978"/>
                    <a:pt x="6596" y="3780"/>
                    <a:pt x="6456" y="3490"/>
                  </a:cubicBezTo>
                  <a:cubicBezTo>
                    <a:pt x="6398" y="3443"/>
                    <a:pt x="6352" y="3338"/>
                    <a:pt x="6305" y="3338"/>
                  </a:cubicBezTo>
                  <a:cubicBezTo>
                    <a:pt x="5968" y="3338"/>
                    <a:pt x="5921" y="3106"/>
                    <a:pt x="5921" y="2908"/>
                  </a:cubicBezTo>
                  <a:lnTo>
                    <a:pt x="5921" y="2757"/>
                  </a:lnTo>
                  <a:cubicBezTo>
                    <a:pt x="5921" y="2280"/>
                    <a:pt x="5968" y="1838"/>
                    <a:pt x="5968" y="1408"/>
                  </a:cubicBezTo>
                  <a:lnTo>
                    <a:pt x="5968" y="0"/>
                  </a:ln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2274775" y="3658150"/>
              <a:ext cx="115175" cy="113725"/>
            </a:xfrm>
            <a:custGeom>
              <a:avLst/>
              <a:gdLst/>
              <a:ahLst/>
              <a:cxnLst/>
              <a:rect l="l" t="t" r="r" b="b"/>
              <a:pathLst>
                <a:path w="4607" h="4549" extrusionOk="0">
                  <a:moveTo>
                    <a:pt x="2374" y="1"/>
                  </a:moveTo>
                  <a:cubicBezTo>
                    <a:pt x="2280" y="94"/>
                    <a:pt x="2280" y="140"/>
                    <a:pt x="2234" y="187"/>
                  </a:cubicBezTo>
                  <a:cubicBezTo>
                    <a:pt x="2036" y="582"/>
                    <a:pt x="1850" y="966"/>
                    <a:pt x="1652" y="1350"/>
                  </a:cubicBezTo>
                  <a:cubicBezTo>
                    <a:pt x="1474" y="1749"/>
                    <a:pt x="1182" y="1986"/>
                    <a:pt x="768" y="1986"/>
                  </a:cubicBezTo>
                  <a:cubicBezTo>
                    <a:pt x="723" y="1986"/>
                    <a:pt x="677" y="1984"/>
                    <a:pt x="629" y="1978"/>
                  </a:cubicBezTo>
                  <a:cubicBezTo>
                    <a:pt x="567" y="1962"/>
                    <a:pt x="503" y="1957"/>
                    <a:pt x="438" y="1957"/>
                  </a:cubicBezTo>
                  <a:cubicBezTo>
                    <a:pt x="306" y="1957"/>
                    <a:pt x="164" y="1978"/>
                    <a:pt x="1" y="1978"/>
                  </a:cubicBezTo>
                  <a:cubicBezTo>
                    <a:pt x="292" y="2222"/>
                    <a:pt x="536" y="2466"/>
                    <a:pt x="780" y="2664"/>
                  </a:cubicBezTo>
                  <a:cubicBezTo>
                    <a:pt x="1071" y="2850"/>
                    <a:pt x="1210" y="3094"/>
                    <a:pt x="1117" y="3385"/>
                  </a:cubicBezTo>
                  <a:lnTo>
                    <a:pt x="1117" y="3630"/>
                  </a:lnTo>
                  <a:cubicBezTo>
                    <a:pt x="1071" y="3967"/>
                    <a:pt x="1024" y="4258"/>
                    <a:pt x="1024" y="4548"/>
                  </a:cubicBezTo>
                  <a:cubicBezTo>
                    <a:pt x="1362" y="4211"/>
                    <a:pt x="1606" y="3827"/>
                    <a:pt x="2141" y="3676"/>
                  </a:cubicBezTo>
                  <a:lnTo>
                    <a:pt x="2187" y="3630"/>
                  </a:lnTo>
                  <a:cubicBezTo>
                    <a:pt x="2237" y="3499"/>
                    <a:pt x="2317" y="3452"/>
                    <a:pt x="2408" y="3452"/>
                  </a:cubicBezTo>
                  <a:cubicBezTo>
                    <a:pt x="2488" y="3452"/>
                    <a:pt x="2578" y="3488"/>
                    <a:pt x="2664" y="3536"/>
                  </a:cubicBezTo>
                  <a:cubicBezTo>
                    <a:pt x="3060" y="3723"/>
                    <a:pt x="3444" y="3920"/>
                    <a:pt x="3932" y="4118"/>
                  </a:cubicBezTo>
                  <a:cubicBezTo>
                    <a:pt x="3781" y="3827"/>
                    <a:pt x="3688" y="3583"/>
                    <a:pt x="3595" y="3339"/>
                  </a:cubicBezTo>
                  <a:cubicBezTo>
                    <a:pt x="3490" y="3048"/>
                    <a:pt x="3490" y="3001"/>
                    <a:pt x="3781" y="2908"/>
                  </a:cubicBezTo>
                  <a:cubicBezTo>
                    <a:pt x="3781" y="2908"/>
                    <a:pt x="3827" y="2908"/>
                    <a:pt x="3827" y="2850"/>
                  </a:cubicBezTo>
                  <a:cubicBezTo>
                    <a:pt x="4072" y="2513"/>
                    <a:pt x="4316" y="2222"/>
                    <a:pt x="4607" y="1838"/>
                  </a:cubicBezTo>
                  <a:lnTo>
                    <a:pt x="4409" y="1838"/>
                  </a:lnTo>
                  <a:cubicBezTo>
                    <a:pt x="4184" y="1838"/>
                    <a:pt x="3939" y="1859"/>
                    <a:pt x="3700" y="1859"/>
                  </a:cubicBezTo>
                  <a:cubicBezTo>
                    <a:pt x="3581" y="1859"/>
                    <a:pt x="3463" y="1854"/>
                    <a:pt x="3351" y="1838"/>
                  </a:cubicBezTo>
                  <a:cubicBezTo>
                    <a:pt x="3199" y="1838"/>
                    <a:pt x="3060" y="1792"/>
                    <a:pt x="3013" y="1687"/>
                  </a:cubicBezTo>
                  <a:cubicBezTo>
                    <a:pt x="2862" y="1454"/>
                    <a:pt x="2722" y="1164"/>
                    <a:pt x="2618" y="873"/>
                  </a:cubicBezTo>
                  <a:cubicBezTo>
                    <a:pt x="2525" y="582"/>
                    <a:pt x="2478" y="338"/>
                    <a:pt x="2374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2623725" y="2447625"/>
              <a:ext cx="192825" cy="428925"/>
            </a:xfrm>
            <a:custGeom>
              <a:avLst/>
              <a:gdLst/>
              <a:ahLst/>
              <a:cxnLst/>
              <a:rect l="l" t="t" r="r" b="b"/>
              <a:pathLst>
                <a:path w="7713" h="17157" extrusionOk="0">
                  <a:moveTo>
                    <a:pt x="2199" y="4097"/>
                  </a:moveTo>
                  <a:cubicBezTo>
                    <a:pt x="2244" y="4097"/>
                    <a:pt x="2296" y="4118"/>
                    <a:pt x="2327" y="4118"/>
                  </a:cubicBezTo>
                  <a:cubicBezTo>
                    <a:pt x="2327" y="4118"/>
                    <a:pt x="2373" y="4222"/>
                    <a:pt x="2327" y="4269"/>
                  </a:cubicBezTo>
                  <a:cubicBezTo>
                    <a:pt x="2083" y="4606"/>
                    <a:pt x="1850" y="4990"/>
                    <a:pt x="1606" y="5327"/>
                  </a:cubicBezTo>
                  <a:cubicBezTo>
                    <a:pt x="1559" y="5385"/>
                    <a:pt x="1454" y="5385"/>
                    <a:pt x="1361" y="5432"/>
                  </a:cubicBezTo>
                  <a:cubicBezTo>
                    <a:pt x="1315" y="5327"/>
                    <a:pt x="1164" y="5234"/>
                    <a:pt x="1164" y="5141"/>
                  </a:cubicBezTo>
                  <a:cubicBezTo>
                    <a:pt x="1117" y="5036"/>
                    <a:pt x="1164" y="4897"/>
                    <a:pt x="1268" y="4804"/>
                  </a:cubicBezTo>
                  <a:cubicBezTo>
                    <a:pt x="1501" y="4513"/>
                    <a:pt x="1792" y="4269"/>
                    <a:pt x="2141" y="4118"/>
                  </a:cubicBezTo>
                  <a:cubicBezTo>
                    <a:pt x="2156" y="4102"/>
                    <a:pt x="2177" y="4097"/>
                    <a:pt x="2199" y="4097"/>
                  </a:cubicBezTo>
                  <a:close/>
                  <a:moveTo>
                    <a:pt x="2478" y="5769"/>
                  </a:moveTo>
                  <a:cubicBezTo>
                    <a:pt x="2431" y="5967"/>
                    <a:pt x="2373" y="6153"/>
                    <a:pt x="2280" y="6304"/>
                  </a:cubicBezTo>
                  <a:cubicBezTo>
                    <a:pt x="2141" y="6549"/>
                    <a:pt x="1989" y="6781"/>
                    <a:pt x="1850" y="7025"/>
                  </a:cubicBezTo>
                  <a:cubicBezTo>
                    <a:pt x="1809" y="7058"/>
                    <a:pt x="1706" y="7096"/>
                    <a:pt x="1611" y="7096"/>
                  </a:cubicBezTo>
                  <a:cubicBezTo>
                    <a:pt x="1571" y="7096"/>
                    <a:pt x="1532" y="7089"/>
                    <a:pt x="1501" y="7072"/>
                  </a:cubicBezTo>
                  <a:cubicBezTo>
                    <a:pt x="1454" y="7072"/>
                    <a:pt x="1361" y="6886"/>
                    <a:pt x="1408" y="6781"/>
                  </a:cubicBezTo>
                  <a:cubicBezTo>
                    <a:pt x="1454" y="6444"/>
                    <a:pt x="1989" y="5862"/>
                    <a:pt x="2478" y="5769"/>
                  </a:cubicBezTo>
                  <a:close/>
                  <a:moveTo>
                    <a:pt x="1117" y="6258"/>
                  </a:moveTo>
                  <a:cubicBezTo>
                    <a:pt x="1117" y="6490"/>
                    <a:pt x="1071" y="6688"/>
                    <a:pt x="1071" y="6932"/>
                  </a:cubicBezTo>
                  <a:cubicBezTo>
                    <a:pt x="1024" y="7177"/>
                    <a:pt x="1024" y="7421"/>
                    <a:pt x="978" y="7654"/>
                  </a:cubicBezTo>
                  <a:cubicBezTo>
                    <a:pt x="919" y="7758"/>
                    <a:pt x="873" y="7898"/>
                    <a:pt x="826" y="7898"/>
                  </a:cubicBezTo>
                  <a:cubicBezTo>
                    <a:pt x="809" y="7907"/>
                    <a:pt x="790" y="7910"/>
                    <a:pt x="772" y="7910"/>
                  </a:cubicBezTo>
                  <a:cubicBezTo>
                    <a:pt x="694" y="7910"/>
                    <a:pt x="611" y="7842"/>
                    <a:pt x="536" y="7805"/>
                  </a:cubicBezTo>
                  <a:cubicBezTo>
                    <a:pt x="489" y="7805"/>
                    <a:pt x="489" y="7712"/>
                    <a:pt x="442" y="7654"/>
                  </a:cubicBezTo>
                  <a:cubicBezTo>
                    <a:pt x="245" y="7223"/>
                    <a:pt x="733" y="6397"/>
                    <a:pt x="1117" y="6258"/>
                  </a:cubicBezTo>
                  <a:close/>
                  <a:moveTo>
                    <a:pt x="6642" y="0"/>
                  </a:moveTo>
                  <a:lnTo>
                    <a:pt x="6642" y="0"/>
                  </a:lnTo>
                  <a:cubicBezTo>
                    <a:pt x="6596" y="47"/>
                    <a:pt x="6549" y="47"/>
                    <a:pt x="6549" y="47"/>
                  </a:cubicBezTo>
                  <a:cubicBezTo>
                    <a:pt x="6060" y="675"/>
                    <a:pt x="5432" y="1117"/>
                    <a:pt x="4804" y="1547"/>
                  </a:cubicBezTo>
                  <a:cubicBezTo>
                    <a:pt x="3932" y="2233"/>
                    <a:pt x="3013" y="2861"/>
                    <a:pt x="2187" y="3536"/>
                  </a:cubicBezTo>
                  <a:cubicBezTo>
                    <a:pt x="1164" y="4362"/>
                    <a:pt x="396" y="5385"/>
                    <a:pt x="152" y="6688"/>
                  </a:cubicBezTo>
                  <a:cubicBezTo>
                    <a:pt x="47" y="7130"/>
                    <a:pt x="0" y="7514"/>
                    <a:pt x="291" y="7851"/>
                  </a:cubicBezTo>
                  <a:cubicBezTo>
                    <a:pt x="396" y="7944"/>
                    <a:pt x="442" y="8096"/>
                    <a:pt x="489" y="8235"/>
                  </a:cubicBezTo>
                  <a:cubicBezTo>
                    <a:pt x="536" y="8340"/>
                    <a:pt x="582" y="8386"/>
                    <a:pt x="687" y="8386"/>
                  </a:cubicBezTo>
                  <a:cubicBezTo>
                    <a:pt x="1117" y="8631"/>
                    <a:pt x="1606" y="8770"/>
                    <a:pt x="2036" y="9014"/>
                  </a:cubicBezTo>
                  <a:cubicBezTo>
                    <a:pt x="2373" y="9166"/>
                    <a:pt x="2373" y="9398"/>
                    <a:pt x="2083" y="9596"/>
                  </a:cubicBezTo>
                  <a:lnTo>
                    <a:pt x="2083" y="10515"/>
                  </a:lnTo>
                  <a:cubicBezTo>
                    <a:pt x="1850" y="12073"/>
                    <a:pt x="1652" y="13620"/>
                    <a:pt x="1210" y="15074"/>
                  </a:cubicBezTo>
                  <a:cubicBezTo>
                    <a:pt x="1117" y="15412"/>
                    <a:pt x="1071" y="15795"/>
                    <a:pt x="978" y="16144"/>
                  </a:cubicBezTo>
                  <a:cubicBezTo>
                    <a:pt x="919" y="16482"/>
                    <a:pt x="826" y="16819"/>
                    <a:pt x="780" y="17156"/>
                  </a:cubicBezTo>
                  <a:cubicBezTo>
                    <a:pt x="2187" y="14400"/>
                    <a:pt x="3827" y="11829"/>
                    <a:pt x="5142" y="9014"/>
                  </a:cubicBezTo>
                  <a:lnTo>
                    <a:pt x="5142" y="9014"/>
                  </a:lnTo>
                  <a:cubicBezTo>
                    <a:pt x="4513" y="9212"/>
                    <a:pt x="3885" y="9503"/>
                    <a:pt x="3199" y="9503"/>
                  </a:cubicBezTo>
                  <a:lnTo>
                    <a:pt x="2908" y="9503"/>
                  </a:lnTo>
                  <a:lnTo>
                    <a:pt x="2908" y="9398"/>
                  </a:lnTo>
                  <a:cubicBezTo>
                    <a:pt x="3106" y="9259"/>
                    <a:pt x="3350" y="9107"/>
                    <a:pt x="3595" y="9014"/>
                  </a:cubicBezTo>
                  <a:cubicBezTo>
                    <a:pt x="4176" y="8724"/>
                    <a:pt x="4804" y="8479"/>
                    <a:pt x="5386" y="8096"/>
                  </a:cubicBezTo>
                  <a:cubicBezTo>
                    <a:pt x="5921" y="7758"/>
                    <a:pt x="6398" y="7363"/>
                    <a:pt x="6886" y="6932"/>
                  </a:cubicBezTo>
                  <a:cubicBezTo>
                    <a:pt x="7131" y="6735"/>
                    <a:pt x="7270" y="6444"/>
                    <a:pt x="7421" y="6107"/>
                  </a:cubicBezTo>
                  <a:lnTo>
                    <a:pt x="7421" y="6107"/>
                  </a:lnTo>
                  <a:cubicBezTo>
                    <a:pt x="7177" y="6153"/>
                    <a:pt x="7026" y="6153"/>
                    <a:pt x="6840" y="6153"/>
                  </a:cubicBezTo>
                  <a:cubicBezTo>
                    <a:pt x="6689" y="6153"/>
                    <a:pt x="6596" y="6200"/>
                    <a:pt x="6444" y="6200"/>
                  </a:cubicBezTo>
                  <a:lnTo>
                    <a:pt x="6398" y="6200"/>
                  </a:lnTo>
                  <a:cubicBezTo>
                    <a:pt x="6374" y="6215"/>
                    <a:pt x="6345" y="6222"/>
                    <a:pt x="6316" y="6222"/>
                  </a:cubicBezTo>
                  <a:cubicBezTo>
                    <a:pt x="6233" y="6222"/>
                    <a:pt x="6141" y="6163"/>
                    <a:pt x="6107" y="6060"/>
                  </a:cubicBezTo>
                  <a:cubicBezTo>
                    <a:pt x="6107" y="5862"/>
                    <a:pt x="6212" y="5769"/>
                    <a:pt x="6398" y="5769"/>
                  </a:cubicBezTo>
                  <a:cubicBezTo>
                    <a:pt x="6596" y="5723"/>
                    <a:pt x="6689" y="5618"/>
                    <a:pt x="6793" y="5478"/>
                  </a:cubicBezTo>
                  <a:cubicBezTo>
                    <a:pt x="6840" y="5385"/>
                    <a:pt x="6840" y="5281"/>
                    <a:pt x="6886" y="5188"/>
                  </a:cubicBezTo>
                  <a:cubicBezTo>
                    <a:pt x="6933" y="5095"/>
                    <a:pt x="6933" y="4990"/>
                    <a:pt x="6979" y="4897"/>
                  </a:cubicBezTo>
                  <a:cubicBezTo>
                    <a:pt x="7514" y="3583"/>
                    <a:pt x="7712" y="2233"/>
                    <a:pt x="7561" y="779"/>
                  </a:cubicBezTo>
                  <a:lnTo>
                    <a:pt x="7561" y="779"/>
                  </a:lnTo>
                  <a:cubicBezTo>
                    <a:pt x="7421" y="1791"/>
                    <a:pt x="7177" y="2710"/>
                    <a:pt x="6502" y="3443"/>
                  </a:cubicBezTo>
                  <a:cubicBezTo>
                    <a:pt x="6549" y="2710"/>
                    <a:pt x="6735" y="1989"/>
                    <a:pt x="6886" y="1256"/>
                  </a:cubicBezTo>
                  <a:cubicBezTo>
                    <a:pt x="6840" y="1256"/>
                    <a:pt x="6840" y="1314"/>
                    <a:pt x="6840" y="1314"/>
                  </a:cubicBezTo>
                  <a:cubicBezTo>
                    <a:pt x="6793" y="1314"/>
                    <a:pt x="6793" y="1361"/>
                    <a:pt x="6793" y="1361"/>
                  </a:cubicBezTo>
                  <a:cubicBezTo>
                    <a:pt x="6212" y="2617"/>
                    <a:pt x="5339" y="3641"/>
                    <a:pt x="4269" y="4513"/>
                  </a:cubicBezTo>
                  <a:cubicBezTo>
                    <a:pt x="4118" y="4653"/>
                    <a:pt x="3885" y="4746"/>
                    <a:pt x="3688" y="4850"/>
                  </a:cubicBezTo>
                  <a:cubicBezTo>
                    <a:pt x="3641" y="4804"/>
                    <a:pt x="3641" y="4804"/>
                    <a:pt x="3595" y="4746"/>
                  </a:cubicBezTo>
                  <a:cubicBezTo>
                    <a:pt x="3734" y="4560"/>
                    <a:pt x="3932" y="4315"/>
                    <a:pt x="4071" y="4118"/>
                  </a:cubicBezTo>
                  <a:cubicBezTo>
                    <a:pt x="4700" y="3350"/>
                    <a:pt x="5339" y="2571"/>
                    <a:pt x="5863" y="1745"/>
                  </a:cubicBezTo>
                  <a:cubicBezTo>
                    <a:pt x="6258" y="1256"/>
                    <a:pt x="6444" y="628"/>
                    <a:pt x="6642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2643200" y="2687500"/>
              <a:ext cx="32600" cy="189050"/>
            </a:xfrm>
            <a:custGeom>
              <a:avLst/>
              <a:gdLst/>
              <a:ahLst/>
              <a:cxnLst/>
              <a:rect l="l" t="t" r="r" b="b"/>
              <a:pathLst>
                <a:path w="1304" h="7562" extrusionOk="0">
                  <a:moveTo>
                    <a:pt x="431" y="5479"/>
                  </a:moveTo>
                  <a:cubicBezTo>
                    <a:pt x="873" y="4025"/>
                    <a:pt x="1071" y="2478"/>
                    <a:pt x="1304" y="920"/>
                  </a:cubicBezTo>
                  <a:lnTo>
                    <a:pt x="1304" y="1"/>
                  </a:lnTo>
                  <a:lnTo>
                    <a:pt x="1304" y="1"/>
                  </a:lnTo>
                  <a:lnTo>
                    <a:pt x="1304" y="1"/>
                  </a:lnTo>
                  <a:lnTo>
                    <a:pt x="1304" y="920"/>
                  </a:lnTo>
                  <a:cubicBezTo>
                    <a:pt x="1071" y="2478"/>
                    <a:pt x="873" y="4025"/>
                    <a:pt x="431" y="5479"/>
                  </a:cubicBezTo>
                  <a:cubicBezTo>
                    <a:pt x="338" y="5817"/>
                    <a:pt x="292" y="6200"/>
                    <a:pt x="199" y="6549"/>
                  </a:cubicBezTo>
                  <a:cubicBezTo>
                    <a:pt x="140" y="6887"/>
                    <a:pt x="47" y="7224"/>
                    <a:pt x="1" y="7561"/>
                  </a:cubicBezTo>
                  <a:lnTo>
                    <a:pt x="1" y="7561"/>
                  </a:lnTo>
                  <a:cubicBezTo>
                    <a:pt x="47" y="7224"/>
                    <a:pt x="140" y="6887"/>
                    <a:pt x="199" y="6549"/>
                  </a:cubicBezTo>
                  <a:cubicBezTo>
                    <a:pt x="292" y="6200"/>
                    <a:pt x="338" y="5817"/>
                    <a:pt x="431" y="5479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2783650" y="2600275"/>
              <a:ext cx="25625" cy="2350"/>
            </a:xfrm>
            <a:custGeom>
              <a:avLst/>
              <a:gdLst/>
              <a:ahLst/>
              <a:cxnLst/>
              <a:rect l="l" t="t" r="r" b="b"/>
              <a:pathLst>
                <a:path w="1025" h="94" extrusionOk="0">
                  <a:moveTo>
                    <a:pt x="443" y="47"/>
                  </a:moveTo>
                  <a:cubicBezTo>
                    <a:pt x="629" y="47"/>
                    <a:pt x="780" y="47"/>
                    <a:pt x="1024" y="1"/>
                  </a:cubicBezTo>
                  <a:lnTo>
                    <a:pt x="1024" y="1"/>
                  </a:lnTo>
                  <a:cubicBezTo>
                    <a:pt x="780" y="47"/>
                    <a:pt x="629" y="47"/>
                    <a:pt x="443" y="47"/>
                  </a:cubicBezTo>
                  <a:cubicBezTo>
                    <a:pt x="292" y="47"/>
                    <a:pt x="199" y="94"/>
                    <a:pt x="47" y="94"/>
                  </a:cubicBezTo>
                  <a:lnTo>
                    <a:pt x="1" y="94"/>
                  </a:lnTo>
                  <a:lnTo>
                    <a:pt x="47" y="94"/>
                  </a:lnTo>
                  <a:cubicBezTo>
                    <a:pt x="199" y="94"/>
                    <a:pt x="292" y="47"/>
                    <a:pt x="443" y="47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2703700" y="2672975"/>
              <a:ext cx="48575" cy="12225"/>
            </a:xfrm>
            <a:custGeom>
              <a:avLst/>
              <a:gdLst/>
              <a:ahLst/>
              <a:cxnLst/>
              <a:rect l="l" t="t" r="r" b="b"/>
              <a:pathLst>
                <a:path w="1943" h="489" extrusionOk="0">
                  <a:moveTo>
                    <a:pt x="1943" y="0"/>
                  </a:moveTo>
                  <a:cubicBezTo>
                    <a:pt x="1314" y="198"/>
                    <a:pt x="686" y="489"/>
                    <a:pt x="0" y="489"/>
                  </a:cubicBezTo>
                  <a:cubicBezTo>
                    <a:pt x="686" y="489"/>
                    <a:pt x="1314" y="198"/>
                    <a:pt x="1943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2226500" y="2107100"/>
              <a:ext cx="525775" cy="428925"/>
            </a:xfrm>
            <a:custGeom>
              <a:avLst/>
              <a:gdLst/>
              <a:ahLst/>
              <a:cxnLst/>
              <a:rect l="l" t="t" r="r" b="b"/>
              <a:pathLst>
                <a:path w="21031" h="17157" extrusionOk="0">
                  <a:moveTo>
                    <a:pt x="1844" y="3861"/>
                  </a:moveTo>
                  <a:cubicBezTo>
                    <a:pt x="1890" y="3861"/>
                    <a:pt x="1946" y="3900"/>
                    <a:pt x="1978" y="3932"/>
                  </a:cubicBezTo>
                  <a:cubicBezTo>
                    <a:pt x="2223" y="4118"/>
                    <a:pt x="2374" y="5095"/>
                    <a:pt x="2176" y="5433"/>
                  </a:cubicBezTo>
                  <a:cubicBezTo>
                    <a:pt x="2083" y="5235"/>
                    <a:pt x="1932" y="5142"/>
                    <a:pt x="1885" y="4991"/>
                  </a:cubicBezTo>
                  <a:cubicBezTo>
                    <a:pt x="1792" y="4700"/>
                    <a:pt x="1746" y="4362"/>
                    <a:pt x="1687" y="4072"/>
                  </a:cubicBezTo>
                  <a:cubicBezTo>
                    <a:pt x="1687" y="3979"/>
                    <a:pt x="1746" y="3886"/>
                    <a:pt x="1792" y="3886"/>
                  </a:cubicBezTo>
                  <a:cubicBezTo>
                    <a:pt x="1806" y="3868"/>
                    <a:pt x="1824" y="3861"/>
                    <a:pt x="1844" y="3861"/>
                  </a:cubicBezTo>
                  <a:close/>
                  <a:moveTo>
                    <a:pt x="2618" y="6212"/>
                  </a:moveTo>
                  <a:cubicBezTo>
                    <a:pt x="2711" y="6212"/>
                    <a:pt x="2851" y="6258"/>
                    <a:pt x="2909" y="6351"/>
                  </a:cubicBezTo>
                  <a:cubicBezTo>
                    <a:pt x="3048" y="6596"/>
                    <a:pt x="3048" y="6886"/>
                    <a:pt x="3002" y="7177"/>
                  </a:cubicBezTo>
                  <a:cubicBezTo>
                    <a:pt x="3002" y="7270"/>
                    <a:pt x="2955" y="7375"/>
                    <a:pt x="2909" y="7515"/>
                  </a:cubicBezTo>
                  <a:cubicBezTo>
                    <a:pt x="2618" y="7317"/>
                    <a:pt x="2327" y="6689"/>
                    <a:pt x="2420" y="6398"/>
                  </a:cubicBezTo>
                  <a:cubicBezTo>
                    <a:pt x="2420" y="6305"/>
                    <a:pt x="2560" y="6212"/>
                    <a:pt x="2618" y="6212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40" y="489"/>
                    <a:pt x="234" y="920"/>
                    <a:pt x="385" y="1362"/>
                  </a:cubicBezTo>
                  <a:cubicBezTo>
                    <a:pt x="769" y="2909"/>
                    <a:pt x="1164" y="4409"/>
                    <a:pt x="1594" y="5968"/>
                  </a:cubicBezTo>
                  <a:cubicBezTo>
                    <a:pt x="1885" y="6886"/>
                    <a:pt x="2083" y="7805"/>
                    <a:pt x="2176" y="8771"/>
                  </a:cubicBezTo>
                  <a:lnTo>
                    <a:pt x="2176" y="8829"/>
                  </a:lnTo>
                  <a:lnTo>
                    <a:pt x="6689" y="8829"/>
                  </a:lnTo>
                  <a:cubicBezTo>
                    <a:pt x="7026" y="8829"/>
                    <a:pt x="7317" y="8875"/>
                    <a:pt x="7654" y="8875"/>
                  </a:cubicBezTo>
                  <a:lnTo>
                    <a:pt x="7992" y="8875"/>
                  </a:lnTo>
                  <a:cubicBezTo>
                    <a:pt x="8143" y="8875"/>
                    <a:pt x="8143" y="8969"/>
                    <a:pt x="8143" y="9213"/>
                  </a:cubicBezTo>
                  <a:cubicBezTo>
                    <a:pt x="8143" y="9701"/>
                    <a:pt x="8189" y="10178"/>
                    <a:pt x="8189" y="10667"/>
                  </a:cubicBezTo>
                  <a:cubicBezTo>
                    <a:pt x="8189" y="10806"/>
                    <a:pt x="8189" y="10911"/>
                    <a:pt x="8329" y="10957"/>
                  </a:cubicBezTo>
                  <a:cubicBezTo>
                    <a:pt x="8527" y="11004"/>
                    <a:pt x="8666" y="11051"/>
                    <a:pt x="8818" y="11155"/>
                  </a:cubicBezTo>
                  <a:cubicBezTo>
                    <a:pt x="10411" y="12167"/>
                    <a:pt x="12063" y="13191"/>
                    <a:pt x="13668" y="14249"/>
                  </a:cubicBezTo>
                  <a:cubicBezTo>
                    <a:pt x="14773" y="14935"/>
                    <a:pt x="15889" y="15517"/>
                    <a:pt x="16913" y="16389"/>
                  </a:cubicBezTo>
                  <a:cubicBezTo>
                    <a:pt x="16960" y="16436"/>
                    <a:pt x="17006" y="16482"/>
                    <a:pt x="17053" y="16529"/>
                  </a:cubicBezTo>
                  <a:cubicBezTo>
                    <a:pt x="17053" y="16622"/>
                    <a:pt x="17053" y="16773"/>
                    <a:pt x="17006" y="16866"/>
                  </a:cubicBezTo>
                  <a:cubicBezTo>
                    <a:pt x="17006" y="16913"/>
                    <a:pt x="16913" y="16913"/>
                    <a:pt x="16808" y="16913"/>
                  </a:cubicBezTo>
                  <a:lnTo>
                    <a:pt x="17099" y="17157"/>
                  </a:lnTo>
                  <a:cubicBezTo>
                    <a:pt x="17297" y="16971"/>
                    <a:pt x="17495" y="16773"/>
                    <a:pt x="17681" y="16622"/>
                  </a:cubicBezTo>
                  <a:cubicBezTo>
                    <a:pt x="18751" y="15808"/>
                    <a:pt x="19914" y="14982"/>
                    <a:pt x="21031" y="14203"/>
                  </a:cubicBezTo>
                  <a:lnTo>
                    <a:pt x="20938" y="14063"/>
                  </a:lnTo>
                  <a:cubicBezTo>
                    <a:pt x="20893" y="14102"/>
                    <a:pt x="20843" y="14117"/>
                    <a:pt x="20791" y="14117"/>
                  </a:cubicBezTo>
                  <a:cubicBezTo>
                    <a:pt x="20721" y="14117"/>
                    <a:pt x="20649" y="14090"/>
                    <a:pt x="20589" y="14063"/>
                  </a:cubicBezTo>
                  <a:cubicBezTo>
                    <a:pt x="20158" y="13772"/>
                    <a:pt x="19774" y="13481"/>
                    <a:pt x="19332" y="13191"/>
                  </a:cubicBezTo>
                  <a:cubicBezTo>
                    <a:pt x="19332" y="13191"/>
                    <a:pt x="19286" y="13191"/>
                    <a:pt x="19239" y="13133"/>
                  </a:cubicBezTo>
                  <a:cubicBezTo>
                    <a:pt x="19135" y="13377"/>
                    <a:pt x="18995" y="13621"/>
                    <a:pt x="18902" y="13819"/>
                  </a:cubicBezTo>
                  <a:cubicBezTo>
                    <a:pt x="18704" y="14110"/>
                    <a:pt x="18553" y="14400"/>
                    <a:pt x="18320" y="14645"/>
                  </a:cubicBezTo>
                  <a:cubicBezTo>
                    <a:pt x="18218" y="14803"/>
                    <a:pt x="18051" y="14901"/>
                    <a:pt x="17925" y="14901"/>
                  </a:cubicBezTo>
                  <a:cubicBezTo>
                    <a:pt x="17866" y="14901"/>
                    <a:pt x="17815" y="14879"/>
                    <a:pt x="17785" y="14831"/>
                  </a:cubicBezTo>
                  <a:cubicBezTo>
                    <a:pt x="17634" y="14645"/>
                    <a:pt x="17739" y="14447"/>
                    <a:pt x="17832" y="14296"/>
                  </a:cubicBezTo>
                  <a:cubicBezTo>
                    <a:pt x="18123" y="13772"/>
                    <a:pt x="18460" y="13284"/>
                    <a:pt x="18797" y="12749"/>
                  </a:cubicBezTo>
                  <a:cubicBezTo>
                    <a:pt x="18320" y="12411"/>
                    <a:pt x="17785" y="12028"/>
                    <a:pt x="17297" y="11679"/>
                  </a:cubicBezTo>
                  <a:cubicBezTo>
                    <a:pt x="17053" y="12028"/>
                    <a:pt x="16867" y="12365"/>
                    <a:pt x="16622" y="12749"/>
                  </a:cubicBezTo>
                  <a:cubicBezTo>
                    <a:pt x="16529" y="12884"/>
                    <a:pt x="16444" y="13047"/>
                    <a:pt x="16287" y="13047"/>
                  </a:cubicBezTo>
                  <a:cubicBezTo>
                    <a:pt x="16268" y="13047"/>
                    <a:pt x="16248" y="13044"/>
                    <a:pt x="16227" y="13039"/>
                  </a:cubicBezTo>
                  <a:cubicBezTo>
                    <a:pt x="15994" y="12946"/>
                    <a:pt x="16041" y="12702"/>
                    <a:pt x="16087" y="12504"/>
                  </a:cubicBezTo>
                  <a:cubicBezTo>
                    <a:pt x="16180" y="12260"/>
                    <a:pt x="16331" y="12028"/>
                    <a:pt x="16425" y="11830"/>
                  </a:cubicBezTo>
                  <a:cubicBezTo>
                    <a:pt x="16518" y="11632"/>
                    <a:pt x="16669" y="11493"/>
                    <a:pt x="16808" y="11248"/>
                  </a:cubicBezTo>
                  <a:cubicBezTo>
                    <a:pt x="16285" y="10864"/>
                    <a:pt x="15750" y="10515"/>
                    <a:pt x="15215" y="10132"/>
                  </a:cubicBezTo>
                  <a:cubicBezTo>
                    <a:pt x="15064" y="11051"/>
                    <a:pt x="14482" y="11783"/>
                    <a:pt x="14098" y="12609"/>
                  </a:cubicBezTo>
                  <a:cubicBezTo>
                    <a:pt x="14005" y="12795"/>
                    <a:pt x="13854" y="12946"/>
                    <a:pt x="13761" y="13086"/>
                  </a:cubicBezTo>
                  <a:cubicBezTo>
                    <a:pt x="13695" y="13121"/>
                    <a:pt x="13641" y="13138"/>
                    <a:pt x="13596" y="13138"/>
                  </a:cubicBezTo>
                  <a:cubicBezTo>
                    <a:pt x="13506" y="13138"/>
                    <a:pt x="13455" y="13071"/>
                    <a:pt x="13424" y="12946"/>
                  </a:cubicBezTo>
                  <a:lnTo>
                    <a:pt x="13424" y="12702"/>
                  </a:lnTo>
                  <a:cubicBezTo>
                    <a:pt x="13517" y="12504"/>
                    <a:pt x="13563" y="12260"/>
                    <a:pt x="13714" y="12028"/>
                  </a:cubicBezTo>
                  <a:cubicBezTo>
                    <a:pt x="14052" y="11295"/>
                    <a:pt x="14436" y="10574"/>
                    <a:pt x="14831" y="9794"/>
                  </a:cubicBezTo>
                  <a:cubicBezTo>
                    <a:pt x="14389" y="9504"/>
                    <a:pt x="14052" y="9213"/>
                    <a:pt x="13668" y="8969"/>
                  </a:cubicBezTo>
                  <a:cubicBezTo>
                    <a:pt x="13517" y="9213"/>
                    <a:pt x="13424" y="9411"/>
                    <a:pt x="13272" y="9597"/>
                  </a:cubicBezTo>
                  <a:cubicBezTo>
                    <a:pt x="13117" y="9800"/>
                    <a:pt x="12954" y="9899"/>
                    <a:pt x="12816" y="9899"/>
                  </a:cubicBezTo>
                  <a:cubicBezTo>
                    <a:pt x="12789" y="9899"/>
                    <a:pt x="12762" y="9895"/>
                    <a:pt x="12737" y="9887"/>
                  </a:cubicBezTo>
                  <a:cubicBezTo>
                    <a:pt x="12598" y="9794"/>
                    <a:pt x="12598" y="9550"/>
                    <a:pt x="12737" y="9306"/>
                  </a:cubicBezTo>
                  <a:cubicBezTo>
                    <a:pt x="12889" y="9062"/>
                    <a:pt x="12982" y="8829"/>
                    <a:pt x="13133" y="8585"/>
                  </a:cubicBezTo>
                  <a:cubicBezTo>
                    <a:pt x="12551" y="8189"/>
                    <a:pt x="11970" y="7759"/>
                    <a:pt x="11342" y="7317"/>
                  </a:cubicBezTo>
                  <a:cubicBezTo>
                    <a:pt x="11097" y="7805"/>
                    <a:pt x="10900" y="8247"/>
                    <a:pt x="10655" y="8678"/>
                  </a:cubicBezTo>
                  <a:cubicBezTo>
                    <a:pt x="10516" y="9015"/>
                    <a:pt x="10411" y="9306"/>
                    <a:pt x="10271" y="9597"/>
                  </a:cubicBezTo>
                  <a:cubicBezTo>
                    <a:pt x="10194" y="9722"/>
                    <a:pt x="10076" y="9913"/>
                    <a:pt x="9898" y="9913"/>
                  </a:cubicBezTo>
                  <a:cubicBezTo>
                    <a:pt x="9862" y="9913"/>
                    <a:pt x="9824" y="9905"/>
                    <a:pt x="9783" y="9887"/>
                  </a:cubicBezTo>
                  <a:cubicBezTo>
                    <a:pt x="9597" y="9794"/>
                    <a:pt x="9643" y="9550"/>
                    <a:pt x="9736" y="9352"/>
                  </a:cubicBezTo>
                  <a:cubicBezTo>
                    <a:pt x="9934" y="8585"/>
                    <a:pt x="10318" y="7852"/>
                    <a:pt x="10760" y="7177"/>
                  </a:cubicBezTo>
                  <a:cubicBezTo>
                    <a:pt x="10807" y="7131"/>
                    <a:pt x="10807" y="7084"/>
                    <a:pt x="10853" y="6980"/>
                  </a:cubicBezTo>
                  <a:cubicBezTo>
                    <a:pt x="10365" y="6642"/>
                    <a:pt x="9888" y="6305"/>
                    <a:pt x="9353" y="5921"/>
                  </a:cubicBezTo>
                  <a:cubicBezTo>
                    <a:pt x="9306" y="6107"/>
                    <a:pt x="9248" y="6305"/>
                    <a:pt x="9155" y="6445"/>
                  </a:cubicBezTo>
                  <a:cubicBezTo>
                    <a:pt x="9062" y="6642"/>
                    <a:pt x="8957" y="6840"/>
                    <a:pt x="8818" y="7026"/>
                  </a:cubicBezTo>
                  <a:cubicBezTo>
                    <a:pt x="8784" y="7068"/>
                    <a:pt x="8674" y="7103"/>
                    <a:pt x="8580" y="7103"/>
                  </a:cubicBezTo>
                  <a:cubicBezTo>
                    <a:pt x="8542" y="7103"/>
                    <a:pt x="8507" y="7098"/>
                    <a:pt x="8480" y="7084"/>
                  </a:cubicBezTo>
                  <a:cubicBezTo>
                    <a:pt x="8434" y="7084"/>
                    <a:pt x="8376" y="6886"/>
                    <a:pt x="8376" y="6793"/>
                  </a:cubicBezTo>
                  <a:cubicBezTo>
                    <a:pt x="8480" y="6445"/>
                    <a:pt x="8620" y="6107"/>
                    <a:pt x="8724" y="5816"/>
                  </a:cubicBezTo>
                  <a:cubicBezTo>
                    <a:pt x="8818" y="5630"/>
                    <a:pt x="8818" y="5526"/>
                    <a:pt x="8620" y="5433"/>
                  </a:cubicBezTo>
                  <a:cubicBezTo>
                    <a:pt x="8143" y="5095"/>
                    <a:pt x="7654" y="4804"/>
                    <a:pt x="7166" y="4467"/>
                  </a:cubicBezTo>
                  <a:cubicBezTo>
                    <a:pt x="7119" y="4560"/>
                    <a:pt x="7119" y="4607"/>
                    <a:pt x="7119" y="4653"/>
                  </a:cubicBezTo>
                  <a:cubicBezTo>
                    <a:pt x="6829" y="5433"/>
                    <a:pt x="6538" y="6154"/>
                    <a:pt x="6247" y="6933"/>
                  </a:cubicBezTo>
                  <a:cubicBezTo>
                    <a:pt x="6200" y="7026"/>
                    <a:pt x="6107" y="7177"/>
                    <a:pt x="6049" y="7224"/>
                  </a:cubicBezTo>
                  <a:cubicBezTo>
                    <a:pt x="5956" y="7317"/>
                    <a:pt x="5863" y="7375"/>
                    <a:pt x="5817" y="7375"/>
                  </a:cubicBezTo>
                  <a:cubicBezTo>
                    <a:pt x="5712" y="7317"/>
                    <a:pt x="5619" y="7177"/>
                    <a:pt x="5619" y="7131"/>
                  </a:cubicBezTo>
                  <a:cubicBezTo>
                    <a:pt x="5619" y="6933"/>
                    <a:pt x="5665" y="6793"/>
                    <a:pt x="5712" y="6642"/>
                  </a:cubicBezTo>
                  <a:cubicBezTo>
                    <a:pt x="6049" y="5816"/>
                    <a:pt x="6398" y="4991"/>
                    <a:pt x="6736" y="4176"/>
                  </a:cubicBezTo>
                  <a:cubicBezTo>
                    <a:pt x="6294" y="3886"/>
                    <a:pt x="5910" y="3595"/>
                    <a:pt x="5468" y="3304"/>
                  </a:cubicBezTo>
                  <a:cubicBezTo>
                    <a:pt x="5375" y="3537"/>
                    <a:pt x="5328" y="3781"/>
                    <a:pt x="5235" y="4025"/>
                  </a:cubicBezTo>
                  <a:cubicBezTo>
                    <a:pt x="5177" y="4176"/>
                    <a:pt x="5130" y="4316"/>
                    <a:pt x="5037" y="4409"/>
                  </a:cubicBezTo>
                  <a:cubicBezTo>
                    <a:pt x="4991" y="4514"/>
                    <a:pt x="4840" y="4560"/>
                    <a:pt x="4747" y="4560"/>
                  </a:cubicBezTo>
                  <a:cubicBezTo>
                    <a:pt x="4700" y="4514"/>
                    <a:pt x="4653" y="4362"/>
                    <a:pt x="4595" y="4269"/>
                  </a:cubicBezTo>
                  <a:cubicBezTo>
                    <a:pt x="4595" y="4118"/>
                    <a:pt x="4653" y="3979"/>
                    <a:pt x="4700" y="3886"/>
                  </a:cubicBezTo>
                  <a:cubicBezTo>
                    <a:pt x="4793" y="3595"/>
                    <a:pt x="4886" y="3351"/>
                    <a:pt x="4944" y="3106"/>
                  </a:cubicBezTo>
                  <a:cubicBezTo>
                    <a:pt x="4944" y="3060"/>
                    <a:pt x="4886" y="2909"/>
                    <a:pt x="4840" y="2862"/>
                  </a:cubicBezTo>
                  <a:cubicBezTo>
                    <a:pt x="3676" y="2141"/>
                    <a:pt x="2513" y="1362"/>
                    <a:pt x="1304" y="687"/>
                  </a:cubicBezTo>
                  <a:cubicBezTo>
                    <a:pt x="1013" y="536"/>
                    <a:pt x="722" y="338"/>
                    <a:pt x="385" y="198"/>
                  </a:cubicBezTo>
                  <a:cubicBezTo>
                    <a:pt x="292" y="152"/>
                    <a:pt x="140" y="4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2656575" y="3007375"/>
              <a:ext cx="89600" cy="152675"/>
            </a:xfrm>
            <a:custGeom>
              <a:avLst/>
              <a:gdLst/>
              <a:ahLst/>
              <a:cxnLst/>
              <a:rect l="l" t="t" r="r" b="b"/>
              <a:pathLst>
                <a:path w="3584" h="6107" extrusionOk="0">
                  <a:moveTo>
                    <a:pt x="3537" y="0"/>
                  </a:moveTo>
                  <a:lnTo>
                    <a:pt x="3444" y="47"/>
                  </a:lnTo>
                  <a:cubicBezTo>
                    <a:pt x="3444" y="489"/>
                    <a:pt x="3246" y="873"/>
                    <a:pt x="2909" y="1210"/>
                  </a:cubicBezTo>
                  <a:cubicBezTo>
                    <a:pt x="2804" y="1361"/>
                    <a:pt x="2618" y="1454"/>
                    <a:pt x="2420" y="1501"/>
                  </a:cubicBezTo>
                  <a:cubicBezTo>
                    <a:pt x="2327" y="1501"/>
                    <a:pt x="2129" y="1408"/>
                    <a:pt x="2036" y="1361"/>
                  </a:cubicBezTo>
                  <a:cubicBezTo>
                    <a:pt x="1350" y="2862"/>
                    <a:pt x="675" y="4362"/>
                    <a:pt x="1" y="5909"/>
                  </a:cubicBezTo>
                  <a:lnTo>
                    <a:pt x="431" y="6107"/>
                  </a:lnTo>
                  <a:cubicBezTo>
                    <a:pt x="478" y="5967"/>
                    <a:pt x="582" y="5863"/>
                    <a:pt x="722" y="5770"/>
                  </a:cubicBezTo>
                  <a:cubicBezTo>
                    <a:pt x="722" y="5756"/>
                    <a:pt x="731" y="5750"/>
                    <a:pt x="747" y="5750"/>
                  </a:cubicBezTo>
                  <a:cubicBezTo>
                    <a:pt x="786" y="5750"/>
                    <a:pt x="868" y="5783"/>
                    <a:pt x="966" y="5816"/>
                  </a:cubicBezTo>
                  <a:lnTo>
                    <a:pt x="1211" y="5909"/>
                  </a:lnTo>
                  <a:cubicBezTo>
                    <a:pt x="1350" y="5572"/>
                    <a:pt x="1501" y="5235"/>
                    <a:pt x="1641" y="4897"/>
                  </a:cubicBezTo>
                  <a:cubicBezTo>
                    <a:pt x="1932" y="4165"/>
                    <a:pt x="2176" y="3443"/>
                    <a:pt x="2571" y="2769"/>
                  </a:cubicBezTo>
                  <a:cubicBezTo>
                    <a:pt x="2955" y="1943"/>
                    <a:pt x="3293" y="1071"/>
                    <a:pt x="3583" y="198"/>
                  </a:cubicBezTo>
                  <a:lnTo>
                    <a:pt x="3583" y="152"/>
                  </a:lnTo>
                  <a:cubicBezTo>
                    <a:pt x="3583" y="94"/>
                    <a:pt x="3537" y="47"/>
                    <a:pt x="353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2627500" y="2912875"/>
              <a:ext cx="117500" cy="116325"/>
            </a:xfrm>
            <a:custGeom>
              <a:avLst/>
              <a:gdLst/>
              <a:ahLst/>
              <a:cxnLst/>
              <a:rect l="l" t="t" r="r" b="b"/>
              <a:pathLst>
                <a:path w="4700" h="4653" extrusionOk="0">
                  <a:moveTo>
                    <a:pt x="2176" y="0"/>
                  </a:moveTo>
                  <a:cubicBezTo>
                    <a:pt x="1594" y="442"/>
                    <a:pt x="1013" y="826"/>
                    <a:pt x="478" y="1256"/>
                  </a:cubicBezTo>
                  <a:cubicBezTo>
                    <a:pt x="338" y="1361"/>
                    <a:pt x="187" y="1454"/>
                    <a:pt x="94" y="1547"/>
                  </a:cubicBezTo>
                  <a:lnTo>
                    <a:pt x="47" y="1547"/>
                  </a:lnTo>
                  <a:cubicBezTo>
                    <a:pt x="47" y="1605"/>
                    <a:pt x="1" y="1652"/>
                    <a:pt x="1" y="1745"/>
                  </a:cubicBezTo>
                  <a:cubicBezTo>
                    <a:pt x="47" y="1989"/>
                    <a:pt x="94" y="2280"/>
                    <a:pt x="140" y="2571"/>
                  </a:cubicBezTo>
                  <a:cubicBezTo>
                    <a:pt x="187" y="2955"/>
                    <a:pt x="291" y="3292"/>
                    <a:pt x="385" y="3687"/>
                  </a:cubicBezTo>
                  <a:cubicBezTo>
                    <a:pt x="385" y="3687"/>
                    <a:pt x="385" y="3734"/>
                    <a:pt x="431" y="3734"/>
                  </a:cubicBezTo>
                  <a:cubicBezTo>
                    <a:pt x="582" y="3536"/>
                    <a:pt x="722" y="3350"/>
                    <a:pt x="873" y="3152"/>
                  </a:cubicBezTo>
                  <a:cubicBezTo>
                    <a:pt x="1013" y="2908"/>
                    <a:pt x="1210" y="2710"/>
                    <a:pt x="1455" y="2478"/>
                  </a:cubicBezTo>
                  <a:cubicBezTo>
                    <a:pt x="1501" y="2420"/>
                    <a:pt x="1594" y="2327"/>
                    <a:pt x="1699" y="2327"/>
                  </a:cubicBezTo>
                  <a:cubicBezTo>
                    <a:pt x="1745" y="2373"/>
                    <a:pt x="1838" y="2478"/>
                    <a:pt x="1838" y="2571"/>
                  </a:cubicBezTo>
                  <a:cubicBezTo>
                    <a:pt x="1885" y="2769"/>
                    <a:pt x="1838" y="3001"/>
                    <a:pt x="1885" y="3199"/>
                  </a:cubicBezTo>
                  <a:cubicBezTo>
                    <a:pt x="1932" y="3583"/>
                    <a:pt x="1990" y="3978"/>
                    <a:pt x="2327" y="4269"/>
                  </a:cubicBezTo>
                  <a:cubicBezTo>
                    <a:pt x="2664" y="3932"/>
                    <a:pt x="2804" y="3397"/>
                    <a:pt x="3292" y="3152"/>
                  </a:cubicBezTo>
                  <a:cubicBezTo>
                    <a:pt x="3365" y="3135"/>
                    <a:pt x="3417" y="3125"/>
                    <a:pt x="3456" y="3125"/>
                  </a:cubicBezTo>
                  <a:cubicBezTo>
                    <a:pt x="3524" y="3125"/>
                    <a:pt x="3554" y="3157"/>
                    <a:pt x="3583" y="3245"/>
                  </a:cubicBezTo>
                  <a:lnTo>
                    <a:pt x="3583" y="3687"/>
                  </a:lnTo>
                  <a:lnTo>
                    <a:pt x="3583" y="4653"/>
                  </a:lnTo>
                  <a:lnTo>
                    <a:pt x="3630" y="4653"/>
                  </a:lnTo>
                  <a:cubicBezTo>
                    <a:pt x="3781" y="4513"/>
                    <a:pt x="3874" y="4316"/>
                    <a:pt x="4072" y="4164"/>
                  </a:cubicBezTo>
                  <a:cubicBezTo>
                    <a:pt x="4211" y="4025"/>
                    <a:pt x="4362" y="3874"/>
                    <a:pt x="4549" y="3734"/>
                  </a:cubicBezTo>
                  <a:cubicBezTo>
                    <a:pt x="4549" y="3780"/>
                    <a:pt x="4607" y="3780"/>
                    <a:pt x="4607" y="3827"/>
                  </a:cubicBezTo>
                  <a:lnTo>
                    <a:pt x="4700" y="3780"/>
                  </a:lnTo>
                  <a:cubicBezTo>
                    <a:pt x="4653" y="3536"/>
                    <a:pt x="4549" y="3292"/>
                    <a:pt x="4549" y="3059"/>
                  </a:cubicBezTo>
                  <a:cubicBezTo>
                    <a:pt x="4409" y="2373"/>
                    <a:pt x="4316" y="1745"/>
                    <a:pt x="4211" y="1117"/>
                  </a:cubicBezTo>
                  <a:cubicBezTo>
                    <a:pt x="4161" y="1119"/>
                    <a:pt x="4113" y="1121"/>
                    <a:pt x="4064" y="1121"/>
                  </a:cubicBezTo>
                  <a:cubicBezTo>
                    <a:pt x="3225" y="1121"/>
                    <a:pt x="2638" y="737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2627500" y="2944275"/>
              <a:ext cx="11950" cy="60800"/>
            </a:xfrm>
            <a:custGeom>
              <a:avLst/>
              <a:gdLst/>
              <a:ahLst/>
              <a:cxnLst/>
              <a:rect l="l" t="t" r="r" b="b"/>
              <a:pathLst>
                <a:path w="478" h="2432" extrusionOk="0">
                  <a:moveTo>
                    <a:pt x="385" y="2431"/>
                  </a:moveTo>
                  <a:cubicBezTo>
                    <a:pt x="291" y="2036"/>
                    <a:pt x="187" y="1699"/>
                    <a:pt x="140" y="1315"/>
                  </a:cubicBezTo>
                  <a:cubicBezTo>
                    <a:pt x="94" y="1024"/>
                    <a:pt x="47" y="733"/>
                    <a:pt x="1" y="489"/>
                  </a:cubicBezTo>
                  <a:cubicBezTo>
                    <a:pt x="1" y="396"/>
                    <a:pt x="47" y="349"/>
                    <a:pt x="47" y="291"/>
                  </a:cubicBezTo>
                  <a:lnTo>
                    <a:pt x="94" y="291"/>
                  </a:lnTo>
                  <a:cubicBezTo>
                    <a:pt x="187" y="198"/>
                    <a:pt x="338" y="105"/>
                    <a:pt x="478" y="0"/>
                  </a:cubicBezTo>
                  <a:lnTo>
                    <a:pt x="478" y="0"/>
                  </a:lnTo>
                  <a:lnTo>
                    <a:pt x="478" y="0"/>
                  </a:lnTo>
                  <a:cubicBezTo>
                    <a:pt x="338" y="105"/>
                    <a:pt x="187" y="198"/>
                    <a:pt x="94" y="291"/>
                  </a:cubicBezTo>
                  <a:lnTo>
                    <a:pt x="47" y="291"/>
                  </a:lnTo>
                  <a:cubicBezTo>
                    <a:pt x="47" y="349"/>
                    <a:pt x="1" y="396"/>
                    <a:pt x="1" y="489"/>
                  </a:cubicBezTo>
                  <a:cubicBezTo>
                    <a:pt x="47" y="733"/>
                    <a:pt x="94" y="1024"/>
                    <a:pt x="140" y="1315"/>
                  </a:cubicBezTo>
                  <a:cubicBezTo>
                    <a:pt x="187" y="1699"/>
                    <a:pt x="291" y="2036"/>
                    <a:pt x="385" y="243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2498975" y="3005050"/>
              <a:ext cx="200100" cy="376875"/>
            </a:xfrm>
            <a:custGeom>
              <a:avLst/>
              <a:gdLst/>
              <a:ahLst/>
              <a:cxnLst/>
              <a:rect l="l" t="t" r="r" b="b"/>
              <a:pathLst>
                <a:path w="8004" h="15075" extrusionOk="0">
                  <a:moveTo>
                    <a:pt x="6491" y="3246"/>
                  </a:moveTo>
                  <a:cubicBezTo>
                    <a:pt x="6549" y="3339"/>
                    <a:pt x="6596" y="3443"/>
                    <a:pt x="6549" y="3536"/>
                  </a:cubicBezTo>
                  <a:cubicBezTo>
                    <a:pt x="6305" y="4025"/>
                    <a:pt x="6014" y="4548"/>
                    <a:pt x="5770" y="5037"/>
                  </a:cubicBezTo>
                  <a:cubicBezTo>
                    <a:pt x="5619" y="5235"/>
                    <a:pt x="5479" y="5421"/>
                    <a:pt x="5328" y="5572"/>
                  </a:cubicBezTo>
                  <a:lnTo>
                    <a:pt x="5235" y="5572"/>
                  </a:lnTo>
                  <a:cubicBezTo>
                    <a:pt x="5328" y="5281"/>
                    <a:pt x="5386" y="5037"/>
                    <a:pt x="5479" y="4793"/>
                  </a:cubicBezTo>
                  <a:cubicBezTo>
                    <a:pt x="5723" y="4316"/>
                    <a:pt x="6014" y="3827"/>
                    <a:pt x="6305" y="3385"/>
                  </a:cubicBezTo>
                  <a:cubicBezTo>
                    <a:pt x="6305" y="3292"/>
                    <a:pt x="6444" y="3292"/>
                    <a:pt x="6491" y="3246"/>
                  </a:cubicBezTo>
                  <a:close/>
                  <a:moveTo>
                    <a:pt x="4653" y="6444"/>
                  </a:moveTo>
                  <a:cubicBezTo>
                    <a:pt x="4700" y="6491"/>
                    <a:pt x="4746" y="6491"/>
                    <a:pt x="4746" y="6537"/>
                  </a:cubicBezTo>
                  <a:cubicBezTo>
                    <a:pt x="4746" y="6688"/>
                    <a:pt x="4746" y="6875"/>
                    <a:pt x="4653" y="7072"/>
                  </a:cubicBezTo>
                  <a:cubicBezTo>
                    <a:pt x="4165" y="8282"/>
                    <a:pt x="3641" y="9492"/>
                    <a:pt x="3153" y="10713"/>
                  </a:cubicBezTo>
                  <a:cubicBezTo>
                    <a:pt x="2769" y="11585"/>
                    <a:pt x="2327" y="12504"/>
                    <a:pt x="1943" y="13423"/>
                  </a:cubicBezTo>
                  <a:cubicBezTo>
                    <a:pt x="1838" y="13621"/>
                    <a:pt x="1745" y="13807"/>
                    <a:pt x="1606" y="13958"/>
                  </a:cubicBezTo>
                  <a:cubicBezTo>
                    <a:pt x="1548" y="14051"/>
                    <a:pt x="1408" y="14051"/>
                    <a:pt x="1315" y="14098"/>
                  </a:cubicBezTo>
                  <a:cubicBezTo>
                    <a:pt x="1315" y="14005"/>
                    <a:pt x="1257" y="13912"/>
                    <a:pt x="1315" y="13807"/>
                  </a:cubicBezTo>
                  <a:cubicBezTo>
                    <a:pt x="1548" y="13132"/>
                    <a:pt x="1838" y="12458"/>
                    <a:pt x="2129" y="11771"/>
                  </a:cubicBezTo>
                  <a:cubicBezTo>
                    <a:pt x="2664" y="10562"/>
                    <a:pt x="3350" y="9445"/>
                    <a:pt x="3734" y="8142"/>
                  </a:cubicBezTo>
                  <a:cubicBezTo>
                    <a:pt x="3874" y="7700"/>
                    <a:pt x="4118" y="7270"/>
                    <a:pt x="4362" y="6828"/>
                  </a:cubicBezTo>
                  <a:cubicBezTo>
                    <a:pt x="4409" y="6688"/>
                    <a:pt x="4560" y="6584"/>
                    <a:pt x="4653" y="6444"/>
                  </a:cubicBezTo>
                  <a:close/>
                  <a:moveTo>
                    <a:pt x="6549" y="0"/>
                  </a:moveTo>
                  <a:cubicBezTo>
                    <a:pt x="6351" y="535"/>
                    <a:pt x="6200" y="1117"/>
                    <a:pt x="5968" y="1640"/>
                  </a:cubicBezTo>
                  <a:cubicBezTo>
                    <a:pt x="4897" y="4071"/>
                    <a:pt x="3827" y="6491"/>
                    <a:pt x="2711" y="8864"/>
                  </a:cubicBezTo>
                  <a:cubicBezTo>
                    <a:pt x="1897" y="10655"/>
                    <a:pt x="1024" y="12504"/>
                    <a:pt x="1" y="14202"/>
                  </a:cubicBezTo>
                  <a:cubicBezTo>
                    <a:pt x="536" y="14493"/>
                    <a:pt x="1117" y="14784"/>
                    <a:pt x="1699" y="15075"/>
                  </a:cubicBezTo>
                  <a:cubicBezTo>
                    <a:pt x="1699" y="15075"/>
                    <a:pt x="1699" y="15017"/>
                    <a:pt x="1745" y="15017"/>
                  </a:cubicBezTo>
                  <a:cubicBezTo>
                    <a:pt x="1943" y="14388"/>
                    <a:pt x="2187" y="13760"/>
                    <a:pt x="2420" y="13179"/>
                  </a:cubicBezTo>
                  <a:cubicBezTo>
                    <a:pt x="3292" y="11295"/>
                    <a:pt x="4223" y="9352"/>
                    <a:pt x="5095" y="7456"/>
                  </a:cubicBezTo>
                  <a:cubicBezTo>
                    <a:pt x="5479" y="6642"/>
                    <a:pt x="5816" y="5770"/>
                    <a:pt x="6200" y="4944"/>
                  </a:cubicBezTo>
                  <a:cubicBezTo>
                    <a:pt x="6782" y="3629"/>
                    <a:pt x="7363" y="2373"/>
                    <a:pt x="7945" y="1059"/>
                  </a:cubicBezTo>
                  <a:cubicBezTo>
                    <a:pt x="7945" y="1012"/>
                    <a:pt x="8003" y="966"/>
                    <a:pt x="8003" y="826"/>
                  </a:cubicBezTo>
                  <a:lnTo>
                    <a:pt x="8003" y="826"/>
                  </a:lnTo>
                  <a:cubicBezTo>
                    <a:pt x="7773" y="1007"/>
                    <a:pt x="7598" y="1102"/>
                    <a:pt x="7441" y="1102"/>
                  </a:cubicBezTo>
                  <a:cubicBezTo>
                    <a:pt x="7264" y="1102"/>
                    <a:pt x="7112" y="981"/>
                    <a:pt x="6933" y="722"/>
                  </a:cubicBezTo>
                  <a:cubicBezTo>
                    <a:pt x="6782" y="477"/>
                    <a:pt x="6689" y="245"/>
                    <a:pt x="6549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2632150" y="3152775"/>
              <a:ext cx="54700" cy="75050"/>
            </a:xfrm>
            <a:custGeom>
              <a:avLst/>
              <a:gdLst/>
              <a:ahLst/>
              <a:cxnLst/>
              <a:rect l="l" t="t" r="r" b="b"/>
              <a:pathLst>
                <a:path w="2188" h="3002" extrusionOk="0">
                  <a:moveTo>
                    <a:pt x="1943" y="0"/>
                  </a:moveTo>
                  <a:cubicBezTo>
                    <a:pt x="1804" y="291"/>
                    <a:pt x="1699" y="489"/>
                    <a:pt x="1559" y="628"/>
                  </a:cubicBezTo>
                  <a:cubicBezTo>
                    <a:pt x="1559" y="661"/>
                    <a:pt x="1508" y="699"/>
                    <a:pt x="1461" y="699"/>
                  </a:cubicBezTo>
                  <a:cubicBezTo>
                    <a:pt x="1441" y="699"/>
                    <a:pt x="1422" y="692"/>
                    <a:pt x="1408" y="675"/>
                  </a:cubicBezTo>
                  <a:cubicBezTo>
                    <a:pt x="1362" y="675"/>
                    <a:pt x="1362" y="582"/>
                    <a:pt x="1362" y="535"/>
                  </a:cubicBezTo>
                  <a:cubicBezTo>
                    <a:pt x="1362" y="442"/>
                    <a:pt x="1362" y="337"/>
                    <a:pt x="1408" y="291"/>
                  </a:cubicBezTo>
                  <a:lnTo>
                    <a:pt x="978" y="93"/>
                  </a:lnTo>
                  <a:cubicBezTo>
                    <a:pt x="687" y="826"/>
                    <a:pt x="350" y="1501"/>
                    <a:pt x="1" y="2233"/>
                  </a:cubicBezTo>
                  <a:lnTo>
                    <a:pt x="396" y="2420"/>
                  </a:lnTo>
                  <a:cubicBezTo>
                    <a:pt x="443" y="2326"/>
                    <a:pt x="536" y="2233"/>
                    <a:pt x="687" y="2233"/>
                  </a:cubicBezTo>
                  <a:cubicBezTo>
                    <a:pt x="873" y="2326"/>
                    <a:pt x="827" y="2478"/>
                    <a:pt x="780" y="2571"/>
                  </a:cubicBezTo>
                  <a:cubicBezTo>
                    <a:pt x="780" y="2710"/>
                    <a:pt x="734" y="2815"/>
                    <a:pt x="687" y="2955"/>
                  </a:cubicBezTo>
                  <a:lnTo>
                    <a:pt x="873" y="3001"/>
                  </a:lnTo>
                  <a:cubicBezTo>
                    <a:pt x="1315" y="2036"/>
                    <a:pt x="1746" y="1070"/>
                    <a:pt x="2188" y="93"/>
                  </a:cubicBezTo>
                  <a:lnTo>
                    <a:pt x="1943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2549875" y="3208600"/>
              <a:ext cx="104125" cy="193675"/>
            </a:xfrm>
            <a:custGeom>
              <a:avLst/>
              <a:gdLst/>
              <a:ahLst/>
              <a:cxnLst/>
              <a:rect l="l" t="t" r="r" b="b"/>
              <a:pathLst>
                <a:path w="4165" h="7747" extrusionOk="0">
                  <a:moveTo>
                    <a:pt x="3292" y="0"/>
                  </a:moveTo>
                  <a:cubicBezTo>
                    <a:pt x="2233" y="2373"/>
                    <a:pt x="1163" y="4699"/>
                    <a:pt x="47" y="7026"/>
                  </a:cubicBezTo>
                  <a:cubicBezTo>
                    <a:pt x="47" y="7072"/>
                    <a:pt x="0" y="7072"/>
                    <a:pt x="0" y="7119"/>
                  </a:cubicBezTo>
                  <a:cubicBezTo>
                    <a:pt x="291" y="7363"/>
                    <a:pt x="582" y="7561"/>
                    <a:pt x="872" y="7747"/>
                  </a:cubicBezTo>
                  <a:cubicBezTo>
                    <a:pt x="872" y="7747"/>
                    <a:pt x="919" y="7700"/>
                    <a:pt x="919" y="7654"/>
                  </a:cubicBezTo>
                  <a:cubicBezTo>
                    <a:pt x="1547" y="6351"/>
                    <a:pt x="2187" y="5083"/>
                    <a:pt x="2815" y="3781"/>
                  </a:cubicBezTo>
                  <a:cubicBezTo>
                    <a:pt x="3245" y="2804"/>
                    <a:pt x="3687" y="1792"/>
                    <a:pt x="4164" y="768"/>
                  </a:cubicBezTo>
                  <a:lnTo>
                    <a:pt x="3978" y="722"/>
                  </a:lnTo>
                  <a:cubicBezTo>
                    <a:pt x="3873" y="826"/>
                    <a:pt x="3827" y="919"/>
                    <a:pt x="3780" y="1059"/>
                  </a:cubicBezTo>
                  <a:cubicBezTo>
                    <a:pt x="3734" y="1117"/>
                    <a:pt x="3641" y="1164"/>
                    <a:pt x="3583" y="1210"/>
                  </a:cubicBezTo>
                  <a:cubicBezTo>
                    <a:pt x="3536" y="1117"/>
                    <a:pt x="3490" y="1012"/>
                    <a:pt x="3490" y="919"/>
                  </a:cubicBezTo>
                  <a:cubicBezTo>
                    <a:pt x="3536" y="675"/>
                    <a:pt x="3583" y="431"/>
                    <a:pt x="3687" y="245"/>
                  </a:cubicBezTo>
                  <a:lnTo>
                    <a:pt x="3687" y="187"/>
                  </a:lnTo>
                  <a:lnTo>
                    <a:pt x="3292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2554800" y="2663375"/>
              <a:ext cx="112575" cy="145425"/>
            </a:xfrm>
            <a:custGeom>
              <a:avLst/>
              <a:gdLst/>
              <a:ahLst/>
              <a:cxnLst/>
              <a:rect l="l" t="t" r="r" b="b"/>
              <a:pathLst>
                <a:path w="4503" h="5817" extrusionOk="0">
                  <a:moveTo>
                    <a:pt x="2618" y="1"/>
                  </a:moveTo>
                  <a:cubicBezTo>
                    <a:pt x="2467" y="245"/>
                    <a:pt x="2281" y="536"/>
                    <a:pt x="2083" y="873"/>
                  </a:cubicBezTo>
                  <a:cubicBezTo>
                    <a:pt x="2571" y="873"/>
                    <a:pt x="2909" y="1012"/>
                    <a:pt x="3153" y="1350"/>
                  </a:cubicBezTo>
                  <a:cubicBezTo>
                    <a:pt x="2943" y="1500"/>
                    <a:pt x="2742" y="1566"/>
                    <a:pt x="2550" y="1566"/>
                  </a:cubicBezTo>
                  <a:cubicBezTo>
                    <a:pt x="2295" y="1566"/>
                    <a:pt x="2058" y="1449"/>
                    <a:pt x="1839" y="1257"/>
                  </a:cubicBezTo>
                  <a:cubicBezTo>
                    <a:pt x="1699" y="1454"/>
                    <a:pt x="1594" y="1641"/>
                    <a:pt x="1501" y="1792"/>
                  </a:cubicBezTo>
                  <a:cubicBezTo>
                    <a:pt x="1792" y="1931"/>
                    <a:pt x="1990" y="2083"/>
                    <a:pt x="2222" y="2222"/>
                  </a:cubicBezTo>
                  <a:cubicBezTo>
                    <a:pt x="2327" y="2280"/>
                    <a:pt x="2374" y="2420"/>
                    <a:pt x="2467" y="2466"/>
                  </a:cubicBezTo>
                  <a:cubicBezTo>
                    <a:pt x="2327" y="2513"/>
                    <a:pt x="2222" y="2571"/>
                    <a:pt x="2083" y="2618"/>
                  </a:cubicBezTo>
                  <a:lnTo>
                    <a:pt x="2036" y="2618"/>
                  </a:lnTo>
                  <a:cubicBezTo>
                    <a:pt x="1746" y="2513"/>
                    <a:pt x="1501" y="2420"/>
                    <a:pt x="1164" y="2327"/>
                  </a:cubicBezTo>
                  <a:cubicBezTo>
                    <a:pt x="1117" y="2420"/>
                    <a:pt x="1013" y="2571"/>
                    <a:pt x="920" y="2757"/>
                  </a:cubicBezTo>
                  <a:cubicBezTo>
                    <a:pt x="1210" y="2862"/>
                    <a:pt x="1501" y="2908"/>
                    <a:pt x="1746" y="3001"/>
                  </a:cubicBezTo>
                  <a:cubicBezTo>
                    <a:pt x="1839" y="3048"/>
                    <a:pt x="1932" y="3153"/>
                    <a:pt x="1990" y="3246"/>
                  </a:cubicBezTo>
                  <a:cubicBezTo>
                    <a:pt x="1885" y="3292"/>
                    <a:pt x="1839" y="3443"/>
                    <a:pt x="1699" y="3443"/>
                  </a:cubicBezTo>
                  <a:cubicBezTo>
                    <a:pt x="1641" y="3490"/>
                    <a:pt x="1548" y="3490"/>
                    <a:pt x="1501" y="3490"/>
                  </a:cubicBezTo>
                  <a:cubicBezTo>
                    <a:pt x="1457" y="3498"/>
                    <a:pt x="1412" y="3502"/>
                    <a:pt x="1368" y="3502"/>
                  </a:cubicBezTo>
                  <a:cubicBezTo>
                    <a:pt x="1168" y="3502"/>
                    <a:pt x="968" y="3424"/>
                    <a:pt x="768" y="3339"/>
                  </a:cubicBezTo>
                  <a:cubicBezTo>
                    <a:pt x="768" y="3339"/>
                    <a:pt x="722" y="3292"/>
                    <a:pt x="675" y="3292"/>
                  </a:cubicBezTo>
                  <a:cubicBezTo>
                    <a:pt x="629" y="3339"/>
                    <a:pt x="629" y="3339"/>
                    <a:pt x="582" y="3490"/>
                  </a:cubicBezTo>
                  <a:cubicBezTo>
                    <a:pt x="920" y="3583"/>
                    <a:pt x="1257" y="3676"/>
                    <a:pt x="1594" y="3827"/>
                  </a:cubicBezTo>
                  <a:cubicBezTo>
                    <a:pt x="1699" y="3874"/>
                    <a:pt x="1746" y="3967"/>
                    <a:pt x="1839" y="4025"/>
                  </a:cubicBezTo>
                  <a:cubicBezTo>
                    <a:pt x="1746" y="4118"/>
                    <a:pt x="1641" y="4165"/>
                    <a:pt x="1501" y="4258"/>
                  </a:cubicBezTo>
                  <a:lnTo>
                    <a:pt x="1408" y="4258"/>
                  </a:lnTo>
                  <a:cubicBezTo>
                    <a:pt x="1013" y="4258"/>
                    <a:pt x="675" y="4118"/>
                    <a:pt x="338" y="3920"/>
                  </a:cubicBezTo>
                  <a:cubicBezTo>
                    <a:pt x="245" y="4165"/>
                    <a:pt x="140" y="4409"/>
                    <a:pt x="1" y="4607"/>
                  </a:cubicBezTo>
                  <a:cubicBezTo>
                    <a:pt x="536" y="4839"/>
                    <a:pt x="1013" y="5083"/>
                    <a:pt x="1501" y="5281"/>
                  </a:cubicBezTo>
                  <a:cubicBezTo>
                    <a:pt x="2036" y="5572"/>
                    <a:pt x="2618" y="5712"/>
                    <a:pt x="3246" y="5816"/>
                  </a:cubicBezTo>
                  <a:lnTo>
                    <a:pt x="3339" y="5816"/>
                  </a:lnTo>
                  <a:cubicBezTo>
                    <a:pt x="3490" y="5816"/>
                    <a:pt x="3583" y="5712"/>
                    <a:pt x="3630" y="5525"/>
                  </a:cubicBezTo>
                  <a:cubicBezTo>
                    <a:pt x="3921" y="3967"/>
                    <a:pt x="4211" y="2466"/>
                    <a:pt x="4502" y="919"/>
                  </a:cubicBezTo>
                  <a:cubicBezTo>
                    <a:pt x="4072" y="722"/>
                    <a:pt x="3630" y="477"/>
                    <a:pt x="3199" y="291"/>
                  </a:cubicBezTo>
                  <a:cubicBezTo>
                    <a:pt x="3002" y="187"/>
                    <a:pt x="2804" y="94"/>
                    <a:pt x="261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2577775" y="2721525"/>
              <a:ext cx="26775" cy="29100"/>
            </a:xfrm>
            <a:custGeom>
              <a:avLst/>
              <a:gdLst/>
              <a:ahLst/>
              <a:cxnLst/>
              <a:rect l="l" t="t" r="r" b="b"/>
              <a:pathLst>
                <a:path w="1071" h="1164" extrusionOk="0">
                  <a:moveTo>
                    <a:pt x="1071" y="920"/>
                  </a:moveTo>
                  <a:cubicBezTo>
                    <a:pt x="1013" y="827"/>
                    <a:pt x="920" y="722"/>
                    <a:pt x="827" y="675"/>
                  </a:cubicBezTo>
                  <a:cubicBezTo>
                    <a:pt x="582" y="582"/>
                    <a:pt x="291" y="536"/>
                    <a:pt x="1" y="431"/>
                  </a:cubicBezTo>
                  <a:cubicBezTo>
                    <a:pt x="94" y="245"/>
                    <a:pt x="198" y="94"/>
                    <a:pt x="245" y="1"/>
                  </a:cubicBezTo>
                  <a:lnTo>
                    <a:pt x="245" y="1"/>
                  </a:lnTo>
                  <a:cubicBezTo>
                    <a:pt x="198" y="94"/>
                    <a:pt x="94" y="245"/>
                    <a:pt x="1" y="431"/>
                  </a:cubicBezTo>
                  <a:cubicBezTo>
                    <a:pt x="291" y="536"/>
                    <a:pt x="582" y="582"/>
                    <a:pt x="827" y="675"/>
                  </a:cubicBezTo>
                  <a:cubicBezTo>
                    <a:pt x="920" y="722"/>
                    <a:pt x="1013" y="827"/>
                    <a:pt x="1071" y="920"/>
                  </a:cubicBezTo>
                  <a:cubicBezTo>
                    <a:pt x="966" y="966"/>
                    <a:pt x="920" y="1117"/>
                    <a:pt x="780" y="1117"/>
                  </a:cubicBezTo>
                  <a:cubicBezTo>
                    <a:pt x="722" y="1164"/>
                    <a:pt x="629" y="1164"/>
                    <a:pt x="582" y="1164"/>
                  </a:cubicBezTo>
                  <a:cubicBezTo>
                    <a:pt x="629" y="1164"/>
                    <a:pt x="722" y="1164"/>
                    <a:pt x="780" y="1117"/>
                  </a:cubicBezTo>
                  <a:cubicBezTo>
                    <a:pt x="920" y="1117"/>
                    <a:pt x="966" y="966"/>
                    <a:pt x="1071" y="92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569350" y="2745675"/>
              <a:ext cx="31425" cy="24150"/>
            </a:xfrm>
            <a:custGeom>
              <a:avLst/>
              <a:gdLst/>
              <a:ahLst/>
              <a:cxnLst/>
              <a:rect l="l" t="t" r="r" b="b"/>
              <a:pathLst>
                <a:path w="1257" h="966" extrusionOk="0">
                  <a:moveTo>
                    <a:pt x="1257" y="733"/>
                  </a:moveTo>
                  <a:cubicBezTo>
                    <a:pt x="1164" y="675"/>
                    <a:pt x="1117" y="582"/>
                    <a:pt x="1012" y="535"/>
                  </a:cubicBezTo>
                  <a:cubicBezTo>
                    <a:pt x="675" y="384"/>
                    <a:pt x="338" y="291"/>
                    <a:pt x="0" y="198"/>
                  </a:cubicBezTo>
                  <a:cubicBezTo>
                    <a:pt x="47" y="47"/>
                    <a:pt x="47" y="47"/>
                    <a:pt x="93" y="0"/>
                  </a:cubicBezTo>
                  <a:cubicBezTo>
                    <a:pt x="47" y="47"/>
                    <a:pt x="47" y="47"/>
                    <a:pt x="0" y="198"/>
                  </a:cubicBezTo>
                  <a:cubicBezTo>
                    <a:pt x="338" y="291"/>
                    <a:pt x="675" y="384"/>
                    <a:pt x="1012" y="535"/>
                  </a:cubicBezTo>
                  <a:cubicBezTo>
                    <a:pt x="1117" y="582"/>
                    <a:pt x="1164" y="675"/>
                    <a:pt x="1257" y="733"/>
                  </a:cubicBezTo>
                  <a:cubicBezTo>
                    <a:pt x="1164" y="826"/>
                    <a:pt x="1059" y="873"/>
                    <a:pt x="919" y="966"/>
                  </a:cubicBezTo>
                  <a:lnTo>
                    <a:pt x="919" y="966"/>
                  </a:lnTo>
                  <a:lnTo>
                    <a:pt x="919" y="966"/>
                  </a:lnTo>
                  <a:cubicBezTo>
                    <a:pt x="1059" y="873"/>
                    <a:pt x="1164" y="826"/>
                    <a:pt x="1257" y="73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592325" y="2694775"/>
              <a:ext cx="24150" cy="34050"/>
            </a:xfrm>
            <a:custGeom>
              <a:avLst/>
              <a:gdLst/>
              <a:ahLst/>
              <a:cxnLst/>
              <a:rect l="l" t="t" r="r" b="b"/>
              <a:pathLst>
                <a:path w="966" h="1362" extrusionOk="0">
                  <a:moveTo>
                    <a:pt x="966" y="1210"/>
                  </a:moveTo>
                  <a:cubicBezTo>
                    <a:pt x="873" y="1164"/>
                    <a:pt x="826" y="1024"/>
                    <a:pt x="721" y="966"/>
                  </a:cubicBezTo>
                  <a:cubicBezTo>
                    <a:pt x="489" y="827"/>
                    <a:pt x="291" y="675"/>
                    <a:pt x="0" y="536"/>
                  </a:cubicBezTo>
                  <a:cubicBezTo>
                    <a:pt x="93" y="385"/>
                    <a:pt x="198" y="198"/>
                    <a:pt x="338" y="1"/>
                  </a:cubicBezTo>
                  <a:lnTo>
                    <a:pt x="338" y="1"/>
                  </a:lnTo>
                  <a:cubicBezTo>
                    <a:pt x="198" y="198"/>
                    <a:pt x="93" y="385"/>
                    <a:pt x="0" y="536"/>
                  </a:cubicBezTo>
                  <a:cubicBezTo>
                    <a:pt x="291" y="675"/>
                    <a:pt x="489" y="827"/>
                    <a:pt x="721" y="966"/>
                  </a:cubicBezTo>
                  <a:cubicBezTo>
                    <a:pt x="826" y="1024"/>
                    <a:pt x="873" y="1164"/>
                    <a:pt x="966" y="1210"/>
                  </a:cubicBezTo>
                  <a:cubicBezTo>
                    <a:pt x="826" y="1257"/>
                    <a:pt x="721" y="1315"/>
                    <a:pt x="582" y="1362"/>
                  </a:cubicBezTo>
                  <a:lnTo>
                    <a:pt x="582" y="1362"/>
                  </a:lnTo>
                  <a:cubicBezTo>
                    <a:pt x="721" y="1315"/>
                    <a:pt x="826" y="1257"/>
                    <a:pt x="966" y="121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606850" y="2663375"/>
              <a:ext cx="13400" cy="21825"/>
            </a:xfrm>
            <a:custGeom>
              <a:avLst/>
              <a:gdLst/>
              <a:ahLst/>
              <a:cxnLst/>
              <a:rect l="l" t="t" r="r" b="b"/>
              <a:pathLst>
                <a:path w="536" h="873" extrusionOk="0">
                  <a:moveTo>
                    <a:pt x="1" y="873"/>
                  </a:moveTo>
                  <a:cubicBezTo>
                    <a:pt x="199" y="536"/>
                    <a:pt x="385" y="245"/>
                    <a:pt x="536" y="1"/>
                  </a:cubicBezTo>
                  <a:lnTo>
                    <a:pt x="536" y="1"/>
                  </a:lnTo>
                  <a:cubicBezTo>
                    <a:pt x="385" y="245"/>
                    <a:pt x="199" y="536"/>
                    <a:pt x="1" y="87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2554800" y="2761375"/>
              <a:ext cx="83500" cy="47425"/>
            </a:xfrm>
            <a:custGeom>
              <a:avLst/>
              <a:gdLst/>
              <a:ahLst/>
              <a:cxnLst/>
              <a:rect l="l" t="t" r="r" b="b"/>
              <a:pathLst>
                <a:path w="3340" h="1897" extrusionOk="0">
                  <a:moveTo>
                    <a:pt x="1501" y="1361"/>
                  </a:moveTo>
                  <a:cubicBezTo>
                    <a:pt x="1013" y="1163"/>
                    <a:pt x="536" y="919"/>
                    <a:pt x="1" y="687"/>
                  </a:cubicBezTo>
                  <a:cubicBezTo>
                    <a:pt x="140" y="489"/>
                    <a:pt x="245" y="245"/>
                    <a:pt x="338" y="0"/>
                  </a:cubicBezTo>
                  <a:lnTo>
                    <a:pt x="338" y="0"/>
                  </a:lnTo>
                  <a:cubicBezTo>
                    <a:pt x="245" y="245"/>
                    <a:pt x="140" y="489"/>
                    <a:pt x="1" y="687"/>
                  </a:cubicBezTo>
                  <a:cubicBezTo>
                    <a:pt x="536" y="919"/>
                    <a:pt x="1013" y="1163"/>
                    <a:pt x="1501" y="1361"/>
                  </a:cubicBezTo>
                  <a:cubicBezTo>
                    <a:pt x="2036" y="1652"/>
                    <a:pt x="2618" y="1792"/>
                    <a:pt x="3246" y="1896"/>
                  </a:cubicBezTo>
                  <a:lnTo>
                    <a:pt x="3339" y="1896"/>
                  </a:lnTo>
                  <a:lnTo>
                    <a:pt x="3246" y="1896"/>
                  </a:lnTo>
                  <a:cubicBezTo>
                    <a:pt x="2618" y="1792"/>
                    <a:pt x="2036" y="1652"/>
                    <a:pt x="1501" y="136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457675" y="2973350"/>
              <a:ext cx="187875" cy="385325"/>
            </a:xfrm>
            <a:custGeom>
              <a:avLst/>
              <a:gdLst/>
              <a:ahLst/>
              <a:cxnLst/>
              <a:rect l="l" t="t" r="r" b="b"/>
              <a:pathLst>
                <a:path w="7515" h="15413" extrusionOk="0">
                  <a:moveTo>
                    <a:pt x="5433" y="4897"/>
                  </a:moveTo>
                  <a:cubicBezTo>
                    <a:pt x="5479" y="5049"/>
                    <a:pt x="5584" y="5142"/>
                    <a:pt x="5526" y="5235"/>
                  </a:cubicBezTo>
                  <a:cubicBezTo>
                    <a:pt x="5340" y="5770"/>
                    <a:pt x="5142" y="6305"/>
                    <a:pt x="4898" y="6793"/>
                  </a:cubicBezTo>
                  <a:cubicBezTo>
                    <a:pt x="4758" y="7131"/>
                    <a:pt x="4560" y="7421"/>
                    <a:pt x="4363" y="7712"/>
                  </a:cubicBezTo>
                  <a:cubicBezTo>
                    <a:pt x="4316" y="7805"/>
                    <a:pt x="4270" y="7852"/>
                    <a:pt x="4223" y="7956"/>
                  </a:cubicBezTo>
                  <a:cubicBezTo>
                    <a:pt x="4177" y="7956"/>
                    <a:pt x="4130" y="7910"/>
                    <a:pt x="4072" y="7852"/>
                  </a:cubicBezTo>
                  <a:cubicBezTo>
                    <a:pt x="4130" y="7666"/>
                    <a:pt x="4177" y="7421"/>
                    <a:pt x="4270" y="7224"/>
                  </a:cubicBezTo>
                  <a:cubicBezTo>
                    <a:pt x="4560" y="6503"/>
                    <a:pt x="4898" y="5770"/>
                    <a:pt x="5189" y="5095"/>
                  </a:cubicBezTo>
                  <a:cubicBezTo>
                    <a:pt x="5235" y="5002"/>
                    <a:pt x="5386" y="5002"/>
                    <a:pt x="5433" y="4897"/>
                  </a:cubicBezTo>
                  <a:close/>
                  <a:moveTo>
                    <a:pt x="3839" y="8492"/>
                  </a:moveTo>
                  <a:cubicBezTo>
                    <a:pt x="3886" y="8585"/>
                    <a:pt x="3979" y="8678"/>
                    <a:pt x="3932" y="8782"/>
                  </a:cubicBezTo>
                  <a:cubicBezTo>
                    <a:pt x="3932" y="9015"/>
                    <a:pt x="3886" y="9213"/>
                    <a:pt x="3781" y="9410"/>
                  </a:cubicBezTo>
                  <a:cubicBezTo>
                    <a:pt x="3549" y="10038"/>
                    <a:pt x="3200" y="10620"/>
                    <a:pt x="2723" y="11109"/>
                  </a:cubicBezTo>
                  <a:lnTo>
                    <a:pt x="2676" y="11155"/>
                  </a:lnTo>
                  <a:cubicBezTo>
                    <a:pt x="2618" y="11155"/>
                    <a:pt x="2571" y="11155"/>
                    <a:pt x="2571" y="11109"/>
                  </a:cubicBezTo>
                  <a:cubicBezTo>
                    <a:pt x="2676" y="10864"/>
                    <a:pt x="2723" y="10574"/>
                    <a:pt x="2862" y="10329"/>
                  </a:cubicBezTo>
                  <a:cubicBezTo>
                    <a:pt x="3107" y="9748"/>
                    <a:pt x="3351" y="9213"/>
                    <a:pt x="3642" y="8678"/>
                  </a:cubicBezTo>
                  <a:cubicBezTo>
                    <a:pt x="3642" y="8631"/>
                    <a:pt x="3781" y="8585"/>
                    <a:pt x="3839" y="8492"/>
                  </a:cubicBezTo>
                  <a:close/>
                  <a:moveTo>
                    <a:pt x="6398" y="1"/>
                  </a:move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ubicBezTo>
                    <a:pt x="536" y="14982"/>
                    <a:pt x="1024" y="15180"/>
                    <a:pt x="1513" y="15412"/>
                  </a:cubicBezTo>
                  <a:cubicBezTo>
                    <a:pt x="1560" y="15226"/>
                    <a:pt x="1560" y="15028"/>
                    <a:pt x="1606" y="14889"/>
                  </a:cubicBezTo>
                  <a:cubicBezTo>
                    <a:pt x="1746" y="14447"/>
                    <a:pt x="1943" y="13958"/>
                    <a:pt x="2141" y="13528"/>
                  </a:cubicBezTo>
                  <a:cubicBezTo>
                    <a:pt x="3013" y="11632"/>
                    <a:pt x="3932" y="9794"/>
                    <a:pt x="4805" y="7910"/>
                  </a:cubicBezTo>
                  <a:cubicBezTo>
                    <a:pt x="5631" y="6212"/>
                    <a:pt x="6352" y="4467"/>
                    <a:pt x="7131" y="2769"/>
                  </a:cubicBezTo>
                  <a:cubicBezTo>
                    <a:pt x="7271" y="2432"/>
                    <a:pt x="7375" y="2141"/>
                    <a:pt x="7515" y="1745"/>
                  </a:cubicBezTo>
                  <a:lnTo>
                    <a:pt x="7515" y="1745"/>
                  </a:lnTo>
                  <a:cubicBezTo>
                    <a:pt x="7362" y="1861"/>
                    <a:pt x="7239" y="1916"/>
                    <a:pt x="7137" y="1916"/>
                  </a:cubicBezTo>
                  <a:cubicBezTo>
                    <a:pt x="6983" y="1916"/>
                    <a:pt x="6878" y="1790"/>
                    <a:pt x="6794" y="1559"/>
                  </a:cubicBezTo>
                  <a:cubicBezTo>
                    <a:pt x="6747" y="1513"/>
                    <a:pt x="6747" y="1455"/>
                    <a:pt x="6689" y="1408"/>
                  </a:cubicBezTo>
                  <a:cubicBezTo>
                    <a:pt x="6689" y="1315"/>
                    <a:pt x="6689" y="1268"/>
                    <a:pt x="6642" y="1222"/>
                  </a:cubicBezTo>
                  <a:cubicBezTo>
                    <a:pt x="6596" y="826"/>
                    <a:pt x="6503" y="443"/>
                    <a:pt x="639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457675" y="2973350"/>
              <a:ext cx="159975" cy="369625"/>
            </a:xfrm>
            <a:custGeom>
              <a:avLst/>
              <a:gdLst/>
              <a:ahLst/>
              <a:cxnLst/>
              <a:rect l="l" t="t" r="r" b="b"/>
              <a:pathLst>
                <a:path w="6399" h="14785" extrusionOk="0">
                  <a:moveTo>
                    <a:pt x="1" y="14784"/>
                  </a:moveTo>
                  <a:cubicBezTo>
                    <a:pt x="106" y="14540"/>
                    <a:pt x="245" y="14203"/>
                    <a:pt x="350" y="13865"/>
                  </a:cubicBezTo>
                  <a:cubicBezTo>
                    <a:pt x="1560" y="11155"/>
                    <a:pt x="2769" y="8433"/>
                    <a:pt x="3979" y="5723"/>
                  </a:cubicBezTo>
                  <a:cubicBezTo>
                    <a:pt x="4653" y="4223"/>
                    <a:pt x="5293" y="2618"/>
                    <a:pt x="5921" y="1117"/>
                  </a:cubicBezTo>
                  <a:cubicBezTo>
                    <a:pt x="6061" y="733"/>
                    <a:pt x="6259" y="396"/>
                    <a:pt x="6398" y="1"/>
                  </a:cubicBezTo>
                  <a:lnTo>
                    <a:pt x="6398" y="1"/>
                  </a:ln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431225" y="2791600"/>
              <a:ext cx="207075" cy="579275"/>
            </a:xfrm>
            <a:custGeom>
              <a:avLst/>
              <a:gdLst/>
              <a:ahLst/>
              <a:cxnLst/>
              <a:rect l="l" t="t" r="r" b="b"/>
              <a:pathLst>
                <a:path w="8283" h="23171" extrusionOk="0">
                  <a:moveTo>
                    <a:pt x="3721" y="4461"/>
                  </a:moveTo>
                  <a:cubicBezTo>
                    <a:pt x="3739" y="4461"/>
                    <a:pt x="3759" y="4463"/>
                    <a:pt x="3781" y="4467"/>
                  </a:cubicBezTo>
                  <a:cubicBezTo>
                    <a:pt x="3967" y="4514"/>
                    <a:pt x="3920" y="4758"/>
                    <a:pt x="3920" y="4898"/>
                  </a:cubicBezTo>
                  <a:cubicBezTo>
                    <a:pt x="3827" y="5526"/>
                    <a:pt x="3676" y="6061"/>
                    <a:pt x="3443" y="6643"/>
                  </a:cubicBezTo>
                  <a:cubicBezTo>
                    <a:pt x="3292" y="6980"/>
                    <a:pt x="3094" y="7271"/>
                    <a:pt x="2955" y="7620"/>
                  </a:cubicBezTo>
                  <a:lnTo>
                    <a:pt x="2908" y="7620"/>
                  </a:lnTo>
                  <a:cubicBezTo>
                    <a:pt x="2908" y="7375"/>
                    <a:pt x="2908" y="7131"/>
                    <a:pt x="2955" y="6933"/>
                  </a:cubicBezTo>
                  <a:cubicBezTo>
                    <a:pt x="3094" y="6212"/>
                    <a:pt x="3246" y="5526"/>
                    <a:pt x="3443" y="4851"/>
                  </a:cubicBezTo>
                  <a:cubicBezTo>
                    <a:pt x="3486" y="4671"/>
                    <a:pt x="3528" y="4461"/>
                    <a:pt x="3721" y="4461"/>
                  </a:cubicBezTo>
                  <a:close/>
                  <a:moveTo>
                    <a:pt x="3928" y="6665"/>
                  </a:moveTo>
                  <a:cubicBezTo>
                    <a:pt x="3957" y="6665"/>
                    <a:pt x="3989" y="6672"/>
                    <a:pt x="4025" y="6689"/>
                  </a:cubicBezTo>
                  <a:cubicBezTo>
                    <a:pt x="4118" y="6747"/>
                    <a:pt x="4165" y="6887"/>
                    <a:pt x="4258" y="6980"/>
                  </a:cubicBezTo>
                  <a:cubicBezTo>
                    <a:pt x="4118" y="7422"/>
                    <a:pt x="4025" y="7806"/>
                    <a:pt x="3874" y="8201"/>
                  </a:cubicBezTo>
                  <a:cubicBezTo>
                    <a:pt x="3836" y="8277"/>
                    <a:pt x="3697" y="8353"/>
                    <a:pt x="3597" y="8353"/>
                  </a:cubicBezTo>
                  <a:cubicBezTo>
                    <a:pt x="3574" y="8353"/>
                    <a:pt x="3553" y="8349"/>
                    <a:pt x="3536" y="8341"/>
                  </a:cubicBezTo>
                  <a:cubicBezTo>
                    <a:pt x="3443" y="8341"/>
                    <a:pt x="3339" y="8143"/>
                    <a:pt x="3385" y="8050"/>
                  </a:cubicBezTo>
                  <a:cubicBezTo>
                    <a:pt x="3443" y="7666"/>
                    <a:pt x="3583" y="7271"/>
                    <a:pt x="3676" y="6933"/>
                  </a:cubicBezTo>
                  <a:cubicBezTo>
                    <a:pt x="3724" y="6819"/>
                    <a:pt x="3795" y="6665"/>
                    <a:pt x="3928" y="6665"/>
                  </a:cubicBezTo>
                  <a:close/>
                  <a:moveTo>
                    <a:pt x="2723" y="8475"/>
                  </a:moveTo>
                  <a:cubicBezTo>
                    <a:pt x="2736" y="8475"/>
                    <a:pt x="2747" y="8480"/>
                    <a:pt x="2757" y="8492"/>
                  </a:cubicBezTo>
                  <a:cubicBezTo>
                    <a:pt x="2862" y="8492"/>
                    <a:pt x="2955" y="8631"/>
                    <a:pt x="2955" y="8678"/>
                  </a:cubicBezTo>
                  <a:cubicBezTo>
                    <a:pt x="2955" y="8969"/>
                    <a:pt x="2908" y="9260"/>
                    <a:pt x="2862" y="9550"/>
                  </a:cubicBezTo>
                  <a:cubicBezTo>
                    <a:pt x="2757" y="10283"/>
                    <a:pt x="2466" y="10911"/>
                    <a:pt x="2129" y="11539"/>
                  </a:cubicBezTo>
                  <a:cubicBezTo>
                    <a:pt x="2129" y="11586"/>
                    <a:pt x="2129" y="11586"/>
                    <a:pt x="2036" y="11632"/>
                  </a:cubicBezTo>
                  <a:cubicBezTo>
                    <a:pt x="2036" y="11446"/>
                    <a:pt x="2036" y="11249"/>
                    <a:pt x="2082" y="11109"/>
                  </a:cubicBezTo>
                  <a:cubicBezTo>
                    <a:pt x="2176" y="10376"/>
                    <a:pt x="2280" y="9655"/>
                    <a:pt x="2373" y="8969"/>
                  </a:cubicBezTo>
                  <a:cubicBezTo>
                    <a:pt x="2420" y="8829"/>
                    <a:pt x="2466" y="8678"/>
                    <a:pt x="2571" y="8585"/>
                  </a:cubicBezTo>
                  <a:cubicBezTo>
                    <a:pt x="2608" y="8548"/>
                    <a:pt x="2674" y="8475"/>
                    <a:pt x="2723" y="8475"/>
                  </a:cubicBezTo>
                  <a:close/>
                  <a:moveTo>
                    <a:pt x="4746" y="1"/>
                  </a:moveTo>
                  <a:lnTo>
                    <a:pt x="4700" y="59"/>
                  </a:lnTo>
                  <a:cubicBezTo>
                    <a:pt x="4607" y="350"/>
                    <a:pt x="4455" y="641"/>
                    <a:pt x="4362" y="932"/>
                  </a:cubicBezTo>
                  <a:cubicBezTo>
                    <a:pt x="2862" y="4851"/>
                    <a:pt x="1699" y="8829"/>
                    <a:pt x="768" y="12900"/>
                  </a:cubicBezTo>
                  <a:cubicBezTo>
                    <a:pt x="582" y="13773"/>
                    <a:pt x="629" y="14691"/>
                    <a:pt x="245" y="15564"/>
                  </a:cubicBezTo>
                  <a:cubicBezTo>
                    <a:pt x="47" y="15994"/>
                    <a:pt x="0" y="16529"/>
                    <a:pt x="0" y="17064"/>
                  </a:cubicBezTo>
                  <a:lnTo>
                    <a:pt x="0" y="17506"/>
                  </a:lnTo>
                  <a:lnTo>
                    <a:pt x="0" y="17797"/>
                  </a:lnTo>
                  <a:lnTo>
                    <a:pt x="0" y="19437"/>
                  </a:lnTo>
                  <a:lnTo>
                    <a:pt x="0" y="23171"/>
                  </a:lnTo>
                  <a:cubicBezTo>
                    <a:pt x="94" y="23078"/>
                    <a:pt x="140" y="23031"/>
                    <a:pt x="140" y="22926"/>
                  </a:cubicBezTo>
                  <a:cubicBezTo>
                    <a:pt x="338" y="22496"/>
                    <a:pt x="477" y="22008"/>
                    <a:pt x="675" y="21519"/>
                  </a:cubicBezTo>
                  <a:cubicBezTo>
                    <a:pt x="1885" y="18809"/>
                    <a:pt x="3094" y="16099"/>
                    <a:pt x="4258" y="13331"/>
                  </a:cubicBezTo>
                  <a:cubicBezTo>
                    <a:pt x="5130" y="11295"/>
                    <a:pt x="6002" y="9306"/>
                    <a:pt x="6875" y="7271"/>
                  </a:cubicBezTo>
                  <a:cubicBezTo>
                    <a:pt x="7026" y="6840"/>
                    <a:pt x="7224" y="6456"/>
                    <a:pt x="7363" y="5968"/>
                  </a:cubicBezTo>
                  <a:cubicBezTo>
                    <a:pt x="7561" y="5096"/>
                    <a:pt x="7747" y="4177"/>
                    <a:pt x="7898" y="3258"/>
                  </a:cubicBezTo>
                  <a:cubicBezTo>
                    <a:pt x="8038" y="2572"/>
                    <a:pt x="8189" y="1943"/>
                    <a:pt x="8282" y="1269"/>
                  </a:cubicBezTo>
                  <a:cubicBezTo>
                    <a:pt x="6979" y="1222"/>
                    <a:pt x="5863" y="583"/>
                    <a:pt x="4746" y="1"/>
                  </a:cubicBezTo>
                  <a:close/>
                </a:path>
              </a:pathLst>
            </a:custGeom>
            <a:solidFill>
              <a:schemeClr val="accent6"/>
            </a:solidFill>
            <a:ln w="9600" cap="flat" cmpd="sng">
              <a:solidFill>
                <a:schemeClr val="accent6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431225" y="3230400"/>
              <a:ext cx="25" cy="47150"/>
            </a:xfrm>
            <a:custGeom>
              <a:avLst/>
              <a:gdLst/>
              <a:ahLst/>
              <a:cxnLst/>
              <a:rect l="l" t="t" r="r" b="b"/>
              <a:pathLst>
                <a:path w="1" h="1886" extrusionOk="0">
                  <a:moveTo>
                    <a:pt x="0" y="1"/>
                  </a:moveTo>
                  <a:lnTo>
                    <a:pt x="0" y="245"/>
                  </a:lnTo>
                  <a:lnTo>
                    <a:pt x="0" y="1885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2443150" y="3352825"/>
              <a:ext cx="123600" cy="84650"/>
            </a:xfrm>
            <a:custGeom>
              <a:avLst/>
              <a:gdLst/>
              <a:ahLst/>
              <a:cxnLst/>
              <a:rect l="l" t="t" r="r" b="b"/>
              <a:pathLst>
                <a:path w="4944" h="3386" extrusionOk="0">
                  <a:moveTo>
                    <a:pt x="442" y="1"/>
                  </a:move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513" y="3385"/>
                  </a:lnTo>
                  <a:cubicBezTo>
                    <a:pt x="4606" y="3292"/>
                    <a:pt x="4653" y="3141"/>
                    <a:pt x="4711" y="3048"/>
                  </a:cubicBezTo>
                  <a:cubicBezTo>
                    <a:pt x="4944" y="2420"/>
                    <a:pt x="4897" y="2373"/>
                    <a:pt x="4362" y="1978"/>
                  </a:cubicBezTo>
                  <a:cubicBezTo>
                    <a:pt x="4316" y="1931"/>
                    <a:pt x="4223" y="1931"/>
                    <a:pt x="4176" y="1885"/>
                  </a:cubicBezTo>
                  <a:cubicBezTo>
                    <a:pt x="3304" y="1303"/>
                    <a:pt x="2385" y="815"/>
                    <a:pt x="1454" y="431"/>
                  </a:cubicBezTo>
                  <a:cubicBezTo>
                    <a:pt x="1117" y="291"/>
                    <a:pt x="780" y="140"/>
                    <a:pt x="442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2443150" y="3352825"/>
              <a:ext cx="107900" cy="82325"/>
            </a:xfrm>
            <a:custGeom>
              <a:avLst/>
              <a:gdLst/>
              <a:ahLst/>
              <a:cxnLst/>
              <a:rect l="l" t="t" r="r" b="b"/>
              <a:pathLst>
                <a:path w="4316" h="3293" extrusionOk="0">
                  <a:moveTo>
                    <a:pt x="4269" y="3292"/>
                  </a:moveTo>
                  <a:cubicBezTo>
                    <a:pt x="4316" y="3199"/>
                    <a:pt x="4269" y="3048"/>
                    <a:pt x="4223" y="3001"/>
                  </a:cubicBezTo>
                  <a:cubicBezTo>
                    <a:pt x="3978" y="2757"/>
                    <a:pt x="3688" y="2513"/>
                    <a:pt x="3397" y="2373"/>
                  </a:cubicBezTo>
                  <a:cubicBezTo>
                    <a:pt x="2385" y="1745"/>
                    <a:pt x="1268" y="1257"/>
                    <a:pt x="0" y="1059"/>
                  </a:cubicBezTo>
                  <a:cubicBezTo>
                    <a:pt x="152" y="675"/>
                    <a:pt x="291" y="384"/>
                    <a:pt x="442" y="1"/>
                  </a:cubicBezTo>
                  <a:lnTo>
                    <a:pt x="442" y="1"/>
                  </a:ln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269" y="3292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2431225" y="3387725"/>
              <a:ext cx="124775" cy="78825"/>
            </a:xfrm>
            <a:custGeom>
              <a:avLst/>
              <a:gdLst/>
              <a:ahLst/>
              <a:cxnLst/>
              <a:rect l="l" t="t" r="r" b="b"/>
              <a:pathLst>
                <a:path w="4991" h="3153" extrusionOk="0">
                  <a:moveTo>
                    <a:pt x="291" y="0"/>
                  </a:moveTo>
                  <a:lnTo>
                    <a:pt x="291" y="58"/>
                  </a:lnTo>
                  <a:cubicBezTo>
                    <a:pt x="245" y="58"/>
                    <a:pt x="245" y="105"/>
                    <a:pt x="245" y="152"/>
                  </a:cubicBezTo>
                  <a:cubicBezTo>
                    <a:pt x="187" y="152"/>
                    <a:pt x="187" y="152"/>
                    <a:pt x="187" y="198"/>
                  </a:cubicBezTo>
                  <a:lnTo>
                    <a:pt x="140" y="198"/>
                  </a:lnTo>
                  <a:cubicBezTo>
                    <a:pt x="140" y="291"/>
                    <a:pt x="94" y="349"/>
                    <a:pt x="47" y="396"/>
                  </a:cubicBezTo>
                  <a:cubicBezTo>
                    <a:pt x="47" y="442"/>
                    <a:pt x="0" y="442"/>
                    <a:pt x="0" y="489"/>
                  </a:cubicBezTo>
                  <a:lnTo>
                    <a:pt x="0" y="687"/>
                  </a:lnTo>
                  <a:cubicBezTo>
                    <a:pt x="47" y="733"/>
                    <a:pt x="94" y="733"/>
                    <a:pt x="140" y="733"/>
                  </a:cubicBezTo>
                  <a:cubicBezTo>
                    <a:pt x="1745" y="1268"/>
                    <a:pt x="3292" y="1803"/>
                    <a:pt x="4502" y="3152"/>
                  </a:cubicBezTo>
                  <a:cubicBezTo>
                    <a:pt x="4653" y="2769"/>
                    <a:pt x="4839" y="2385"/>
                    <a:pt x="4990" y="1989"/>
                  </a:cubicBezTo>
                  <a:lnTo>
                    <a:pt x="4746" y="1896"/>
                  </a:lnTo>
                  <a:lnTo>
                    <a:pt x="4746" y="1989"/>
                  </a:lnTo>
                  <a:cubicBezTo>
                    <a:pt x="4713" y="2022"/>
                    <a:pt x="4681" y="2060"/>
                    <a:pt x="4648" y="2060"/>
                  </a:cubicBezTo>
                  <a:cubicBezTo>
                    <a:pt x="4634" y="2060"/>
                    <a:pt x="4620" y="2053"/>
                    <a:pt x="4607" y="2036"/>
                  </a:cubicBezTo>
                  <a:cubicBezTo>
                    <a:pt x="4502" y="2036"/>
                    <a:pt x="4455" y="1989"/>
                    <a:pt x="4362" y="1943"/>
                  </a:cubicBezTo>
                  <a:cubicBezTo>
                    <a:pt x="3874" y="1512"/>
                    <a:pt x="3292" y="1268"/>
                    <a:pt x="2757" y="931"/>
                  </a:cubicBezTo>
                  <a:cubicBezTo>
                    <a:pt x="1989" y="489"/>
                    <a:pt x="1117" y="349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2431225" y="3399925"/>
              <a:ext cx="25" cy="4975"/>
            </a:xfrm>
            <a:custGeom>
              <a:avLst/>
              <a:gdLst/>
              <a:ahLst/>
              <a:cxnLst/>
              <a:rect l="l" t="t" r="r" b="b"/>
              <a:pathLst>
                <a:path w="1" h="199" extrusionOk="0">
                  <a:moveTo>
                    <a:pt x="0" y="1"/>
                  </a:moveTo>
                  <a:lnTo>
                    <a:pt x="0" y="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2546375" y="3435125"/>
              <a:ext cx="3525" cy="4950"/>
            </a:xfrm>
            <a:custGeom>
              <a:avLst/>
              <a:gdLst/>
              <a:ahLst/>
              <a:cxnLst/>
              <a:rect l="l" t="t" r="r" b="b"/>
              <a:pathLst>
                <a:path w="141" h="198" extrusionOk="0">
                  <a:moveTo>
                    <a:pt x="140" y="93"/>
                  </a:moveTo>
                  <a:lnTo>
                    <a:pt x="140" y="0"/>
                  </a:lnTo>
                  <a:lnTo>
                    <a:pt x="140" y="0"/>
                  </a:lnTo>
                  <a:lnTo>
                    <a:pt x="140" y="93"/>
                  </a:lnTo>
                  <a:cubicBezTo>
                    <a:pt x="94" y="140"/>
                    <a:pt x="47" y="198"/>
                    <a:pt x="1" y="140"/>
                  </a:cubicBezTo>
                  <a:cubicBezTo>
                    <a:pt x="47" y="198"/>
                    <a:pt x="94" y="140"/>
                    <a:pt x="140" y="9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438500" y="3387725"/>
              <a:ext cx="25" cy="1475"/>
            </a:xfrm>
            <a:custGeom>
              <a:avLst/>
              <a:gdLst/>
              <a:ahLst/>
              <a:cxnLst/>
              <a:rect l="l" t="t" r="r" b="b"/>
              <a:pathLst>
                <a:path w="1" h="59" extrusionOk="0">
                  <a:moveTo>
                    <a:pt x="0" y="0"/>
                  </a:move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431225" y="3404875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47"/>
                    <a:pt x="94" y="47"/>
                    <a:pt x="140" y="47"/>
                  </a:cubicBezTo>
                  <a:lnTo>
                    <a:pt x="140" y="47"/>
                  </a:lnTo>
                  <a:lnTo>
                    <a:pt x="140" y="47"/>
                  </a:lnTo>
                  <a:cubicBezTo>
                    <a:pt x="94" y="47"/>
                    <a:pt x="47" y="4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430050" y="3415625"/>
              <a:ext cx="109075" cy="128575"/>
            </a:xfrm>
            <a:custGeom>
              <a:avLst/>
              <a:gdLst/>
              <a:ahLst/>
              <a:cxnLst/>
              <a:rect l="l" t="t" r="r" b="b"/>
              <a:pathLst>
                <a:path w="4363" h="5143" extrusionOk="0">
                  <a:moveTo>
                    <a:pt x="1350" y="1315"/>
                  </a:moveTo>
                  <a:cubicBezTo>
                    <a:pt x="1501" y="1315"/>
                    <a:pt x="1746" y="1560"/>
                    <a:pt x="1746" y="1746"/>
                  </a:cubicBezTo>
                  <a:cubicBezTo>
                    <a:pt x="1746" y="1943"/>
                    <a:pt x="1594" y="2083"/>
                    <a:pt x="1397" y="2083"/>
                  </a:cubicBezTo>
                  <a:cubicBezTo>
                    <a:pt x="1211" y="2083"/>
                    <a:pt x="1059" y="1943"/>
                    <a:pt x="1059" y="1699"/>
                  </a:cubicBezTo>
                  <a:cubicBezTo>
                    <a:pt x="1059" y="1501"/>
                    <a:pt x="1211" y="1315"/>
                    <a:pt x="1350" y="1315"/>
                  </a:cubicBezTo>
                  <a:close/>
                  <a:moveTo>
                    <a:pt x="2374" y="1943"/>
                  </a:moveTo>
                  <a:cubicBezTo>
                    <a:pt x="2618" y="1990"/>
                    <a:pt x="2804" y="2234"/>
                    <a:pt x="2804" y="2432"/>
                  </a:cubicBezTo>
                  <a:cubicBezTo>
                    <a:pt x="2804" y="2665"/>
                    <a:pt x="2665" y="2816"/>
                    <a:pt x="2269" y="2816"/>
                  </a:cubicBezTo>
                  <a:cubicBezTo>
                    <a:pt x="2223" y="3153"/>
                    <a:pt x="2083" y="3304"/>
                    <a:pt x="1839" y="3304"/>
                  </a:cubicBezTo>
                  <a:cubicBezTo>
                    <a:pt x="1641" y="3246"/>
                    <a:pt x="1501" y="3107"/>
                    <a:pt x="1501" y="2909"/>
                  </a:cubicBezTo>
                  <a:cubicBezTo>
                    <a:pt x="1501" y="2618"/>
                    <a:pt x="1641" y="2478"/>
                    <a:pt x="1932" y="2478"/>
                  </a:cubicBezTo>
                  <a:cubicBezTo>
                    <a:pt x="2036" y="2281"/>
                    <a:pt x="2129" y="2141"/>
                    <a:pt x="2223" y="1990"/>
                  </a:cubicBezTo>
                  <a:cubicBezTo>
                    <a:pt x="2223" y="1943"/>
                    <a:pt x="2327" y="1943"/>
                    <a:pt x="2374" y="1943"/>
                  </a:cubicBezTo>
                  <a:close/>
                  <a:moveTo>
                    <a:pt x="1153" y="3561"/>
                  </a:moveTo>
                  <a:cubicBezTo>
                    <a:pt x="1633" y="3561"/>
                    <a:pt x="2363" y="3881"/>
                    <a:pt x="2560" y="4177"/>
                  </a:cubicBezTo>
                  <a:cubicBezTo>
                    <a:pt x="2533" y="4185"/>
                    <a:pt x="2497" y="4189"/>
                    <a:pt x="2455" y="4189"/>
                  </a:cubicBezTo>
                  <a:cubicBezTo>
                    <a:pt x="2046" y="4189"/>
                    <a:pt x="1004" y="3806"/>
                    <a:pt x="920" y="3595"/>
                  </a:cubicBezTo>
                  <a:cubicBezTo>
                    <a:pt x="986" y="3572"/>
                    <a:pt x="1065" y="3561"/>
                    <a:pt x="1153" y="3561"/>
                  </a:cubicBezTo>
                  <a:close/>
                  <a:moveTo>
                    <a:pt x="47" y="1"/>
                  </a:moveTo>
                  <a:lnTo>
                    <a:pt x="47" y="245"/>
                  </a:lnTo>
                  <a:cubicBezTo>
                    <a:pt x="47" y="1699"/>
                    <a:pt x="47" y="3153"/>
                    <a:pt x="1" y="4654"/>
                  </a:cubicBezTo>
                  <a:lnTo>
                    <a:pt x="292" y="4654"/>
                  </a:lnTo>
                  <a:cubicBezTo>
                    <a:pt x="292" y="4607"/>
                    <a:pt x="292" y="4514"/>
                    <a:pt x="338" y="4514"/>
                  </a:cubicBezTo>
                  <a:cubicBezTo>
                    <a:pt x="338" y="4491"/>
                    <a:pt x="362" y="4479"/>
                    <a:pt x="391" y="4479"/>
                  </a:cubicBezTo>
                  <a:cubicBezTo>
                    <a:pt x="420" y="4479"/>
                    <a:pt x="455" y="4491"/>
                    <a:pt x="478" y="4514"/>
                  </a:cubicBezTo>
                  <a:cubicBezTo>
                    <a:pt x="1164" y="4944"/>
                    <a:pt x="1978" y="4898"/>
                    <a:pt x="2711" y="5049"/>
                  </a:cubicBezTo>
                  <a:cubicBezTo>
                    <a:pt x="2909" y="5095"/>
                    <a:pt x="3048" y="5095"/>
                    <a:pt x="3200" y="5142"/>
                  </a:cubicBezTo>
                  <a:lnTo>
                    <a:pt x="3293" y="5142"/>
                  </a:lnTo>
                  <a:lnTo>
                    <a:pt x="3293" y="5049"/>
                  </a:lnTo>
                  <a:cubicBezTo>
                    <a:pt x="3537" y="4316"/>
                    <a:pt x="3828" y="3642"/>
                    <a:pt x="4072" y="2909"/>
                  </a:cubicBezTo>
                  <a:cubicBezTo>
                    <a:pt x="4165" y="2723"/>
                    <a:pt x="4258" y="2478"/>
                    <a:pt x="4363" y="2281"/>
                  </a:cubicBezTo>
                  <a:cubicBezTo>
                    <a:pt x="3921" y="2188"/>
                    <a:pt x="3583" y="1897"/>
                    <a:pt x="3200" y="1606"/>
                  </a:cubicBezTo>
                  <a:cubicBezTo>
                    <a:pt x="2711" y="1269"/>
                    <a:pt x="2223" y="978"/>
                    <a:pt x="1641" y="734"/>
                  </a:cubicBezTo>
                  <a:cubicBezTo>
                    <a:pt x="1211" y="583"/>
                    <a:pt x="815" y="338"/>
                    <a:pt x="431" y="152"/>
                  </a:cubicBezTo>
                  <a:cubicBezTo>
                    <a:pt x="338" y="106"/>
                    <a:pt x="187" y="47"/>
                    <a:pt x="47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431225" y="3415625"/>
              <a:ext cx="25" cy="6150"/>
            </a:xfrm>
            <a:custGeom>
              <a:avLst/>
              <a:gdLst/>
              <a:ahLst/>
              <a:cxnLst/>
              <a:rect l="l" t="t" r="r" b="b"/>
              <a:pathLst>
                <a:path w="1" h="246" extrusionOk="0">
                  <a:moveTo>
                    <a:pt x="0" y="199"/>
                  </a:moveTo>
                  <a:lnTo>
                    <a:pt x="0" y="24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431225" y="3086175"/>
              <a:ext cx="25" cy="27950"/>
            </a:xfrm>
            <a:custGeom>
              <a:avLst/>
              <a:gdLst/>
              <a:ahLst/>
              <a:cxnLst/>
              <a:rect l="l" t="t" r="r" b="b"/>
              <a:pathLst>
                <a:path w="1" h="1118" extrusionOk="0">
                  <a:moveTo>
                    <a:pt x="0" y="1013"/>
                  </a:moveTo>
                  <a:lnTo>
                    <a:pt x="0" y="11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2431225" y="2893375"/>
              <a:ext cx="65450" cy="255925"/>
            </a:xfrm>
            <a:custGeom>
              <a:avLst/>
              <a:gdLst/>
              <a:ahLst/>
              <a:cxnLst/>
              <a:rect l="l" t="t" r="r" b="b"/>
              <a:pathLst>
                <a:path w="2618" h="10237" extrusionOk="0">
                  <a:moveTo>
                    <a:pt x="2618" y="1"/>
                  </a:moveTo>
                  <a:cubicBezTo>
                    <a:pt x="2571" y="1"/>
                    <a:pt x="2513" y="59"/>
                    <a:pt x="2513" y="106"/>
                  </a:cubicBezTo>
                  <a:cubicBezTo>
                    <a:pt x="1931" y="873"/>
                    <a:pt x="1350" y="1653"/>
                    <a:pt x="826" y="2478"/>
                  </a:cubicBezTo>
                  <a:cubicBezTo>
                    <a:pt x="629" y="2676"/>
                    <a:pt x="477" y="2909"/>
                    <a:pt x="291" y="3060"/>
                  </a:cubicBezTo>
                  <a:cubicBezTo>
                    <a:pt x="245" y="3060"/>
                    <a:pt x="245" y="3060"/>
                    <a:pt x="245" y="3107"/>
                  </a:cubicBezTo>
                  <a:cubicBezTo>
                    <a:pt x="187" y="3107"/>
                    <a:pt x="187" y="3107"/>
                    <a:pt x="140" y="3153"/>
                  </a:cubicBezTo>
                  <a:cubicBezTo>
                    <a:pt x="94" y="3153"/>
                    <a:pt x="47" y="3153"/>
                    <a:pt x="0" y="3200"/>
                  </a:cubicBezTo>
                  <a:lnTo>
                    <a:pt x="0" y="7666"/>
                  </a:lnTo>
                  <a:lnTo>
                    <a:pt x="0" y="7713"/>
                  </a:lnTo>
                  <a:lnTo>
                    <a:pt x="0" y="10237"/>
                  </a:lnTo>
                  <a:cubicBezTo>
                    <a:pt x="535" y="6794"/>
                    <a:pt x="1547" y="3397"/>
                    <a:pt x="261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2431225" y="2973350"/>
              <a:ext cx="25" cy="111700"/>
            </a:xfrm>
            <a:custGeom>
              <a:avLst/>
              <a:gdLst/>
              <a:ahLst/>
              <a:cxnLst/>
              <a:rect l="l" t="t" r="r" b="b"/>
              <a:pathLst>
                <a:path w="1" h="4468" extrusionOk="0">
                  <a:moveTo>
                    <a:pt x="0" y="1"/>
                  </a:moveTo>
                  <a:lnTo>
                    <a:pt x="0" y="1"/>
                  </a:lnTo>
                  <a:lnTo>
                    <a:pt x="0" y="4467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2438500" y="2893375"/>
              <a:ext cx="58175" cy="76525"/>
            </a:xfrm>
            <a:custGeom>
              <a:avLst/>
              <a:gdLst/>
              <a:ahLst/>
              <a:cxnLst/>
              <a:rect l="l" t="t" r="r" b="b"/>
              <a:pathLst>
                <a:path w="2327" h="3061" extrusionOk="0">
                  <a:moveTo>
                    <a:pt x="535" y="2478"/>
                  </a:moveTo>
                  <a:cubicBezTo>
                    <a:pt x="1059" y="1653"/>
                    <a:pt x="1640" y="873"/>
                    <a:pt x="2222" y="106"/>
                  </a:cubicBezTo>
                  <a:cubicBezTo>
                    <a:pt x="2222" y="59"/>
                    <a:pt x="2280" y="1"/>
                    <a:pt x="2327" y="1"/>
                  </a:cubicBezTo>
                  <a:lnTo>
                    <a:pt x="2327" y="1"/>
                  </a:lnTo>
                  <a:cubicBezTo>
                    <a:pt x="2280" y="1"/>
                    <a:pt x="2222" y="59"/>
                    <a:pt x="2222" y="106"/>
                  </a:cubicBezTo>
                  <a:cubicBezTo>
                    <a:pt x="1640" y="873"/>
                    <a:pt x="1059" y="1653"/>
                    <a:pt x="535" y="2478"/>
                  </a:cubicBezTo>
                  <a:cubicBezTo>
                    <a:pt x="338" y="2676"/>
                    <a:pt x="186" y="2909"/>
                    <a:pt x="0" y="3060"/>
                  </a:cubicBezTo>
                  <a:cubicBezTo>
                    <a:pt x="186" y="2909"/>
                    <a:pt x="338" y="2676"/>
                    <a:pt x="535" y="2478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31225" y="3086175"/>
              <a:ext cx="25" cy="63125"/>
            </a:xfrm>
            <a:custGeom>
              <a:avLst/>
              <a:gdLst/>
              <a:ahLst/>
              <a:cxnLst/>
              <a:rect l="l" t="t" r="r" b="b"/>
              <a:pathLst>
                <a:path w="1" h="2525" extrusionOk="0">
                  <a:moveTo>
                    <a:pt x="0" y="1117"/>
                  </a:moveTo>
                  <a:lnTo>
                    <a:pt x="0" y="2525"/>
                  </a:lnTo>
                  <a:lnTo>
                    <a:pt x="0" y="25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967400" y="2128925"/>
              <a:ext cx="185550" cy="168375"/>
            </a:xfrm>
            <a:custGeom>
              <a:avLst/>
              <a:gdLst/>
              <a:ahLst/>
              <a:cxnLst/>
              <a:rect l="l" t="t" r="r" b="b"/>
              <a:pathLst>
                <a:path w="7422" h="6735" extrusionOk="0">
                  <a:moveTo>
                    <a:pt x="4421" y="0"/>
                  </a:moveTo>
                  <a:cubicBezTo>
                    <a:pt x="4316" y="47"/>
                    <a:pt x="4316" y="105"/>
                    <a:pt x="4269" y="198"/>
                  </a:cubicBezTo>
                  <a:cubicBezTo>
                    <a:pt x="3734" y="977"/>
                    <a:pt x="3258" y="1745"/>
                    <a:pt x="2722" y="2478"/>
                  </a:cubicBezTo>
                  <a:cubicBezTo>
                    <a:pt x="2622" y="2602"/>
                    <a:pt x="2526" y="2710"/>
                    <a:pt x="2401" y="2710"/>
                  </a:cubicBezTo>
                  <a:cubicBezTo>
                    <a:pt x="2339" y="2710"/>
                    <a:pt x="2269" y="2683"/>
                    <a:pt x="2187" y="2617"/>
                  </a:cubicBezTo>
                  <a:cubicBezTo>
                    <a:pt x="2187" y="2602"/>
                    <a:pt x="2177" y="2596"/>
                    <a:pt x="2161" y="2596"/>
                  </a:cubicBezTo>
                  <a:cubicBezTo>
                    <a:pt x="2129" y="2596"/>
                    <a:pt x="2075" y="2617"/>
                    <a:pt x="2036" y="2617"/>
                  </a:cubicBezTo>
                  <a:cubicBezTo>
                    <a:pt x="1606" y="2571"/>
                    <a:pt x="1222" y="2571"/>
                    <a:pt x="827" y="2571"/>
                  </a:cubicBezTo>
                  <a:lnTo>
                    <a:pt x="1" y="2571"/>
                  </a:lnTo>
                  <a:cubicBezTo>
                    <a:pt x="59" y="2664"/>
                    <a:pt x="59" y="2722"/>
                    <a:pt x="105" y="2768"/>
                  </a:cubicBezTo>
                  <a:cubicBezTo>
                    <a:pt x="443" y="3152"/>
                    <a:pt x="827" y="3489"/>
                    <a:pt x="1164" y="3885"/>
                  </a:cubicBezTo>
                  <a:cubicBezTo>
                    <a:pt x="1315" y="4025"/>
                    <a:pt x="1455" y="4176"/>
                    <a:pt x="1559" y="4315"/>
                  </a:cubicBezTo>
                  <a:cubicBezTo>
                    <a:pt x="1606" y="4408"/>
                    <a:pt x="1652" y="4606"/>
                    <a:pt x="1606" y="4606"/>
                  </a:cubicBezTo>
                  <a:cubicBezTo>
                    <a:pt x="1315" y="4850"/>
                    <a:pt x="1408" y="5141"/>
                    <a:pt x="1315" y="5432"/>
                  </a:cubicBezTo>
                  <a:cubicBezTo>
                    <a:pt x="1222" y="5816"/>
                    <a:pt x="1117" y="6258"/>
                    <a:pt x="1024" y="6735"/>
                  </a:cubicBezTo>
                  <a:cubicBezTo>
                    <a:pt x="1164" y="6642"/>
                    <a:pt x="1222" y="6595"/>
                    <a:pt x="1269" y="6549"/>
                  </a:cubicBezTo>
                  <a:cubicBezTo>
                    <a:pt x="1897" y="6153"/>
                    <a:pt x="2478" y="5769"/>
                    <a:pt x="3106" y="5432"/>
                  </a:cubicBezTo>
                  <a:cubicBezTo>
                    <a:pt x="3161" y="5377"/>
                    <a:pt x="3251" y="5355"/>
                    <a:pt x="3335" y="5355"/>
                  </a:cubicBezTo>
                  <a:cubicBezTo>
                    <a:pt x="3395" y="5355"/>
                    <a:pt x="3452" y="5366"/>
                    <a:pt x="3490" y="5385"/>
                  </a:cubicBezTo>
                  <a:cubicBezTo>
                    <a:pt x="3734" y="5525"/>
                    <a:pt x="3932" y="5676"/>
                    <a:pt x="4176" y="5816"/>
                  </a:cubicBezTo>
                  <a:cubicBezTo>
                    <a:pt x="4560" y="6107"/>
                    <a:pt x="4944" y="6444"/>
                    <a:pt x="5340" y="6735"/>
                  </a:cubicBezTo>
                  <a:cubicBezTo>
                    <a:pt x="5340" y="6735"/>
                    <a:pt x="5386" y="6688"/>
                    <a:pt x="5433" y="6688"/>
                  </a:cubicBezTo>
                  <a:cubicBezTo>
                    <a:pt x="5293" y="6153"/>
                    <a:pt x="5188" y="5676"/>
                    <a:pt x="5095" y="5141"/>
                  </a:cubicBezTo>
                  <a:cubicBezTo>
                    <a:pt x="5049" y="4943"/>
                    <a:pt x="4944" y="4804"/>
                    <a:pt x="4944" y="4606"/>
                  </a:cubicBezTo>
                  <a:cubicBezTo>
                    <a:pt x="4944" y="4513"/>
                    <a:pt x="5049" y="4408"/>
                    <a:pt x="5142" y="4315"/>
                  </a:cubicBezTo>
                  <a:cubicBezTo>
                    <a:pt x="5188" y="4269"/>
                    <a:pt x="5340" y="4269"/>
                    <a:pt x="5386" y="4222"/>
                  </a:cubicBezTo>
                  <a:cubicBezTo>
                    <a:pt x="5770" y="3978"/>
                    <a:pt x="6165" y="3734"/>
                    <a:pt x="6549" y="3443"/>
                  </a:cubicBezTo>
                  <a:cubicBezTo>
                    <a:pt x="6840" y="3245"/>
                    <a:pt x="7131" y="3013"/>
                    <a:pt x="7422" y="2768"/>
                  </a:cubicBezTo>
                  <a:cubicBezTo>
                    <a:pt x="7375" y="2768"/>
                    <a:pt x="7375" y="2722"/>
                    <a:pt x="7329" y="2722"/>
                  </a:cubicBezTo>
                  <a:cubicBezTo>
                    <a:pt x="6689" y="2722"/>
                    <a:pt x="6014" y="2664"/>
                    <a:pt x="5386" y="2617"/>
                  </a:cubicBezTo>
                  <a:cubicBezTo>
                    <a:pt x="5340" y="2617"/>
                    <a:pt x="5293" y="2617"/>
                    <a:pt x="5235" y="2664"/>
                  </a:cubicBezTo>
                  <a:cubicBezTo>
                    <a:pt x="5170" y="2700"/>
                    <a:pt x="5110" y="2718"/>
                    <a:pt x="5057" y="2718"/>
                  </a:cubicBezTo>
                  <a:cubicBezTo>
                    <a:pt x="4957" y="2718"/>
                    <a:pt x="4881" y="2653"/>
                    <a:pt x="4851" y="2524"/>
                  </a:cubicBezTo>
                  <a:cubicBezTo>
                    <a:pt x="4758" y="2280"/>
                    <a:pt x="4711" y="2036"/>
                    <a:pt x="4653" y="1791"/>
                  </a:cubicBezTo>
                  <a:cubicBezTo>
                    <a:pt x="4607" y="1163"/>
                    <a:pt x="4514" y="582"/>
                    <a:pt x="4421" y="0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872900" y="2666875"/>
              <a:ext cx="23275" cy="21300"/>
            </a:xfrm>
            <a:custGeom>
              <a:avLst/>
              <a:gdLst/>
              <a:ahLst/>
              <a:cxnLst/>
              <a:rect l="l" t="t" r="r" b="b"/>
              <a:pathLst>
                <a:path w="931" h="852" extrusionOk="0">
                  <a:moveTo>
                    <a:pt x="396" y="0"/>
                  </a:moveTo>
                  <a:lnTo>
                    <a:pt x="396" y="0"/>
                  </a:lnTo>
                  <a:cubicBezTo>
                    <a:pt x="398" y="3"/>
                    <a:pt x="401" y="6"/>
                    <a:pt x="404" y="8"/>
                  </a:cubicBezTo>
                  <a:lnTo>
                    <a:pt x="404" y="8"/>
                  </a:lnTo>
                  <a:cubicBezTo>
                    <a:pt x="401" y="6"/>
                    <a:pt x="399" y="3"/>
                    <a:pt x="396" y="0"/>
                  </a:cubicBezTo>
                  <a:close/>
                  <a:moveTo>
                    <a:pt x="404" y="8"/>
                  </a:moveTo>
                  <a:cubicBezTo>
                    <a:pt x="443" y="53"/>
                    <a:pt x="445" y="108"/>
                    <a:pt x="489" y="151"/>
                  </a:cubicBezTo>
                  <a:cubicBezTo>
                    <a:pt x="396" y="198"/>
                    <a:pt x="245" y="198"/>
                    <a:pt x="152" y="291"/>
                  </a:cubicBezTo>
                  <a:cubicBezTo>
                    <a:pt x="0" y="396"/>
                    <a:pt x="0" y="535"/>
                    <a:pt x="59" y="686"/>
                  </a:cubicBezTo>
                  <a:cubicBezTo>
                    <a:pt x="121" y="810"/>
                    <a:pt x="203" y="852"/>
                    <a:pt x="296" y="852"/>
                  </a:cubicBezTo>
                  <a:cubicBezTo>
                    <a:pt x="343" y="852"/>
                    <a:pt x="392" y="841"/>
                    <a:pt x="442" y="826"/>
                  </a:cubicBezTo>
                  <a:cubicBezTo>
                    <a:pt x="536" y="779"/>
                    <a:pt x="687" y="733"/>
                    <a:pt x="780" y="628"/>
                  </a:cubicBezTo>
                  <a:cubicBezTo>
                    <a:pt x="931" y="582"/>
                    <a:pt x="931" y="489"/>
                    <a:pt x="826" y="396"/>
                  </a:cubicBezTo>
                  <a:cubicBezTo>
                    <a:pt x="689" y="247"/>
                    <a:pt x="541" y="155"/>
                    <a:pt x="404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730125" y="2339725"/>
              <a:ext cx="1688900" cy="1231225"/>
            </a:xfrm>
            <a:custGeom>
              <a:avLst/>
              <a:gdLst/>
              <a:ahLst/>
              <a:cxnLst/>
              <a:rect l="l" t="t" r="r" b="b"/>
              <a:pathLst>
                <a:path w="67556" h="49249" extrusionOk="0">
                  <a:moveTo>
                    <a:pt x="5037" y="852"/>
                  </a:moveTo>
                  <a:cubicBezTo>
                    <a:pt x="5425" y="852"/>
                    <a:pt x="5812" y="873"/>
                    <a:pt x="6200" y="873"/>
                  </a:cubicBezTo>
                  <a:cubicBezTo>
                    <a:pt x="7072" y="873"/>
                    <a:pt x="7991" y="920"/>
                    <a:pt x="8864" y="920"/>
                  </a:cubicBezTo>
                  <a:cubicBezTo>
                    <a:pt x="10178" y="1024"/>
                    <a:pt x="11481" y="1117"/>
                    <a:pt x="12749" y="1164"/>
                  </a:cubicBezTo>
                  <a:lnTo>
                    <a:pt x="16575" y="1164"/>
                  </a:lnTo>
                  <a:cubicBezTo>
                    <a:pt x="16668" y="1164"/>
                    <a:pt x="16761" y="1164"/>
                    <a:pt x="16913" y="1210"/>
                  </a:cubicBezTo>
                  <a:cubicBezTo>
                    <a:pt x="16913" y="1210"/>
                    <a:pt x="16866" y="1210"/>
                    <a:pt x="16866" y="1269"/>
                  </a:cubicBezTo>
                  <a:cubicBezTo>
                    <a:pt x="16378" y="1315"/>
                    <a:pt x="15889" y="1362"/>
                    <a:pt x="15412" y="1408"/>
                  </a:cubicBezTo>
                  <a:cubicBezTo>
                    <a:pt x="14866" y="1467"/>
                    <a:pt x="14321" y="1487"/>
                    <a:pt x="13775" y="1487"/>
                  </a:cubicBezTo>
                  <a:cubicBezTo>
                    <a:pt x="12913" y="1487"/>
                    <a:pt x="12052" y="1437"/>
                    <a:pt x="11190" y="1408"/>
                  </a:cubicBezTo>
                  <a:cubicBezTo>
                    <a:pt x="8968" y="1315"/>
                    <a:pt x="6782" y="1269"/>
                    <a:pt x="4548" y="1164"/>
                  </a:cubicBezTo>
                  <a:cubicBezTo>
                    <a:pt x="4164" y="1164"/>
                    <a:pt x="3734" y="1164"/>
                    <a:pt x="3292" y="1117"/>
                  </a:cubicBezTo>
                  <a:cubicBezTo>
                    <a:pt x="3676" y="920"/>
                    <a:pt x="4071" y="873"/>
                    <a:pt x="4455" y="873"/>
                  </a:cubicBezTo>
                  <a:cubicBezTo>
                    <a:pt x="4649" y="858"/>
                    <a:pt x="4843" y="852"/>
                    <a:pt x="5037" y="852"/>
                  </a:cubicBezTo>
                  <a:close/>
                  <a:moveTo>
                    <a:pt x="62418" y="552"/>
                  </a:moveTo>
                  <a:cubicBezTo>
                    <a:pt x="62770" y="552"/>
                    <a:pt x="63124" y="563"/>
                    <a:pt x="63485" y="582"/>
                  </a:cubicBezTo>
                  <a:cubicBezTo>
                    <a:pt x="64020" y="629"/>
                    <a:pt x="64508" y="629"/>
                    <a:pt x="65032" y="687"/>
                  </a:cubicBezTo>
                  <a:cubicBezTo>
                    <a:pt x="65183" y="687"/>
                    <a:pt x="65323" y="734"/>
                    <a:pt x="65381" y="920"/>
                  </a:cubicBezTo>
                  <a:lnTo>
                    <a:pt x="65323" y="920"/>
                  </a:lnTo>
                  <a:cubicBezTo>
                    <a:pt x="65323" y="978"/>
                    <a:pt x="65381" y="1024"/>
                    <a:pt x="65381" y="1071"/>
                  </a:cubicBezTo>
                  <a:cubicBezTo>
                    <a:pt x="64741" y="1071"/>
                    <a:pt x="64113" y="1071"/>
                    <a:pt x="63485" y="1024"/>
                  </a:cubicBezTo>
                  <a:cubicBezTo>
                    <a:pt x="63313" y="1018"/>
                    <a:pt x="63141" y="1015"/>
                    <a:pt x="62969" y="1015"/>
                  </a:cubicBezTo>
                  <a:cubicBezTo>
                    <a:pt x="61882" y="1015"/>
                    <a:pt x="60789" y="1130"/>
                    <a:pt x="59705" y="1210"/>
                  </a:cubicBezTo>
                  <a:cubicBezTo>
                    <a:pt x="58739" y="1315"/>
                    <a:pt x="57820" y="1315"/>
                    <a:pt x="56890" y="1408"/>
                  </a:cubicBezTo>
                  <a:cubicBezTo>
                    <a:pt x="56262" y="1455"/>
                    <a:pt x="55634" y="1559"/>
                    <a:pt x="55006" y="1652"/>
                  </a:cubicBezTo>
                  <a:cubicBezTo>
                    <a:pt x="54761" y="1699"/>
                    <a:pt x="54471" y="1746"/>
                    <a:pt x="54226" y="1746"/>
                  </a:cubicBezTo>
                  <a:cubicBezTo>
                    <a:pt x="54046" y="1758"/>
                    <a:pt x="53868" y="1764"/>
                    <a:pt x="53693" y="1764"/>
                  </a:cubicBezTo>
                  <a:cubicBezTo>
                    <a:pt x="53215" y="1764"/>
                    <a:pt x="52755" y="1721"/>
                    <a:pt x="52295" y="1652"/>
                  </a:cubicBezTo>
                  <a:cubicBezTo>
                    <a:pt x="49625" y="1254"/>
                    <a:pt x="33919" y="1064"/>
                    <a:pt x="28662" y="1064"/>
                  </a:cubicBezTo>
                  <a:cubicBezTo>
                    <a:pt x="28082" y="1064"/>
                    <a:pt x="27628" y="1066"/>
                    <a:pt x="27334" y="1071"/>
                  </a:cubicBezTo>
                  <a:lnTo>
                    <a:pt x="26939" y="1071"/>
                  </a:lnTo>
                  <a:lnTo>
                    <a:pt x="26939" y="920"/>
                  </a:lnTo>
                  <a:lnTo>
                    <a:pt x="26939" y="827"/>
                  </a:lnTo>
                  <a:cubicBezTo>
                    <a:pt x="27183" y="780"/>
                    <a:pt x="27427" y="687"/>
                    <a:pt x="27672" y="687"/>
                  </a:cubicBezTo>
                  <a:lnTo>
                    <a:pt x="46771" y="687"/>
                  </a:lnTo>
                  <a:cubicBezTo>
                    <a:pt x="47538" y="734"/>
                    <a:pt x="48364" y="780"/>
                    <a:pt x="49143" y="827"/>
                  </a:cubicBezTo>
                  <a:cubicBezTo>
                    <a:pt x="50109" y="920"/>
                    <a:pt x="51132" y="1024"/>
                    <a:pt x="52098" y="1164"/>
                  </a:cubicBezTo>
                  <a:cubicBezTo>
                    <a:pt x="52629" y="1241"/>
                    <a:pt x="53142" y="1287"/>
                    <a:pt x="53663" y="1287"/>
                  </a:cubicBezTo>
                  <a:cubicBezTo>
                    <a:pt x="53849" y="1287"/>
                    <a:pt x="54037" y="1281"/>
                    <a:pt x="54226" y="1269"/>
                  </a:cubicBezTo>
                  <a:cubicBezTo>
                    <a:pt x="54622" y="1269"/>
                    <a:pt x="55006" y="1210"/>
                    <a:pt x="55389" y="1164"/>
                  </a:cubicBezTo>
                  <a:cubicBezTo>
                    <a:pt x="56262" y="1024"/>
                    <a:pt x="57134" y="978"/>
                    <a:pt x="58053" y="873"/>
                  </a:cubicBezTo>
                  <a:cubicBezTo>
                    <a:pt x="59030" y="780"/>
                    <a:pt x="59949" y="734"/>
                    <a:pt x="60914" y="629"/>
                  </a:cubicBezTo>
                  <a:cubicBezTo>
                    <a:pt x="61425" y="574"/>
                    <a:pt x="61920" y="552"/>
                    <a:pt x="62418" y="552"/>
                  </a:cubicBezTo>
                  <a:close/>
                  <a:moveTo>
                    <a:pt x="20355" y="1455"/>
                  </a:moveTo>
                  <a:cubicBezTo>
                    <a:pt x="21809" y="1455"/>
                    <a:pt x="23263" y="1606"/>
                    <a:pt x="24764" y="1792"/>
                  </a:cubicBezTo>
                  <a:cubicBezTo>
                    <a:pt x="25683" y="1943"/>
                    <a:pt x="26648" y="1990"/>
                    <a:pt x="27625" y="2083"/>
                  </a:cubicBezTo>
                  <a:cubicBezTo>
                    <a:pt x="27811" y="2141"/>
                    <a:pt x="28009" y="2188"/>
                    <a:pt x="28207" y="2188"/>
                  </a:cubicBezTo>
                  <a:lnTo>
                    <a:pt x="28207" y="2281"/>
                  </a:lnTo>
                  <a:cubicBezTo>
                    <a:pt x="27916" y="2281"/>
                    <a:pt x="27625" y="2327"/>
                    <a:pt x="27334" y="2327"/>
                  </a:cubicBezTo>
                  <a:cubicBezTo>
                    <a:pt x="27220" y="2332"/>
                    <a:pt x="27106" y="2334"/>
                    <a:pt x="26991" y="2334"/>
                  </a:cubicBezTo>
                  <a:cubicBezTo>
                    <a:pt x="26027" y="2334"/>
                    <a:pt x="25035" y="2171"/>
                    <a:pt x="24089" y="2036"/>
                  </a:cubicBezTo>
                  <a:cubicBezTo>
                    <a:pt x="22926" y="1943"/>
                    <a:pt x="21763" y="1850"/>
                    <a:pt x="20646" y="1699"/>
                  </a:cubicBezTo>
                  <a:cubicBezTo>
                    <a:pt x="20449" y="1699"/>
                    <a:pt x="20251" y="1606"/>
                    <a:pt x="20065" y="1606"/>
                  </a:cubicBezTo>
                  <a:lnTo>
                    <a:pt x="20065" y="1501"/>
                  </a:lnTo>
                  <a:cubicBezTo>
                    <a:pt x="20158" y="1455"/>
                    <a:pt x="20251" y="1455"/>
                    <a:pt x="20355" y="1455"/>
                  </a:cubicBezTo>
                  <a:close/>
                  <a:moveTo>
                    <a:pt x="65323" y="3304"/>
                  </a:moveTo>
                  <a:lnTo>
                    <a:pt x="65323" y="3304"/>
                  </a:lnTo>
                  <a:cubicBezTo>
                    <a:pt x="65427" y="3932"/>
                    <a:pt x="65613" y="4607"/>
                    <a:pt x="65474" y="5281"/>
                  </a:cubicBezTo>
                  <a:cubicBezTo>
                    <a:pt x="65183" y="5095"/>
                    <a:pt x="65090" y="3595"/>
                    <a:pt x="65323" y="3304"/>
                  </a:cubicBezTo>
                  <a:close/>
                  <a:moveTo>
                    <a:pt x="66300" y="5386"/>
                  </a:moveTo>
                  <a:cubicBezTo>
                    <a:pt x="66346" y="5770"/>
                    <a:pt x="66393" y="6154"/>
                    <a:pt x="66439" y="6503"/>
                  </a:cubicBezTo>
                  <a:cubicBezTo>
                    <a:pt x="66544" y="7131"/>
                    <a:pt x="66637" y="7805"/>
                    <a:pt x="66684" y="8434"/>
                  </a:cubicBezTo>
                  <a:cubicBezTo>
                    <a:pt x="66684" y="8724"/>
                    <a:pt x="66637" y="9015"/>
                    <a:pt x="66637" y="9306"/>
                  </a:cubicBezTo>
                  <a:lnTo>
                    <a:pt x="66486" y="9306"/>
                  </a:lnTo>
                  <a:cubicBezTo>
                    <a:pt x="66486" y="9259"/>
                    <a:pt x="66439" y="9166"/>
                    <a:pt x="66393" y="9062"/>
                  </a:cubicBezTo>
                  <a:cubicBezTo>
                    <a:pt x="66300" y="8143"/>
                    <a:pt x="66195" y="7224"/>
                    <a:pt x="66102" y="6305"/>
                  </a:cubicBezTo>
                  <a:cubicBezTo>
                    <a:pt x="66055" y="6014"/>
                    <a:pt x="66149" y="5723"/>
                    <a:pt x="66195" y="5433"/>
                  </a:cubicBezTo>
                  <a:cubicBezTo>
                    <a:pt x="66195" y="5433"/>
                    <a:pt x="66253" y="5433"/>
                    <a:pt x="66300" y="5386"/>
                  </a:cubicBezTo>
                  <a:close/>
                  <a:moveTo>
                    <a:pt x="2082" y="21810"/>
                  </a:moveTo>
                  <a:cubicBezTo>
                    <a:pt x="2280" y="23752"/>
                    <a:pt x="2420" y="25695"/>
                    <a:pt x="2618" y="27672"/>
                  </a:cubicBezTo>
                  <a:cubicBezTo>
                    <a:pt x="1989" y="26567"/>
                    <a:pt x="1640" y="22438"/>
                    <a:pt x="2082" y="21810"/>
                  </a:cubicBezTo>
                  <a:close/>
                  <a:moveTo>
                    <a:pt x="66300" y="11876"/>
                  </a:moveTo>
                  <a:cubicBezTo>
                    <a:pt x="66346" y="11923"/>
                    <a:pt x="66346" y="12028"/>
                    <a:pt x="66346" y="12074"/>
                  </a:cubicBezTo>
                  <a:cubicBezTo>
                    <a:pt x="66346" y="12412"/>
                    <a:pt x="66300" y="12702"/>
                    <a:pt x="66300" y="12993"/>
                  </a:cubicBezTo>
                  <a:cubicBezTo>
                    <a:pt x="66149" y="13912"/>
                    <a:pt x="66300" y="14831"/>
                    <a:pt x="66346" y="15750"/>
                  </a:cubicBezTo>
                  <a:cubicBezTo>
                    <a:pt x="66439" y="17936"/>
                    <a:pt x="66637" y="20170"/>
                    <a:pt x="66591" y="22391"/>
                  </a:cubicBezTo>
                  <a:cubicBezTo>
                    <a:pt x="66544" y="23752"/>
                    <a:pt x="66637" y="25160"/>
                    <a:pt x="66637" y="26567"/>
                  </a:cubicBezTo>
                  <a:cubicBezTo>
                    <a:pt x="66637" y="27439"/>
                    <a:pt x="66544" y="28312"/>
                    <a:pt x="66486" y="29184"/>
                  </a:cubicBezTo>
                  <a:lnTo>
                    <a:pt x="66486" y="29324"/>
                  </a:lnTo>
                  <a:lnTo>
                    <a:pt x="66393" y="29324"/>
                  </a:lnTo>
                  <a:cubicBezTo>
                    <a:pt x="66346" y="28940"/>
                    <a:pt x="66346" y="28602"/>
                    <a:pt x="66346" y="28207"/>
                  </a:cubicBezTo>
                  <a:cubicBezTo>
                    <a:pt x="66346" y="27195"/>
                    <a:pt x="66346" y="26218"/>
                    <a:pt x="66300" y="25206"/>
                  </a:cubicBezTo>
                  <a:cubicBezTo>
                    <a:pt x="66253" y="23554"/>
                    <a:pt x="66149" y="21914"/>
                    <a:pt x="66195" y="20216"/>
                  </a:cubicBezTo>
                  <a:cubicBezTo>
                    <a:pt x="66253" y="19437"/>
                    <a:pt x="66102" y="18611"/>
                    <a:pt x="66055" y="17843"/>
                  </a:cubicBezTo>
                  <a:cubicBezTo>
                    <a:pt x="66055" y="17355"/>
                    <a:pt x="66055" y="16866"/>
                    <a:pt x="66009" y="16389"/>
                  </a:cubicBezTo>
                  <a:cubicBezTo>
                    <a:pt x="65962" y="15517"/>
                    <a:pt x="65904" y="14645"/>
                    <a:pt x="65904" y="13714"/>
                  </a:cubicBezTo>
                  <a:cubicBezTo>
                    <a:pt x="65904" y="13191"/>
                    <a:pt x="66055" y="12609"/>
                    <a:pt x="66149" y="12074"/>
                  </a:cubicBezTo>
                  <a:cubicBezTo>
                    <a:pt x="66149" y="12028"/>
                    <a:pt x="66195" y="11923"/>
                    <a:pt x="66253" y="11876"/>
                  </a:cubicBezTo>
                  <a:close/>
                  <a:moveTo>
                    <a:pt x="65520" y="16727"/>
                  </a:moveTo>
                  <a:cubicBezTo>
                    <a:pt x="65474" y="17401"/>
                    <a:pt x="65474" y="18076"/>
                    <a:pt x="65381" y="18762"/>
                  </a:cubicBezTo>
                  <a:cubicBezTo>
                    <a:pt x="65183" y="20460"/>
                    <a:pt x="65137" y="22205"/>
                    <a:pt x="65427" y="23892"/>
                  </a:cubicBezTo>
                  <a:cubicBezTo>
                    <a:pt x="65672" y="25741"/>
                    <a:pt x="65718" y="27532"/>
                    <a:pt x="65474" y="29370"/>
                  </a:cubicBezTo>
                  <a:cubicBezTo>
                    <a:pt x="65427" y="30196"/>
                    <a:pt x="65520" y="31068"/>
                    <a:pt x="65520" y="31894"/>
                  </a:cubicBezTo>
                  <a:cubicBezTo>
                    <a:pt x="65567" y="33150"/>
                    <a:pt x="65567" y="34360"/>
                    <a:pt x="65567" y="35628"/>
                  </a:cubicBezTo>
                  <a:cubicBezTo>
                    <a:pt x="65567" y="36105"/>
                    <a:pt x="65567" y="36593"/>
                    <a:pt x="65520" y="37082"/>
                  </a:cubicBezTo>
                  <a:cubicBezTo>
                    <a:pt x="65520" y="37175"/>
                    <a:pt x="65474" y="37268"/>
                    <a:pt x="65427" y="37326"/>
                  </a:cubicBezTo>
                  <a:cubicBezTo>
                    <a:pt x="65381" y="37221"/>
                    <a:pt x="65276" y="37175"/>
                    <a:pt x="65276" y="37082"/>
                  </a:cubicBezTo>
                  <a:cubicBezTo>
                    <a:pt x="65230" y="36454"/>
                    <a:pt x="65230" y="35767"/>
                    <a:pt x="65230" y="35139"/>
                  </a:cubicBezTo>
                  <a:cubicBezTo>
                    <a:pt x="65230" y="33976"/>
                    <a:pt x="65230" y="32813"/>
                    <a:pt x="65183" y="31650"/>
                  </a:cubicBezTo>
                  <a:cubicBezTo>
                    <a:pt x="65137" y="30487"/>
                    <a:pt x="65137" y="29370"/>
                    <a:pt x="65230" y="28207"/>
                  </a:cubicBezTo>
                  <a:cubicBezTo>
                    <a:pt x="65276" y="27335"/>
                    <a:pt x="65276" y="26416"/>
                    <a:pt x="65230" y="25497"/>
                  </a:cubicBezTo>
                  <a:cubicBezTo>
                    <a:pt x="65137" y="24043"/>
                    <a:pt x="64892" y="22589"/>
                    <a:pt x="64846" y="21135"/>
                  </a:cubicBezTo>
                  <a:cubicBezTo>
                    <a:pt x="64846" y="19681"/>
                    <a:pt x="65137" y="18227"/>
                    <a:pt x="65427" y="16773"/>
                  </a:cubicBezTo>
                  <a:cubicBezTo>
                    <a:pt x="65474" y="16773"/>
                    <a:pt x="65474" y="16727"/>
                    <a:pt x="65474" y="16727"/>
                  </a:cubicBezTo>
                  <a:close/>
                  <a:moveTo>
                    <a:pt x="722" y="2664"/>
                  </a:moveTo>
                  <a:cubicBezTo>
                    <a:pt x="919" y="2816"/>
                    <a:pt x="1012" y="3013"/>
                    <a:pt x="1059" y="3199"/>
                  </a:cubicBezTo>
                  <a:cubicBezTo>
                    <a:pt x="1164" y="3688"/>
                    <a:pt x="1303" y="4223"/>
                    <a:pt x="1350" y="4758"/>
                  </a:cubicBezTo>
                  <a:cubicBezTo>
                    <a:pt x="1547" y="6305"/>
                    <a:pt x="1640" y="7852"/>
                    <a:pt x="1594" y="9411"/>
                  </a:cubicBezTo>
                  <a:cubicBezTo>
                    <a:pt x="1547" y="11097"/>
                    <a:pt x="1501" y="12842"/>
                    <a:pt x="1454" y="14540"/>
                  </a:cubicBezTo>
                  <a:cubicBezTo>
                    <a:pt x="1408" y="15994"/>
                    <a:pt x="1303" y="17448"/>
                    <a:pt x="1257" y="18902"/>
                  </a:cubicBezTo>
                  <a:cubicBezTo>
                    <a:pt x="1210" y="20263"/>
                    <a:pt x="1164" y="21670"/>
                    <a:pt x="1164" y="23019"/>
                  </a:cubicBezTo>
                  <a:cubicBezTo>
                    <a:pt x="1117" y="24531"/>
                    <a:pt x="1303" y="25927"/>
                    <a:pt x="1594" y="27381"/>
                  </a:cubicBezTo>
                  <a:cubicBezTo>
                    <a:pt x="1885" y="29126"/>
                    <a:pt x="2129" y="30871"/>
                    <a:pt x="2036" y="32615"/>
                  </a:cubicBezTo>
                  <a:cubicBezTo>
                    <a:pt x="2036" y="33883"/>
                    <a:pt x="1885" y="35093"/>
                    <a:pt x="1792" y="36302"/>
                  </a:cubicBezTo>
                  <a:cubicBezTo>
                    <a:pt x="1792" y="36744"/>
                    <a:pt x="1745" y="37175"/>
                    <a:pt x="1699" y="37617"/>
                  </a:cubicBezTo>
                  <a:cubicBezTo>
                    <a:pt x="1699" y="37710"/>
                    <a:pt x="1640" y="37803"/>
                    <a:pt x="1640" y="37908"/>
                  </a:cubicBezTo>
                  <a:lnTo>
                    <a:pt x="1594" y="37908"/>
                  </a:lnTo>
                  <a:cubicBezTo>
                    <a:pt x="1547" y="37849"/>
                    <a:pt x="1547" y="37756"/>
                    <a:pt x="1547" y="37710"/>
                  </a:cubicBezTo>
                  <a:cubicBezTo>
                    <a:pt x="1501" y="36500"/>
                    <a:pt x="1501" y="35337"/>
                    <a:pt x="1501" y="34174"/>
                  </a:cubicBezTo>
                  <a:cubicBezTo>
                    <a:pt x="1501" y="33197"/>
                    <a:pt x="1547" y="32231"/>
                    <a:pt x="1501" y="31313"/>
                  </a:cubicBezTo>
                  <a:cubicBezTo>
                    <a:pt x="1501" y="29521"/>
                    <a:pt x="1117" y="27823"/>
                    <a:pt x="826" y="26078"/>
                  </a:cubicBezTo>
                  <a:cubicBezTo>
                    <a:pt x="582" y="24718"/>
                    <a:pt x="582" y="23310"/>
                    <a:pt x="629" y="21961"/>
                  </a:cubicBezTo>
                  <a:cubicBezTo>
                    <a:pt x="675" y="21228"/>
                    <a:pt x="675" y="20507"/>
                    <a:pt x="722" y="19774"/>
                  </a:cubicBezTo>
                  <a:cubicBezTo>
                    <a:pt x="768" y="18029"/>
                    <a:pt x="873" y="16238"/>
                    <a:pt x="966" y="14447"/>
                  </a:cubicBezTo>
                  <a:cubicBezTo>
                    <a:pt x="966" y="13377"/>
                    <a:pt x="1012" y="12318"/>
                    <a:pt x="1059" y="11202"/>
                  </a:cubicBezTo>
                  <a:cubicBezTo>
                    <a:pt x="1059" y="10329"/>
                    <a:pt x="1117" y="9457"/>
                    <a:pt x="1117" y="8538"/>
                  </a:cubicBezTo>
                  <a:cubicBezTo>
                    <a:pt x="1059" y="6689"/>
                    <a:pt x="966" y="4805"/>
                    <a:pt x="675" y="2955"/>
                  </a:cubicBezTo>
                  <a:cubicBezTo>
                    <a:pt x="675" y="2862"/>
                    <a:pt x="675" y="2816"/>
                    <a:pt x="722" y="2664"/>
                  </a:cubicBezTo>
                  <a:close/>
                  <a:moveTo>
                    <a:pt x="966" y="41339"/>
                  </a:moveTo>
                  <a:cubicBezTo>
                    <a:pt x="1012" y="41443"/>
                    <a:pt x="1117" y="41490"/>
                    <a:pt x="1117" y="41583"/>
                  </a:cubicBezTo>
                  <a:cubicBezTo>
                    <a:pt x="1164" y="41827"/>
                    <a:pt x="1210" y="42118"/>
                    <a:pt x="1210" y="42409"/>
                  </a:cubicBezTo>
                  <a:cubicBezTo>
                    <a:pt x="1117" y="43572"/>
                    <a:pt x="1059" y="44782"/>
                    <a:pt x="966" y="45991"/>
                  </a:cubicBezTo>
                  <a:cubicBezTo>
                    <a:pt x="722" y="45119"/>
                    <a:pt x="675" y="44200"/>
                    <a:pt x="722" y="43281"/>
                  </a:cubicBezTo>
                  <a:cubicBezTo>
                    <a:pt x="768" y="42746"/>
                    <a:pt x="826" y="42165"/>
                    <a:pt x="873" y="41583"/>
                  </a:cubicBezTo>
                  <a:cubicBezTo>
                    <a:pt x="873" y="41537"/>
                    <a:pt x="919" y="41443"/>
                    <a:pt x="966" y="41339"/>
                  </a:cubicBezTo>
                  <a:close/>
                  <a:moveTo>
                    <a:pt x="0" y="1"/>
                  </a:moveTo>
                  <a:cubicBezTo>
                    <a:pt x="140" y="8247"/>
                    <a:pt x="47" y="16436"/>
                    <a:pt x="47" y="24624"/>
                  </a:cubicBezTo>
                  <a:cubicBezTo>
                    <a:pt x="47" y="25055"/>
                    <a:pt x="93" y="25543"/>
                    <a:pt x="47" y="25985"/>
                  </a:cubicBezTo>
                  <a:cubicBezTo>
                    <a:pt x="93" y="28940"/>
                    <a:pt x="93" y="31941"/>
                    <a:pt x="93" y="34895"/>
                  </a:cubicBezTo>
                  <a:lnTo>
                    <a:pt x="93" y="43816"/>
                  </a:lnTo>
                  <a:lnTo>
                    <a:pt x="93" y="49248"/>
                  </a:lnTo>
                  <a:lnTo>
                    <a:pt x="384" y="49248"/>
                  </a:lnTo>
                  <a:cubicBezTo>
                    <a:pt x="1350" y="49248"/>
                    <a:pt x="2327" y="49190"/>
                    <a:pt x="3339" y="49190"/>
                  </a:cubicBezTo>
                  <a:lnTo>
                    <a:pt x="9841" y="49190"/>
                  </a:lnTo>
                  <a:lnTo>
                    <a:pt x="9841" y="48806"/>
                  </a:lnTo>
                  <a:cubicBezTo>
                    <a:pt x="8771" y="48806"/>
                    <a:pt x="7654" y="48713"/>
                    <a:pt x="6537" y="48515"/>
                  </a:cubicBezTo>
                  <a:cubicBezTo>
                    <a:pt x="6039" y="48440"/>
                    <a:pt x="5541" y="48388"/>
                    <a:pt x="5043" y="48388"/>
                  </a:cubicBezTo>
                  <a:cubicBezTo>
                    <a:pt x="4622" y="48388"/>
                    <a:pt x="4201" y="48425"/>
                    <a:pt x="3781" y="48515"/>
                  </a:cubicBezTo>
                  <a:cubicBezTo>
                    <a:pt x="3583" y="48562"/>
                    <a:pt x="3443" y="48562"/>
                    <a:pt x="3246" y="48562"/>
                  </a:cubicBezTo>
                  <a:cubicBezTo>
                    <a:pt x="3246" y="48562"/>
                    <a:pt x="3246" y="48515"/>
                    <a:pt x="3199" y="48469"/>
                  </a:cubicBezTo>
                  <a:cubicBezTo>
                    <a:pt x="3292" y="48422"/>
                    <a:pt x="3385" y="48376"/>
                    <a:pt x="3490" y="48376"/>
                  </a:cubicBezTo>
                  <a:cubicBezTo>
                    <a:pt x="4071" y="48178"/>
                    <a:pt x="4653" y="48085"/>
                    <a:pt x="5235" y="48085"/>
                  </a:cubicBezTo>
                  <a:lnTo>
                    <a:pt x="5235" y="47503"/>
                  </a:lnTo>
                  <a:lnTo>
                    <a:pt x="3920" y="47503"/>
                  </a:lnTo>
                  <a:cubicBezTo>
                    <a:pt x="3583" y="47503"/>
                    <a:pt x="3385" y="47306"/>
                    <a:pt x="3153" y="47108"/>
                  </a:cubicBezTo>
                  <a:cubicBezTo>
                    <a:pt x="3094" y="47015"/>
                    <a:pt x="3094" y="46864"/>
                    <a:pt x="3094" y="46724"/>
                  </a:cubicBezTo>
                  <a:lnTo>
                    <a:pt x="3094" y="35477"/>
                  </a:lnTo>
                  <a:lnTo>
                    <a:pt x="3094" y="35000"/>
                  </a:lnTo>
                  <a:cubicBezTo>
                    <a:pt x="2804" y="38722"/>
                    <a:pt x="2804" y="42455"/>
                    <a:pt x="2082" y="46189"/>
                  </a:cubicBezTo>
                  <a:lnTo>
                    <a:pt x="2082" y="45898"/>
                  </a:lnTo>
                  <a:cubicBezTo>
                    <a:pt x="2129" y="44979"/>
                    <a:pt x="2129" y="44061"/>
                    <a:pt x="2176" y="43142"/>
                  </a:cubicBezTo>
                  <a:cubicBezTo>
                    <a:pt x="2222" y="42165"/>
                    <a:pt x="2373" y="41199"/>
                    <a:pt x="2420" y="40234"/>
                  </a:cubicBezTo>
                  <a:cubicBezTo>
                    <a:pt x="2513" y="38722"/>
                    <a:pt x="2618" y="37221"/>
                    <a:pt x="2711" y="35767"/>
                  </a:cubicBezTo>
                  <a:cubicBezTo>
                    <a:pt x="2757" y="35186"/>
                    <a:pt x="2804" y="34604"/>
                    <a:pt x="2862" y="34023"/>
                  </a:cubicBezTo>
                  <a:cubicBezTo>
                    <a:pt x="2862" y="33930"/>
                    <a:pt x="2908" y="33837"/>
                    <a:pt x="2955" y="33732"/>
                  </a:cubicBezTo>
                  <a:lnTo>
                    <a:pt x="3001" y="33732"/>
                  </a:lnTo>
                  <a:cubicBezTo>
                    <a:pt x="3048" y="33778"/>
                    <a:pt x="3048" y="33883"/>
                    <a:pt x="3094" y="33976"/>
                  </a:cubicBezTo>
                  <a:lnTo>
                    <a:pt x="3094" y="33441"/>
                  </a:lnTo>
                  <a:lnTo>
                    <a:pt x="3094" y="4700"/>
                  </a:lnTo>
                  <a:cubicBezTo>
                    <a:pt x="3094" y="4118"/>
                    <a:pt x="3094" y="3537"/>
                    <a:pt x="3153" y="2955"/>
                  </a:cubicBezTo>
                  <a:cubicBezTo>
                    <a:pt x="3153" y="2862"/>
                    <a:pt x="3153" y="2769"/>
                    <a:pt x="3199" y="2664"/>
                  </a:cubicBezTo>
                  <a:cubicBezTo>
                    <a:pt x="3246" y="2571"/>
                    <a:pt x="3339" y="2525"/>
                    <a:pt x="3385" y="2525"/>
                  </a:cubicBezTo>
                  <a:cubicBezTo>
                    <a:pt x="11434" y="2525"/>
                    <a:pt x="19483" y="2478"/>
                    <a:pt x="27520" y="2478"/>
                  </a:cubicBezTo>
                  <a:lnTo>
                    <a:pt x="64020" y="2478"/>
                  </a:lnTo>
                  <a:cubicBezTo>
                    <a:pt x="64450" y="2478"/>
                    <a:pt x="64450" y="2478"/>
                    <a:pt x="64508" y="2909"/>
                  </a:cubicBezTo>
                  <a:cubicBezTo>
                    <a:pt x="64508" y="3304"/>
                    <a:pt x="64602" y="3688"/>
                    <a:pt x="64602" y="4025"/>
                  </a:cubicBezTo>
                  <a:cubicBezTo>
                    <a:pt x="64648" y="8003"/>
                    <a:pt x="64648" y="11923"/>
                    <a:pt x="64648" y="15854"/>
                  </a:cubicBezTo>
                  <a:lnTo>
                    <a:pt x="64648" y="44933"/>
                  </a:lnTo>
                  <a:lnTo>
                    <a:pt x="64648" y="46678"/>
                  </a:lnTo>
                  <a:cubicBezTo>
                    <a:pt x="64648" y="46771"/>
                    <a:pt x="64602" y="46864"/>
                    <a:pt x="64555" y="46968"/>
                  </a:cubicBezTo>
                  <a:cubicBezTo>
                    <a:pt x="64555" y="47015"/>
                    <a:pt x="64555" y="47015"/>
                    <a:pt x="64508" y="47061"/>
                  </a:cubicBezTo>
                  <a:cubicBezTo>
                    <a:pt x="64602" y="47306"/>
                    <a:pt x="64555" y="47399"/>
                    <a:pt x="64311" y="47399"/>
                  </a:cubicBezTo>
                  <a:cubicBezTo>
                    <a:pt x="63973" y="47445"/>
                    <a:pt x="63683" y="47503"/>
                    <a:pt x="63345" y="47503"/>
                  </a:cubicBezTo>
                  <a:lnTo>
                    <a:pt x="59123" y="47503"/>
                  </a:lnTo>
                  <a:lnTo>
                    <a:pt x="59123" y="47690"/>
                  </a:lnTo>
                  <a:cubicBezTo>
                    <a:pt x="59612" y="47690"/>
                    <a:pt x="60089" y="47794"/>
                    <a:pt x="60624" y="47841"/>
                  </a:cubicBezTo>
                  <a:cubicBezTo>
                    <a:pt x="60531" y="47887"/>
                    <a:pt x="60333" y="47980"/>
                    <a:pt x="60089" y="47980"/>
                  </a:cubicBezTo>
                  <a:lnTo>
                    <a:pt x="60147" y="48376"/>
                  </a:lnTo>
                  <a:cubicBezTo>
                    <a:pt x="60259" y="48356"/>
                    <a:pt x="60372" y="48350"/>
                    <a:pt x="60484" y="48350"/>
                  </a:cubicBezTo>
                  <a:cubicBezTo>
                    <a:pt x="60709" y="48350"/>
                    <a:pt x="60934" y="48376"/>
                    <a:pt x="61159" y="48376"/>
                  </a:cubicBezTo>
                  <a:lnTo>
                    <a:pt x="61159" y="48422"/>
                  </a:lnTo>
                  <a:lnTo>
                    <a:pt x="62764" y="48422"/>
                  </a:lnTo>
                  <a:cubicBezTo>
                    <a:pt x="62857" y="48422"/>
                    <a:pt x="62950" y="48515"/>
                    <a:pt x="63055" y="48562"/>
                  </a:cubicBezTo>
                  <a:cubicBezTo>
                    <a:pt x="62950" y="48608"/>
                    <a:pt x="62857" y="48713"/>
                    <a:pt x="62764" y="48713"/>
                  </a:cubicBezTo>
                  <a:lnTo>
                    <a:pt x="62764" y="49190"/>
                  </a:lnTo>
                  <a:lnTo>
                    <a:pt x="66928" y="49190"/>
                  </a:lnTo>
                  <a:cubicBezTo>
                    <a:pt x="67126" y="49190"/>
                    <a:pt x="67358" y="49248"/>
                    <a:pt x="67556" y="49248"/>
                  </a:cubicBezTo>
                  <a:lnTo>
                    <a:pt x="67556" y="47154"/>
                  </a:lnTo>
                  <a:lnTo>
                    <a:pt x="67126" y="47154"/>
                  </a:lnTo>
                  <a:cubicBezTo>
                    <a:pt x="67126" y="47306"/>
                    <a:pt x="67067" y="47445"/>
                    <a:pt x="67021" y="47596"/>
                  </a:cubicBezTo>
                  <a:cubicBezTo>
                    <a:pt x="66983" y="47634"/>
                    <a:pt x="66915" y="47702"/>
                    <a:pt x="66866" y="47702"/>
                  </a:cubicBezTo>
                  <a:cubicBezTo>
                    <a:pt x="66854" y="47702"/>
                    <a:pt x="66844" y="47698"/>
                    <a:pt x="66835" y="47690"/>
                  </a:cubicBezTo>
                  <a:cubicBezTo>
                    <a:pt x="66777" y="47690"/>
                    <a:pt x="66684" y="47596"/>
                    <a:pt x="66684" y="47503"/>
                  </a:cubicBezTo>
                  <a:cubicBezTo>
                    <a:pt x="66777" y="46189"/>
                    <a:pt x="66346" y="44979"/>
                    <a:pt x="66253" y="43665"/>
                  </a:cubicBezTo>
                  <a:cubicBezTo>
                    <a:pt x="66195" y="43083"/>
                    <a:pt x="66253" y="42502"/>
                    <a:pt x="66300" y="41920"/>
                  </a:cubicBezTo>
                  <a:cubicBezTo>
                    <a:pt x="66486" y="40373"/>
                    <a:pt x="66591" y="38873"/>
                    <a:pt x="66591" y="37326"/>
                  </a:cubicBezTo>
                  <a:cubicBezTo>
                    <a:pt x="66591" y="36012"/>
                    <a:pt x="66591" y="34651"/>
                    <a:pt x="66544" y="33348"/>
                  </a:cubicBezTo>
                  <a:cubicBezTo>
                    <a:pt x="66544" y="33255"/>
                    <a:pt x="66591" y="33197"/>
                    <a:pt x="66591" y="33104"/>
                  </a:cubicBezTo>
                  <a:lnTo>
                    <a:pt x="66637" y="33104"/>
                  </a:lnTo>
                  <a:cubicBezTo>
                    <a:pt x="66637" y="33150"/>
                    <a:pt x="66684" y="33255"/>
                    <a:pt x="66684" y="33348"/>
                  </a:cubicBezTo>
                  <a:cubicBezTo>
                    <a:pt x="66928" y="34465"/>
                    <a:pt x="66974" y="35581"/>
                    <a:pt x="66974" y="36744"/>
                  </a:cubicBezTo>
                  <a:cubicBezTo>
                    <a:pt x="66974" y="37082"/>
                    <a:pt x="67021" y="37372"/>
                    <a:pt x="67021" y="37710"/>
                  </a:cubicBezTo>
                  <a:lnTo>
                    <a:pt x="67556" y="37710"/>
                  </a:lnTo>
                  <a:lnTo>
                    <a:pt x="67509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2394875" y="3282450"/>
              <a:ext cx="24150" cy="236150"/>
            </a:xfrm>
            <a:custGeom>
              <a:avLst/>
              <a:gdLst/>
              <a:ahLst/>
              <a:cxnLst/>
              <a:rect l="l" t="t" r="r" b="b"/>
              <a:pathLst>
                <a:path w="966" h="9446" extrusionOk="0">
                  <a:moveTo>
                    <a:pt x="431" y="1"/>
                  </a:moveTo>
                  <a:cubicBezTo>
                    <a:pt x="431" y="1455"/>
                    <a:pt x="338" y="2909"/>
                    <a:pt x="140" y="4363"/>
                  </a:cubicBezTo>
                  <a:cubicBezTo>
                    <a:pt x="1" y="5374"/>
                    <a:pt x="140" y="6398"/>
                    <a:pt x="291" y="7410"/>
                  </a:cubicBezTo>
                  <a:cubicBezTo>
                    <a:pt x="431" y="8050"/>
                    <a:pt x="477" y="8724"/>
                    <a:pt x="536" y="9399"/>
                  </a:cubicBezTo>
                  <a:lnTo>
                    <a:pt x="536" y="9445"/>
                  </a:lnTo>
                  <a:lnTo>
                    <a:pt x="966" y="9445"/>
                  </a:lnTo>
                  <a:lnTo>
                    <a:pt x="966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860975" y="3526650"/>
              <a:ext cx="1438250" cy="42825"/>
            </a:xfrm>
            <a:custGeom>
              <a:avLst/>
              <a:gdLst/>
              <a:ahLst/>
              <a:cxnLst/>
              <a:rect l="l" t="t" r="r" b="b"/>
              <a:pathLst>
                <a:path w="57530" h="1713" extrusionOk="0">
                  <a:moveTo>
                    <a:pt x="15599" y="602"/>
                  </a:moveTo>
                  <a:cubicBezTo>
                    <a:pt x="17127" y="602"/>
                    <a:pt x="18645" y="672"/>
                    <a:pt x="20158" y="701"/>
                  </a:cubicBezTo>
                  <a:cubicBezTo>
                    <a:pt x="22054" y="701"/>
                    <a:pt x="40083" y="748"/>
                    <a:pt x="41967" y="794"/>
                  </a:cubicBezTo>
                  <a:cubicBezTo>
                    <a:pt x="43374" y="841"/>
                    <a:pt x="44782" y="992"/>
                    <a:pt x="46189" y="1038"/>
                  </a:cubicBezTo>
                  <a:cubicBezTo>
                    <a:pt x="46236" y="1085"/>
                    <a:pt x="46282" y="1085"/>
                    <a:pt x="46329" y="1131"/>
                  </a:cubicBezTo>
                  <a:cubicBezTo>
                    <a:pt x="46189" y="1131"/>
                    <a:pt x="46038" y="1190"/>
                    <a:pt x="45898" y="1190"/>
                  </a:cubicBezTo>
                  <a:cubicBezTo>
                    <a:pt x="44680" y="1190"/>
                    <a:pt x="41125" y="1196"/>
                    <a:pt x="37014" y="1196"/>
                  </a:cubicBezTo>
                  <a:cubicBezTo>
                    <a:pt x="30334" y="1196"/>
                    <a:pt x="22185" y="1178"/>
                    <a:pt x="20204" y="1085"/>
                  </a:cubicBezTo>
                  <a:cubicBezTo>
                    <a:pt x="19094" y="1038"/>
                    <a:pt x="17968" y="1027"/>
                    <a:pt x="16836" y="1027"/>
                  </a:cubicBezTo>
                  <a:cubicBezTo>
                    <a:pt x="15703" y="1027"/>
                    <a:pt x="14563" y="1038"/>
                    <a:pt x="13423" y="1038"/>
                  </a:cubicBezTo>
                  <a:cubicBezTo>
                    <a:pt x="13132" y="992"/>
                    <a:pt x="12842" y="992"/>
                    <a:pt x="12504" y="992"/>
                  </a:cubicBezTo>
                  <a:cubicBezTo>
                    <a:pt x="12400" y="945"/>
                    <a:pt x="12260" y="899"/>
                    <a:pt x="12167" y="841"/>
                  </a:cubicBezTo>
                  <a:lnTo>
                    <a:pt x="12167" y="748"/>
                  </a:lnTo>
                  <a:cubicBezTo>
                    <a:pt x="12400" y="748"/>
                    <a:pt x="12644" y="701"/>
                    <a:pt x="12842" y="701"/>
                  </a:cubicBezTo>
                  <a:cubicBezTo>
                    <a:pt x="13765" y="627"/>
                    <a:pt x="14684" y="602"/>
                    <a:pt x="15599" y="602"/>
                  </a:cubicBezTo>
                  <a:close/>
                  <a:moveTo>
                    <a:pt x="52144" y="794"/>
                  </a:moveTo>
                  <a:cubicBezTo>
                    <a:pt x="52296" y="794"/>
                    <a:pt x="52528" y="794"/>
                    <a:pt x="52586" y="992"/>
                  </a:cubicBezTo>
                  <a:cubicBezTo>
                    <a:pt x="52586" y="1190"/>
                    <a:pt x="52296" y="1190"/>
                    <a:pt x="52144" y="1236"/>
                  </a:cubicBezTo>
                  <a:lnTo>
                    <a:pt x="50551" y="1236"/>
                  </a:lnTo>
                  <a:cubicBezTo>
                    <a:pt x="50109" y="1236"/>
                    <a:pt x="49620" y="1283"/>
                    <a:pt x="49097" y="1283"/>
                  </a:cubicBezTo>
                  <a:cubicBezTo>
                    <a:pt x="48806" y="1283"/>
                    <a:pt x="48515" y="1236"/>
                    <a:pt x="48225" y="1236"/>
                  </a:cubicBezTo>
                  <a:cubicBezTo>
                    <a:pt x="48120" y="1190"/>
                    <a:pt x="48073" y="1131"/>
                    <a:pt x="48027" y="1038"/>
                  </a:cubicBezTo>
                  <a:cubicBezTo>
                    <a:pt x="48073" y="1038"/>
                    <a:pt x="48120" y="945"/>
                    <a:pt x="48225" y="945"/>
                  </a:cubicBezTo>
                  <a:cubicBezTo>
                    <a:pt x="49527" y="899"/>
                    <a:pt x="50842" y="841"/>
                    <a:pt x="52144" y="794"/>
                  </a:cubicBezTo>
                  <a:close/>
                  <a:moveTo>
                    <a:pt x="12942" y="1"/>
                  </a:moveTo>
                  <a:cubicBezTo>
                    <a:pt x="7635" y="1"/>
                    <a:pt x="2924" y="7"/>
                    <a:pt x="1" y="26"/>
                  </a:cubicBezTo>
                  <a:lnTo>
                    <a:pt x="1" y="608"/>
                  </a:lnTo>
                  <a:cubicBezTo>
                    <a:pt x="291" y="608"/>
                    <a:pt x="582" y="608"/>
                    <a:pt x="873" y="654"/>
                  </a:cubicBezTo>
                  <a:cubicBezTo>
                    <a:pt x="2280" y="945"/>
                    <a:pt x="3734" y="1038"/>
                    <a:pt x="5130" y="1038"/>
                  </a:cubicBezTo>
                  <a:cubicBezTo>
                    <a:pt x="5770" y="1038"/>
                    <a:pt x="6398" y="1085"/>
                    <a:pt x="7026" y="1131"/>
                  </a:cubicBezTo>
                  <a:lnTo>
                    <a:pt x="7026" y="1190"/>
                  </a:lnTo>
                  <a:cubicBezTo>
                    <a:pt x="6200" y="1283"/>
                    <a:pt x="5421" y="1329"/>
                    <a:pt x="4607" y="1329"/>
                  </a:cubicBezTo>
                  <a:lnTo>
                    <a:pt x="4607" y="1713"/>
                  </a:lnTo>
                  <a:lnTo>
                    <a:pt x="57530" y="1713"/>
                  </a:lnTo>
                  <a:lnTo>
                    <a:pt x="57530" y="1236"/>
                  </a:lnTo>
                  <a:cubicBezTo>
                    <a:pt x="56599" y="1236"/>
                    <a:pt x="55680" y="1236"/>
                    <a:pt x="54761" y="1190"/>
                  </a:cubicBezTo>
                  <a:cubicBezTo>
                    <a:pt x="54668" y="1190"/>
                    <a:pt x="54564" y="1085"/>
                    <a:pt x="54471" y="992"/>
                  </a:cubicBezTo>
                  <a:cubicBezTo>
                    <a:pt x="54564" y="945"/>
                    <a:pt x="54715" y="899"/>
                    <a:pt x="54808" y="899"/>
                  </a:cubicBezTo>
                  <a:lnTo>
                    <a:pt x="54913" y="899"/>
                  </a:lnTo>
                  <a:lnTo>
                    <a:pt x="54855" y="503"/>
                  </a:lnTo>
                  <a:cubicBezTo>
                    <a:pt x="54712" y="532"/>
                    <a:pt x="54547" y="545"/>
                    <a:pt x="54376" y="545"/>
                  </a:cubicBezTo>
                  <a:cubicBezTo>
                    <a:pt x="53920" y="545"/>
                    <a:pt x="53426" y="453"/>
                    <a:pt x="53214" y="317"/>
                  </a:cubicBezTo>
                  <a:cubicBezTo>
                    <a:pt x="53459" y="259"/>
                    <a:pt x="53645" y="213"/>
                    <a:pt x="53889" y="213"/>
                  </a:cubicBezTo>
                  <a:lnTo>
                    <a:pt x="53889" y="26"/>
                  </a:lnTo>
                  <a:lnTo>
                    <a:pt x="42409" y="26"/>
                  </a:lnTo>
                  <a:cubicBezTo>
                    <a:pt x="36554" y="26"/>
                    <a:pt x="23556" y="1"/>
                    <a:pt x="12942" y="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880175" y="2481625"/>
              <a:ext cx="138150" cy="146600"/>
            </a:xfrm>
            <a:custGeom>
              <a:avLst/>
              <a:gdLst/>
              <a:ahLst/>
              <a:cxnLst/>
              <a:rect l="l" t="t" r="r" b="b"/>
              <a:pathLst>
                <a:path w="5526" h="5864" extrusionOk="0">
                  <a:moveTo>
                    <a:pt x="1268" y="1"/>
                  </a:moveTo>
                  <a:cubicBezTo>
                    <a:pt x="1268" y="431"/>
                    <a:pt x="1222" y="873"/>
                    <a:pt x="1268" y="1257"/>
                  </a:cubicBezTo>
                  <a:cubicBezTo>
                    <a:pt x="1361" y="1932"/>
                    <a:pt x="1163" y="2420"/>
                    <a:pt x="687" y="2909"/>
                  </a:cubicBezTo>
                  <a:cubicBezTo>
                    <a:pt x="442" y="3095"/>
                    <a:pt x="245" y="3339"/>
                    <a:pt x="0" y="3583"/>
                  </a:cubicBezTo>
                  <a:cubicBezTo>
                    <a:pt x="198" y="3630"/>
                    <a:pt x="349" y="3676"/>
                    <a:pt x="489" y="3676"/>
                  </a:cubicBezTo>
                  <a:cubicBezTo>
                    <a:pt x="873" y="3735"/>
                    <a:pt x="1268" y="3735"/>
                    <a:pt x="1652" y="3735"/>
                  </a:cubicBezTo>
                  <a:cubicBezTo>
                    <a:pt x="1989" y="3781"/>
                    <a:pt x="2036" y="3874"/>
                    <a:pt x="2094" y="4165"/>
                  </a:cubicBezTo>
                  <a:cubicBezTo>
                    <a:pt x="2094" y="4211"/>
                    <a:pt x="2094" y="4258"/>
                    <a:pt x="2140" y="4316"/>
                  </a:cubicBezTo>
                  <a:cubicBezTo>
                    <a:pt x="2187" y="4502"/>
                    <a:pt x="2280" y="4700"/>
                    <a:pt x="2327" y="4944"/>
                  </a:cubicBezTo>
                  <a:cubicBezTo>
                    <a:pt x="2385" y="5235"/>
                    <a:pt x="2431" y="5526"/>
                    <a:pt x="2524" y="5863"/>
                  </a:cubicBezTo>
                  <a:cubicBezTo>
                    <a:pt x="2617" y="5712"/>
                    <a:pt x="2617" y="5665"/>
                    <a:pt x="2675" y="5572"/>
                  </a:cubicBezTo>
                  <a:cubicBezTo>
                    <a:pt x="2862" y="5189"/>
                    <a:pt x="3106" y="4747"/>
                    <a:pt x="3304" y="4363"/>
                  </a:cubicBezTo>
                  <a:cubicBezTo>
                    <a:pt x="3641" y="3676"/>
                    <a:pt x="3641" y="3676"/>
                    <a:pt x="4420" y="3630"/>
                  </a:cubicBezTo>
                  <a:cubicBezTo>
                    <a:pt x="4758" y="3630"/>
                    <a:pt x="5141" y="3537"/>
                    <a:pt x="5525" y="3537"/>
                  </a:cubicBezTo>
                  <a:lnTo>
                    <a:pt x="5525" y="3444"/>
                  </a:lnTo>
                  <a:cubicBezTo>
                    <a:pt x="5479" y="3386"/>
                    <a:pt x="5432" y="3339"/>
                    <a:pt x="5339" y="3293"/>
                  </a:cubicBezTo>
                  <a:cubicBezTo>
                    <a:pt x="5002" y="3048"/>
                    <a:pt x="4653" y="2804"/>
                    <a:pt x="4269" y="2513"/>
                  </a:cubicBezTo>
                  <a:cubicBezTo>
                    <a:pt x="4129" y="2420"/>
                    <a:pt x="4129" y="2281"/>
                    <a:pt x="4176" y="2129"/>
                  </a:cubicBezTo>
                  <a:cubicBezTo>
                    <a:pt x="4269" y="1792"/>
                    <a:pt x="4420" y="1501"/>
                    <a:pt x="4513" y="1164"/>
                  </a:cubicBezTo>
                  <a:cubicBezTo>
                    <a:pt x="4606" y="873"/>
                    <a:pt x="4711" y="583"/>
                    <a:pt x="4804" y="338"/>
                  </a:cubicBezTo>
                  <a:cubicBezTo>
                    <a:pt x="4804" y="292"/>
                    <a:pt x="4758" y="292"/>
                    <a:pt x="4758" y="245"/>
                  </a:cubicBezTo>
                  <a:cubicBezTo>
                    <a:pt x="4653" y="292"/>
                    <a:pt x="4560" y="338"/>
                    <a:pt x="4420" y="385"/>
                  </a:cubicBezTo>
                  <a:cubicBezTo>
                    <a:pt x="4129" y="536"/>
                    <a:pt x="3839" y="722"/>
                    <a:pt x="3548" y="873"/>
                  </a:cubicBezTo>
                  <a:cubicBezTo>
                    <a:pt x="3327" y="966"/>
                    <a:pt x="3120" y="1039"/>
                    <a:pt x="2914" y="1039"/>
                  </a:cubicBezTo>
                  <a:cubicBezTo>
                    <a:pt x="2707" y="1039"/>
                    <a:pt x="2501" y="966"/>
                    <a:pt x="2280" y="769"/>
                  </a:cubicBezTo>
                  <a:cubicBezTo>
                    <a:pt x="1943" y="478"/>
                    <a:pt x="1605" y="29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585900" y="2702050"/>
              <a:ext cx="133200" cy="597300"/>
            </a:xfrm>
            <a:custGeom>
              <a:avLst/>
              <a:gdLst/>
              <a:ahLst/>
              <a:cxnLst/>
              <a:rect l="l" t="t" r="r" b="b"/>
              <a:pathLst>
                <a:path w="5328" h="23892" extrusionOk="0">
                  <a:moveTo>
                    <a:pt x="1943" y="1"/>
                  </a:moveTo>
                  <a:cubicBezTo>
                    <a:pt x="1361" y="291"/>
                    <a:pt x="780" y="536"/>
                    <a:pt x="244" y="826"/>
                  </a:cubicBezTo>
                  <a:cubicBezTo>
                    <a:pt x="47" y="873"/>
                    <a:pt x="0" y="966"/>
                    <a:pt x="47" y="1164"/>
                  </a:cubicBezTo>
                  <a:cubicBezTo>
                    <a:pt x="93" y="1257"/>
                    <a:pt x="93" y="1361"/>
                    <a:pt x="93" y="1454"/>
                  </a:cubicBezTo>
                  <a:cubicBezTo>
                    <a:pt x="198" y="1989"/>
                    <a:pt x="338" y="2478"/>
                    <a:pt x="431" y="3001"/>
                  </a:cubicBezTo>
                  <a:cubicBezTo>
                    <a:pt x="535" y="3536"/>
                    <a:pt x="628" y="4072"/>
                    <a:pt x="721" y="4560"/>
                  </a:cubicBezTo>
                  <a:cubicBezTo>
                    <a:pt x="780" y="4851"/>
                    <a:pt x="826" y="5142"/>
                    <a:pt x="873" y="5432"/>
                  </a:cubicBezTo>
                  <a:cubicBezTo>
                    <a:pt x="1417" y="5432"/>
                    <a:pt x="1930" y="5243"/>
                    <a:pt x="2493" y="5243"/>
                  </a:cubicBezTo>
                  <a:cubicBezTo>
                    <a:pt x="2628" y="5243"/>
                    <a:pt x="2766" y="5254"/>
                    <a:pt x="2908" y="5281"/>
                  </a:cubicBezTo>
                  <a:cubicBezTo>
                    <a:pt x="2571" y="5723"/>
                    <a:pt x="2175" y="5909"/>
                    <a:pt x="1745" y="5967"/>
                  </a:cubicBezTo>
                  <a:cubicBezTo>
                    <a:pt x="1594" y="6014"/>
                    <a:pt x="1501" y="6014"/>
                    <a:pt x="1361" y="6014"/>
                  </a:cubicBezTo>
                  <a:lnTo>
                    <a:pt x="919" y="6014"/>
                  </a:lnTo>
                  <a:cubicBezTo>
                    <a:pt x="966" y="6351"/>
                    <a:pt x="1012" y="6735"/>
                    <a:pt x="1070" y="7072"/>
                  </a:cubicBezTo>
                  <a:cubicBezTo>
                    <a:pt x="1408" y="6979"/>
                    <a:pt x="1698" y="6886"/>
                    <a:pt x="1989" y="6886"/>
                  </a:cubicBezTo>
                  <a:cubicBezTo>
                    <a:pt x="2175" y="6840"/>
                    <a:pt x="2373" y="6840"/>
                    <a:pt x="2617" y="6840"/>
                  </a:cubicBezTo>
                  <a:cubicBezTo>
                    <a:pt x="2815" y="6840"/>
                    <a:pt x="3001" y="6782"/>
                    <a:pt x="3199" y="6782"/>
                  </a:cubicBezTo>
                  <a:cubicBezTo>
                    <a:pt x="3245" y="6782"/>
                    <a:pt x="3245" y="6782"/>
                    <a:pt x="3292" y="6840"/>
                  </a:cubicBezTo>
                  <a:lnTo>
                    <a:pt x="3338" y="6886"/>
                  </a:lnTo>
                  <a:lnTo>
                    <a:pt x="3338" y="6933"/>
                  </a:lnTo>
                  <a:lnTo>
                    <a:pt x="3338" y="6979"/>
                  </a:lnTo>
                  <a:lnTo>
                    <a:pt x="3292" y="7026"/>
                  </a:lnTo>
                  <a:cubicBezTo>
                    <a:pt x="3199" y="7072"/>
                    <a:pt x="3152" y="7131"/>
                    <a:pt x="3106" y="7131"/>
                  </a:cubicBezTo>
                  <a:cubicBezTo>
                    <a:pt x="2955" y="7224"/>
                    <a:pt x="2757" y="7317"/>
                    <a:pt x="2571" y="7363"/>
                  </a:cubicBezTo>
                  <a:cubicBezTo>
                    <a:pt x="2082" y="7514"/>
                    <a:pt x="1594" y="7607"/>
                    <a:pt x="1117" y="7712"/>
                  </a:cubicBezTo>
                  <a:cubicBezTo>
                    <a:pt x="1117" y="8096"/>
                    <a:pt x="1163" y="8526"/>
                    <a:pt x="1210" y="8968"/>
                  </a:cubicBezTo>
                  <a:cubicBezTo>
                    <a:pt x="1594" y="8922"/>
                    <a:pt x="1943" y="8817"/>
                    <a:pt x="2233" y="8771"/>
                  </a:cubicBezTo>
                  <a:cubicBezTo>
                    <a:pt x="2664" y="8724"/>
                    <a:pt x="3106" y="8678"/>
                    <a:pt x="3536" y="8631"/>
                  </a:cubicBezTo>
                  <a:lnTo>
                    <a:pt x="3583" y="8631"/>
                  </a:lnTo>
                  <a:cubicBezTo>
                    <a:pt x="3687" y="8631"/>
                    <a:pt x="3734" y="8678"/>
                    <a:pt x="3780" y="8724"/>
                  </a:cubicBezTo>
                  <a:lnTo>
                    <a:pt x="3780" y="8771"/>
                  </a:lnTo>
                  <a:lnTo>
                    <a:pt x="3629" y="8922"/>
                  </a:lnTo>
                  <a:cubicBezTo>
                    <a:pt x="3152" y="9306"/>
                    <a:pt x="2524" y="9457"/>
                    <a:pt x="1943" y="9596"/>
                  </a:cubicBezTo>
                  <a:cubicBezTo>
                    <a:pt x="1745" y="9643"/>
                    <a:pt x="1501" y="9643"/>
                    <a:pt x="1256" y="9689"/>
                  </a:cubicBezTo>
                  <a:cubicBezTo>
                    <a:pt x="1361" y="10178"/>
                    <a:pt x="1408" y="10620"/>
                    <a:pt x="1501" y="11097"/>
                  </a:cubicBezTo>
                  <a:cubicBezTo>
                    <a:pt x="1989" y="10957"/>
                    <a:pt x="2420" y="10806"/>
                    <a:pt x="2908" y="10713"/>
                  </a:cubicBezTo>
                  <a:cubicBezTo>
                    <a:pt x="3199" y="10667"/>
                    <a:pt x="3490" y="10667"/>
                    <a:pt x="3827" y="10667"/>
                  </a:cubicBezTo>
                  <a:cubicBezTo>
                    <a:pt x="3873" y="10667"/>
                    <a:pt x="3978" y="10713"/>
                    <a:pt x="3978" y="10760"/>
                  </a:cubicBezTo>
                  <a:cubicBezTo>
                    <a:pt x="3978" y="10806"/>
                    <a:pt x="3978" y="10911"/>
                    <a:pt x="3920" y="10911"/>
                  </a:cubicBezTo>
                  <a:cubicBezTo>
                    <a:pt x="3827" y="11004"/>
                    <a:pt x="3734" y="11050"/>
                    <a:pt x="3629" y="11143"/>
                  </a:cubicBezTo>
                  <a:cubicBezTo>
                    <a:pt x="3583" y="11143"/>
                    <a:pt x="3536" y="11143"/>
                    <a:pt x="3536" y="11202"/>
                  </a:cubicBezTo>
                  <a:cubicBezTo>
                    <a:pt x="2908" y="11388"/>
                    <a:pt x="2280" y="11585"/>
                    <a:pt x="1594" y="11830"/>
                  </a:cubicBezTo>
                  <a:cubicBezTo>
                    <a:pt x="1652" y="11923"/>
                    <a:pt x="1652" y="12016"/>
                    <a:pt x="1698" y="12120"/>
                  </a:cubicBezTo>
                  <a:cubicBezTo>
                    <a:pt x="1698" y="12213"/>
                    <a:pt x="1698" y="12307"/>
                    <a:pt x="1745" y="12411"/>
                  </a:cubicBezTo>
                  <a:cubicBezTo>
                    <a:pt x="1745" y="12551"/>
                    <a:pt x="1791" y="12702"/>
                    <a:pt x="1791" y="12795"/>
                  </a:cubicBezTo>
                  <a:cubicBezTo>
                    <a:pt x="2129" y="12702"/>
                    <a:pt x="2420" y="12597"/>
                    <a:pt x="2757" y="12504"/>
                  </a:cubicBezTo>
                  <a:cubicBezTo>
                    <a:pt x="2955" y="12458"/>
                    <a:pt x="3199" y="12411"/>
                    <a:pt x="3397" y="12365"/>
                  </a:cubicBezTo>
                  <a:cubicBezTo>
                    <a:pt x="3536" y="12365"/>
                    <a:pt x="3583" y="12411"/>
                    <a:pt x="3629" y="12458"/>
                  </a:cubicBezTo>
                  <a:lnTo>
                    <a:pt x="3629" y="12504"/>
                  </a:lnTo>
                  <a:lnTo>
                    <a:pt x="3629" y="12551"/>
                  </a:lnTo>
                  <a:lnTo>
                    <a:pt x="3536" y="12655"/>
                  </a:lnTo>
                  <a:cubicBezTo>
                    <a:pt x="3443" y="12842"/>
                    <a:pt x="3245" y="13039"/>
                    <a:pt x="3048" y="13132"/>
                  </a:cubicBezTo>
                  <a:cubicBezTo>
                    <a:pt x="2710" y="13284"/>
                    <a:pt x="2327" y="13423"/>
                    <a:pt x="1943" y="13574"/>
                  </a:cubicBezTo>
                  <a:cubicBezTo>
                    <a:pt x="1989" y="13819"/>
                    <a:pt x="2036" y="14109"/>
                    <a:pt x="2082" y="14342"/>
                  </a:cubicBezTo>
                  <a:cubicBezTo>
                    <a:pt x="2280" y="14296"/>
                    <a:pt x="2466" y="14249"/>
                    <a:pt x="2710" y="14202"/>
                  </a:cubicBezTo>
                  <a:cubicBezTo>
                    <a:pt x="2811" y="14202"/>
                    <a:pt x="2927" y="14182"/>
                    <a:pt x="3039" y="14182"/>
                  </a:cubicBezTo>
                  <a:cubicBezTo>
                    <a:pt x="3094" y="14182"/>
                    <a:pt x="3148" y="14187"/>
                    <a:pt x="3199" y="14202"/>
                  </a:cubicBezTo>
                  <a:cubicBezTo>
                    <a:pt x="3245" y="14202"/>
                    <a:pt x="3292" y="14202"/>
                    <a:pt x="3397" y="14249"/>
                  </a:cubicBezTo>
                  <a:cubicBezTo>
                    <a:pt x="3443" y="14296"/>
                    <a:pt x="3443" y="14342"/>
                    <a:pt x="3490" y="14400"/>
                  </a:cubicBezTo>
                  <a:lnTo>
                    <a:pt x="3490" y="14447"/>
                  </a:lnTo>
                  <a:cubicBezTo>
                    <a:pt x="3490" y="14493"/>
                    <a:pt x="3490" y="14493"/>
                    <a:pt x="3443" y="14540"/>
                  </a:cubicBezTo>
                  <a:cubicBezTo>
                    <a:pt x="3443" y="14586"/>
                    <a:pt x="3443" y="14586"/>
                    <a:pt x="3397" y="14633"/>
                  </a:cubicBezTo>
                  <a:cubicBezTo>
                    <a:pt x="3397" y="14633"/>
                    <a:pt x="3397" y="14691"/>
                    <a:pt x="3338" y="14691"/>
                  </a:cubicBezTo>
                  <a:cubicBezTo>
                    <a:pt x="3199" y="14784"/>
                    <a:pt x="2955" y="14877"/>
                    <a:pt x="2757" y="14982"/>
                  </a:cubicBezTo>
                  <a:cubicBezTo>
                    <a:pt x="2571" y="15028"/>
                    <a:pt x="2373" y="15075"/>
                    <a:pt x="2175" y="15075"/>
                  </a:cubicBezTo>
                  <a:cubicBezTo>
                    <a:pt x="2233" y="15412"/>
                    <a:pt x="2280" y="15656"/>
                    <a:pt x="2280" y="15947"/>
                  </a:cubicBezTo>
                  <a:cubicBezTo>
                    <a:pt x="2524" y="15947"/>
                    <a:pt x="2710" y="15994"/>
                    <a:pt x="2955" y="15994"/>
                  </a:cubicBezTo>
                  <a:cubicBezTo>
                    <a:pt x="2862" y="16284"/>
                    <a:pt x="2710" y="16482"/>
                    <a:pt x="2524" y="16622"/>
                  </a:cubicBezTo>
                  <a:cubicBezTo>
                    <a:pt x="2466" y="16622"/>
                    <a:pt x="2420" y="16726"/>
                    <a:pt x="2373" y="16773"/>
                  </a:cubicBezTo>
                  <a:lnTo>
                    <a:pt x="2420" y="16820"/>
                  </a:lnTo>
                  <a:cubicBezTo>
                    <a:pt x="2664" y="16773"/>
                    <a:pt x="2862" y="16773"/>
                    <a:pt x="3048" y="16726"/>
                  </a:cubicBezTo>
                  <a:lnTo>
                    <a:pt x="3048" y="16726"/>
                  </a:lnTo>
                  <a:cubicBezTo>
                    <a:pt x="2916" y="16946"/>
                    <a:pt x="2950" y="17312"/>
                    <a:pt x="2542" y="17312"/>
                  </a:cubicBezTo>
                  <a:cubicBezTo>
                    <a:pt x="2518" y="17312"/>
                    <a:pt x="2493" y="17311"/>
                    <a:pt x="2466" y="17308"/>
                  </a:cubicBezTo>
                  <a:lnTo>
                    <a:pt x="2466" y="17308"/>
                  </a:lnTo>
                  <a:cubicBezTo>
                    <a:pt x="2524" y="17541"/>
                    <a:pt x="2571" y="17785"/>
                    <a:pt x="2617" y="18029"/>
                  </a:cubicBezTo>
                  <a:cubicBezTo>
                    <a:pt x="2710" y="18518"/>
                    <a:pt x="2815" y="18995"/>
                    <a:pt x="2908" y="19483"/>
                  </a:cubicBezTo>
                  <a:cubicBezTo>
                    <a:pt x="2955" y="19727"/>
                    <a:pt x="3001" y="19972"/>
                    <a:pt x="3001" y="20216"/>
                  </a:cubicBezTo>
                  <a:cubicBezTo>
                    <a:pt x="3048" y="20355"/>
                    <a:pt x="3106" y="20553"/>
                    <a:pt x="3152" y="20739"/>
                  </a:cubicBezTo>
                  <a:cubicBezTo>
                    <a:pt x="3199" y="20984"/>
                    <a:pt x="3245" y="21228"/>
                    <a:pt x="3292" y="21519"/>
                  </a:cubicBezTo>
                  <a:cubicBezTo>
                    <a:pt x="3338" y="21763"/>
                    <a:pt x="3397" y="22054"/>
                    <a:pt x="3397" y="22344"/>
                  </a:cubicBezTo>
                  <a:lnTo>
                    <a:pt x="3397" y="22484"/>
                  </a:lnTo>
                  <a:cubicBezTo>
                    <a:pt x="3397" y="22542"/>
                    <a:pt x="3397" y="22589"/>
                    <a:pt x="3443" y="22635"/>
                  </a:cubicBezTo>
                  <a:cubicBezTo>
                    <a:pt x="4071" y="23066"/>
                    <a:pt x="4699" y="23461"/>
                    <a:pt x="5327" y="23891"/>
                  </a:cubicBezTo>
                  <a:lnTo>
                    <a:pt x="5327" y="23705"/>
                  </a:lnTo>
                  <a:lnTo>
                    <a:pt x="5327" y="11492"/>
                  </a:lnTo>
                  <a:lnTo>
                    <a:pt x="5327" y="11388"/>
                  </a:lnTo>
                  <a:lnTo>
                    <a:pt x="5327" y="11295"/>
                  </a:lnTo>
                  <a:cubicBezTo>
                    <a:pt x="5327" y="11248"/>
                    <a:pt x="5281" y="11248"/>
                    <a:pt x="5281" y="11248"/>
                  </a:cubicBezTo>
                  <a:cubicBezTo>
                    <a:pt x="4897" y="10667"/>
                    <a:pt x="4746" y="10038"/>
                    <a:pt x="4560" y="9352"/>
                  </a:cubicBezTo>
                  <a:cubicBezTo>
                    <a:pt x="4315" y="8236"/>
                    <a:pt x="4025" y="7072"/>
                    <a:pt x="3734" y="5967"/>
                  </a:cubicBezTo>
                  <a:cubicBezTo>
                    <a:pt x="3199" y="4118"/>
                    <a:pt x="2617" y="2280"/>
                    <a:pt x="2036" y="443"/>
                  </a:cubicBezTo>
                  <a:cubicBezTo>
                    <a:pt x="2036" y="291"/>
                    <a:pt x="1989" y="152"/>
                    <a:pt x="1943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21025" y="3281300"/>
              <a:ext cx="298075" cy="249425"/>
            </a:xfrm>
            <a:custGeom>
              <a:avLst/>
              <a:gdLst/>
              <a:ahLst/>
              <a:cxnLst/>
              <a:rect l="l" t="t" r="r" b="b"/>
              <a:pathLst>
                <a:path w="11923" h="9977" extrusionOk="0">
                  <a:moveTo>
                    <a:pt x="3095" y="2287"/>
                  </a:moveTo>
                  <a:cubicBezTo>
                    <a:pt x="3578" y="2287"/>
                    <a:pt x="4044" y="2600"/>
                    <a:pt x="4222" y="3094"/>
                  </a:cubicBezTo>
                  <a:cubicBezTo>
                    <a:pt x="4269" y="3245"/>
                    <a:pt x="4315" y="3385"/>
                    <a:pt x="4315" y="3583"/>
                  </a:cubicBezTo>
                  <a:lnTo>
                    <a:pt x="4315" y="3734"/>
                  </a:lnTo>
                  <a:lnTo>
                    <a:pt x="4315" y="3920"/>
                  </a:lnTo>
                  <a:cubicBezTo>
                    <a:pt x="4269" y="4071"/>
                    <a:pt x="4269" y="4211"/>
                    <a:pt x="4176" y="4409"/>
                  </a:cubicBezTo>
                  <a:cubicBezTo>
                    <a:pt x="4176" y="4455"/>
                    <a:pt x="4118" y="4502"/>
                    <a:pt x="4118" y="4548"/>
                  </a:cubicBezTo>
                  <a:cubicBezTo>
                    <a:pt x="4071" y="4606"/>
                    <a:pt x="4025" y="4653"/>
                    <a:pt x="3978" y="4699"/>
                  </a:cubicBezTo>
                  <a:cubicBezTo>
                    <a:pt x="3780" y="4990"/>
                    <a:pt x="3397" y="5130"/>
                    <a:pt x="2955" y="5130"/>
                  </a:cubicBezTo>
                  <a:cubicBezTo>
                    <a:pt x="2373" y="5130"/>
                    <a:pt x="1896" y="4792"/>
                    <a:pt x="1698" y="4257"/>
                  </a:cubicBezTo>
                  <a:cubicBezTo>
                    <a:pt x="1559" y="3967"/>
                    <a:pt x="1559" y="3676"/>
                    <a:pt x="1605" y="3385"/>
                  </a:cubicBezTo>
                  <a:cubicBezTo>
                    <a:pt x="1605" y="3245"/>
                    <a:pt x="1698" y="3094"/>
                    <a:pt x="1745" y="2955"/>
                  </a:cubicBezTo>
                  <a:cubicBezTo>
                    <a:pt x="1791" y="2862"/>
                    <a:pt x="1896" y="2710"/>
                    <a:pt x="2036" y="2617"/>
                  </a:cubicBezTo>
                  <a:cubicBezTo>
                    <a:pt x="2140" y="2513"/>
                    <a:pt x="2280" y="2513"/>
                    <a:pt x="2431" y="2466"/>
                  </a:cubicBezTo>
                  <a:cubicBezTo>
                    <a:pt x="2478" y="2420"/>
                    <a:pt x="2524" y="2420"/>
                    <a:pt x="2571" y="2420"/>
                  </a:cubicBezTo>
                  <a:cubicBezTo>
                    <a:pt x="2739" y="2329"/>
                    <a:pt x="2918" y="2287"/>
                    <a:pt x="3095" y="2287"/>
                  </a:cubicBezTo>
                  <a:close/>
                  <a:moveTo>
                    <a:pt x="5048" y="5281"/>
                  </a:moveTo>
                  <a:cubicBezTo>
                    <a:pt x="5095" y="5281"/>
                    <a:pt x="5141" y="5327"/>
                    <a:pt x="5234" y="5374"/>
                  </a:cubicBezTo>
                  <a:cubicBezTo>
                    <a:pt x="5281" y="5374"/>
                    <a:pt x="5339" y="5420"/>
                    <a:pt x="5386" y="5479"/>
                  </a:cubicBezTo>
                  <a:cubicBezTo>
                    <a:pt x="5479" y="5618"/>
                    <a:pt x="5572" y="5769"/>
                    <a:pt x="5572" y="5862"/>
                  </a:cubicBezTo>
                  <a:cubicBezTo>
                    <a:pt x="5572" y="6200"/>
                    <a:pt x="5281" y="6491"/>
                    <a:pt x="4990" y="6491"/>
                  </a:cubicBezTo>
                  <a:cubicBezTo>
                    <a:pt x="4897" y="6491"/>
                    <a:pt x="4804" y="6444"/>
                    <a:pt x="4699" y="6398"/>
                  </a:cubicBezTo>
                  <a:cubicBezTo>
                    <a:pt x="4653" y="6398"/>
                    <a:pt x="4606" y="6351"/>
                    <a:pt x="4606" y="6293"/>
                  </a:cubicBezTo>
                  <a:cubicBezTo>
                    <a:pt x="4560" y="6246"/>
                    <a:pt x="4560" y="6153"/>
                    <a:pt x="4513" y="6107"/>
                  </a:cubicBezTo>
                  <a:lnTo>
                    <a:pt x="4513" y="6002"/>
                  </a:lnTo>
                  <a:cubicBezTo>
                    <a:pt x="4513" y="5909"/>
                    <a:pt x="4513" y="5816"/>
                    <a:pt x="4560" y="5711"/>
                  </a:cubicBezTo>
                  <a:cubicBezTo>
                    <a:pt x="4560" y="5665"/>
                    <a:pt x="4606" y="5665"/>
                    <a:pt x="4606" y="5618"/>
                  </a:cubicBezTo>
                  <a:cubicBezTo>
                    <a:pt x="4653" y="5525"/>
                    <a:pt x="4699" y="5479"/>
                    <a:pt x="4757" y="5420"/>
                  </a:cubicBezTo>
                  <a:cubicBezTo>
                    <a:pt x="4851" y="5327"/>
                    <a:pt x="4944" y="5281"/>
                    <a:pt x="5048" y="5281"/>
                  </a:cubicBezTo>
                  <a:close/>
                  <a:moveTo>
                    <a:pt x="2326" y="5665"/>
                  </a:moveTo>
                  <a:cubicBezTo>
                    <a:pt x="2431" y="5665"/>
                    <a:pt x="2524" y="5665"/>
                    <a:pt x="2617" y="5711"/>
                  </a:cubicBezTo>
                  <a:cubicBezTo>
                    <a:pt x="2664" y="5711"/>
                    <a:pt x="2722" y="5769"/>
                    <a:pt x="2768" y="5816"/>
                  </a:cubicBezTo>
                  <a:cubicBezTo>
                    <a:pt x="2908" y="5862"/>
                    <a:pt x="3013" y="5956"/>
                    <a:pt x="3059" y="6060"/>
                  </a:cubicBezTo>
                  <a:cubicBezTo>
                    <a:pt x="3106" y="6107"/>
                    <a:pt x="3152" y="6200"/>
                    <a:pt x="3199" y="6246"/>
                  </a:cubicBezTo>
                  <a:cubicBezTo>
                    <a:pt x="3199" y="6351"/>
                    <a:pt x="3245" y="6444"/>
                    <a:pt x="3304" y="6537"/>
                  </a:cubicBezTo>
                  <a:lnTo>
                    <a:pt x="3304" y="6735"/>
                  </a:lnTo>
                  <a:cubicBezTo>
                    <a:pt x="3304" y="7165"/>
                    <a:pt x="3059" y="7561"/>
                    <a:pt x="2664" y="7700"/>
                  </a:cubicBezTo>
                  <a:cubicBezTo>
                    <a:pt x="2571" y="7747"/>
                    <a:pt x="2524" y="7805"/>
                    <a:pt x="2431" y="7805"/>
                  </a:cubicBezTo>
                  <a:cubicBezTo>
                    <a:pt x="2326" y="7851"/>
                    <a:pt x="2187" y="7851"/>
                    <a:pt x="2082" y="7851"/>
                  </a:cubicBezTo>
                  <a:cubicBezTo>
                    <a:pt x="1745" y="7851"/>
                    <a:pt x="1454" y="7700"/>
                    <a:pt x="1315" y="7456"/>
                  </a:cubicBezTo>
                  <a:cubicBezTo>
                    <a:pt x="1268" y="7409"/>
                    <a:pt x="1210" y="7363"/>
                    <a:pt x="1163" y="7270"/>
                  </a:cubicBezTo>
                  <a:cubicBezTo>
                    <a:pt x="1163" y="7165"/>
                    <a:pt x="1117" y="7072"/>
                    <a:pt x="1117" y="6979"/>
                  </a:cubicBezTo>
                  <a:cubicBezTo>
                    <a:pt x="1117" y="6979"/>
                    <a:pt x="1070" y="6933"/>
                    <a:pt x="1070" y="6874"/>
                  </a:cubicBezTo>
                  <a:lnTo>
                    <a:pt x="1070" y="6781"/>
                  </a:lnTo>
                  <a:cubicBezTo>
                    <a:pt x="1117" y="6537"/>
                    <a:pt x="1210" y="6293"/>
                    <a:pt x="1361" y="6107"/>
                  </a:cubicBezTo>
                  <a:cubicBezTo>
                    <a:pt x="1605" y="5816"/>
                    <a:pt x="1989" y="5711"/>
                    <a:pt x="2326" y="5665"/>
                  </a:cubicBezTo>
                  <a:close/>
                  <a:moveTo>
                    <a:pt x="686" y="0"/>
                  </a:moveTo>
                  <a:cubicBezTo>
                    <a:pt x="686" y="477"/>
                    <a:pt x="628" y="966"/>
                    <a:pt x="582" y="1408"/>
                  </a:cubicBezTo>
                  <a:cubicBezTo>
                    <a:pt x="535" y="2280"/>
                    <a:pt x="442" y="3152"/>
                    <a:pt x="396" y="3967"/>
                  </a:cubicBezTo>
                  <a:cubicBezTo>
                    <a:pt x="291" y="5420"/>
                    <a:pt x="151" y="6828"/>
                    <a:pt x="47" y="8282"/>
                  </a:cubicBezTo>
                  <a:cubicBezTo>
                    <a:pt x="47" y="8573"/>
                    <a:pt x="0" y="8863"/>
                    <a:pt x="0" y="9108"/>
                  </a:cubicBezTo>
                  <a:cubicBezTo>
                    <a:pt x="0" y="9550"/>
                    <a:pt x="198" y="9689"/>
                    <a:pt x="582" y="9887"/>
                  </a:cubicBezTo>
                  <a:cubicBezTo>
                    <a:pt x="733" y="9951"/>
                    <a:pt x="877" y="9976"/>
                    <a:pt x="1017" y="9976"/>
                  </a:cubicBezTo>
                  <a:cubicBezTo>
                    <a:pt x="1286" y="9976"/>
                    <a:pt x="1539" y="9882"/>
                    <a:pt x="1791" y="9782"/>
                  </a:cubicBezTo>
                  <a:cubicBezTo>
                    <a:pt x="3106" y="9305"/>
                    <a:pt x="4409" y="8817"/>
                    <a:pt x="5676" y="8282"/>
                  </a:cubicBezTo>
                  <a:cubicBezTo>
                    <a:pt x="6886" y="7851"/>
                    <a:pt x="8049" y="7363"/>
                    <a:pt x="9212" y="6874"/>
                  </a:cubicBezTo>
                  <a:cubicBezTo>
                    <a:pt x="9747" y="6688"/>
                    <a:pt x="10224" y="6444"/>
                    <a:pt x="10713" y="6200"/>
                  </a:cubicBezTo>
                  <a:cubicBezTo>
                    <a:pt x="10806" y="6153"/>
                    <a:pt x="11632" y="5909"/>
                    <a:pt x="11783" y="5909"/>
                  </a:cubicBezTo>
                  <a:lnTo>
                    <a:pt x="11922" y="5909"/>
                  </a:lnTo>
                  <a:lnTo>
                    <a:pt x="11922" y="5327"/>
                  </a:lnTo>
                  <a:lnTo>
                    <a:pt x="11922" y="5234"/>
                  </a:lnTo>
                  <a:cubicBezTo>
                    <a:pt x="11736" y="5188"/>
                    <a:pt x="11783" y="5037"/>
                    <a:pt x="11783" y="4944"/>
                  </a:cubicBezTo>
                  <a:cubicBezTo>
                    <a:pt x="11783" y="4792"/>
                    <a:pt x="11783" y="4653"/>
                    <a:pt x="11829" y="4502"/>
                  </a:cubicBezTo>
                  <a:cubicBezTo>
                    <a:pt x="11829" y="4548"/>
                    <a:pt x="11829" y="4548"/>
                    <a:pt x="11876" y="4548"/>
                  </a:cubicBezTo>
                  <a:cubicBezTo>
                    <a:pt x="11876" y="4455"/>
                    <a:pt x="11922" y="4409"/>
                    <a:pt x="11922" y="4315"/>
                  </a:cubicBezTo>
                  <a:lnTo>
                    <a:pt x="11922" y="4211"/>
                  </a:lnTo>
                  <a:lnTo>
                    <a:pt x="11585" y="4211"/>
                  </a:lnTo>
                  <a:cubicBezTo>
                    <a:pt x="11585" y="4257"/>
                    <a:pt x="11585" y="4257"/>
                    <a:pt x="11539" y="4315"/>
                  </a:cubicBezTo>
                  <a:cubicBezTo>
                    <a:pt x="11539" y="4315"/>
                    <a:pt x="11492" y="4362"/>
                    <a:pt x="11446" y="4362"/>
                  </a:cubicBezTo>
                  <a:cubicBezTo>
                    <a:pt x="11248" y="4455"/>
                    <a:pt x="11050" y="4502"/>
                    <a:pt x="10806" y="4502"/>
                  </a:cubicBezTo>
                  <a:cubicBezTo>
                    <a:pt x="10468" y="4502"/>
                    <a:pt x="10131" y="4502"/>
                    <a:pt x="9840" y="4455"/>
                  </a:cubicBezTo>
                  <a:cubicBezTo>
                    <a:pt x="9503" y="4455"/>
                    <a:pt x="9166" y="4409"/>
                    <a:pt x="8875" y="4315"/>
                  </a:cubicBezTo>
                  <a:cubicBezTo>
                    <a:pt x="8538" y="4257"/>
                    <a:pt x="8189" y="4164"/>
                    <a:pt x="7898" y="4071"/>
                  </a:cubicBezTo>
                  <a:cubicBezTo>
                    <a:pt x="7607" y="3967"/>
                    <a:pt x="7270" y="3827"/>
                    <a:pt x="6979" y="3676"/>
                  </a:cubicBezTo>
                  <a:cubicBezTo>
                    <a:pt x="5862" y="3152"/>
                    <a:pt x="4897" y="2420"/>
                    <a:pt x="4025" y="1594"/>
                  </a:cubicBezTo>
                  <a:cubicBezTo>
                    <a:pt x="3594" y="1210"/>
                    <a:pt x="3152" y="826"/>
                    <a:pt x="2617" y="535"/>
                  </a:cubicBezTo>
                  <a:cubicBezTo>
                    <a:pt x="2326" y="338"/>
                    <a:pt x="1989" y="245"/>
                    <a:pt x="1652" y="140"/>
                  </a:cubicBezTo>
                  <a:cubicBezTo>
                    <a:pt x="1361" y="47"/>
                    <a:pt x="1024" y="47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549550" y="3001275"/>
              <a:ext cx="111400" cy="259400"/>
            </a:xfrm>
            <a:custGeom>
              <a:avLst/>
              <a:gdLst/>
              <a:ahLst/>
              <a:cxnLst/>
              <a:rect l="l" t="t" r="r" b="b"/>
              <a:pathLst>
                <a:path w="4456" h="10376" extrusionOk="0">
                  <a:moveTo>
                    <a:pt x="2524" y="0"/>
                  </a:moveTo>
                  <a:cubicBezTo>
                    <a:pt x="1745" y="489"/>
                    <a:pt x="873" y="780"/>
                    <a:pt x="0" y="1024"/>
                  </a:cubicBezTo>
                  <a:cubicBezTo>
                    <a:pt x="93" y="1559"/>
                    <a:pt x="245" y="2082"/>
                    <a:pt x="338" y="2571"/>
                  </a:cubicBezTo>
                  <a:cubicBezTo>
                    <a:pt x="594" y="2315"/>
                    <a:pt x="883" y="2199"/>
                    <a:pt x="1196" y="2199"/>
                  </a:cubicBezTo>
                  <a:cubicBezTo>
                    <a:pt x="1295" y="2199"/>
                    <a:pt x="1397" y="2211"/>
                    <a:pt x="1501" y="2233"/>
                  </a:cubicBezTo>
                  <a:cubicBezTo>
                    <a:pt x="1745" y="2280"/>
                    <a:pt x="1792" y="2431"/>
                    <a:pt x="1594" y="2571"/>
                  </a:cubicBezTo>
                  <a:cubicBezTo>
                    <a:pt x="1351" y="2780"/>
                    <a:pt x="1108" y="2941"/>
                    <a:pt x="809" y="2941"/>
                  </a:cubicBezTo>
                  <a:cubicBezTo>
                    <a:pt x="692" y="2941"/>
                    <a:pt x="567" y="2917"/>
                    <a:pt x="431" y="2862"/>
                  </a:cubicBezTo>
                  <a:lnTo>
                    <a:pt x="431" y="2862"/>
                  </a:lnTo>
                  <a:cubicBezTo>
                    <a:pt x="535" y="3199"/>
                    <a:pt x="628" y="3536"/>
                    <a:pt x="675" y="3885"/>
                  </a:cubicBezTo>
                  <a:cubicBezTo>
                    <a:pt x="919" y="3827"/>
                    <a:pt x="1070" y="3780"/>
                    <a:pt x="1256" y="3780"/>
                  </a:cubicBezTo>
                  <a:cubicBezTo>
                    <a:pt x="1361" y="3780"/>
                    <a:pt x="1454" y="3780"/>
                    <a:pt x="1501" y="3827"/>
                  </a:cubicBezTo>
                  <a:cubicBezTo>
                    <a:pt x="1501" y="3885"/>
                    <a:pt x="1547" y="3885"/>
                    <a:pt x="1547" y="3932"/>
                  </a:cubicBezTo>
                  <a:lnTo>
                    <a:pt x="1547" y="3978"/>
                  </a:lnTo>
                  <a:cubicBezTo>
                    <a:pt x="1547" y="4025"/>
                    <a:pt x="1501" y="4118"/>
                    <a:pt x="1454" y="4176"/>
                  </a:cubicBezTo>
                  <a:cubicBezTo>
                    <a:pt x="1361" y="4269"/>
                    <a:pt x="1256" y="4315"/>
                    <a:pt x="1163" y="4362"/>
                  </a:cubicBezTo>
                  <a:cubicBezTo>
                    <a:pt x="1070" y="4409"/>
                    <a:pt x="966" y="4513"/>
                    <a:pt x="873" y="4560"/>
                  </a:cubicBezTo>
                  <a:lnTo>
                    <a:pt x="919" y="4606"/>
                  </a:lnTo>
                  <a:lnTo>
                    <a:pt x="919" y="4699"/>
                  </a:lnTo>
                  <a:lnTo>
                    <a:pt x="919" y="4804"/>
                  </a:lnTo>
                  <a:cubicBezTo>
                    <a:pt x="919" y="4851"/>
                    <a:pt x="966" y="4851"/>
                    <a:pt x="966" y="4897"/>
                  </a:cubicBezTo>
                  <a:cubicBezTo>
                    <a:pt x="966" y="4990"/>
                    <a:pt x="1012" y="5048"/>
                    <a:pt x="1070" y="5095"/>
                  </a:cubicBezTo>
                  <a:lnTo>
                    <a:pt x="1117" y="5141"/>
                  </a:lnTo>
                  <a:cubicBezTo>
                    <a:pt x="1163" y="5188"/>
                    <a:pt x="1210" y="5188"/>
                    <a:pt x="1303" y="5234"/>
                  </a:cubicBezTo>
                  <a:lnTo>
                    <a:pt x="1501" y="5234"/>
                  </a:lnTo>
                  <a:cubicBezTo>
                    <a:pt x="1408" y="5386"/>
                    <a:pt x="1408" y="5525"/>
                    <a:pt x="1303" y="5630"/>
                  </a:cubicBezTo>
                  <a:cubicBezTo>
                    <a:pt x="1256" y="5676"/>
                    <a:pt x="1210" y="5723"/>
                    <a:pt x="1210" y="5769"/>
                  </a:cubicBezTo>
                  <a:lnTo>
                    <a:pt x="1210" y="5862"/>
                  </a:lnTo>
                  <a:lnTo>
                    <a:pt x="1210" y="6014"/>
                  </a:lnTo>
                  <a:cubicBezTo>
                    <a:pt x="1303" y="6444"/>
                    <a:pt x="1408" y="6839"/>
                    <a:pt x="1501" y="7270"/>
                  </a:cubicBezTo>
                  <a:cubicBezTo>
                    <a:pt x="1594" y="7712"/>
                    <a:pt x="1652" y="8142"/>
                    <a:pt x="1745" y="8584"/>
                  </a:cubicBezTo>
                  <a:cubicBezTo>
                    <a:pt x="1792" y="8631"/>
                    <a:pt x="1838" y="8724"/>
                    <a:pt x="1885" y="8770"/>
                  </a:cubicBezTo>
                  <a:cubicBezTo>
                    <a:pt x="2234" y="8968"/>
                    <a:pt x="2524" y="9166"/>
                    <a:pt x="2815" y="9352"/>
                  </a:cubicBezTo>
                  <a:cubicBezTo>
                    <a:pt x="3339" y="9643"/>
                    <a:pt x="3874" y="9992"/>
                    <a:pt x="4455" y="10375"/>
                  </a:cubicBezTo>
                  <a:cubicBezTo>
                    <a:pt x="4409" y="10178"/>
                    <a:pt x="4316" y="10085"/>
                    <a:pt x="4316" y="9933"/>
                  </a:cubicBezTo>
                  <a:cubicBezTo>
                    <a:pt x="3978" y="8480"/>
                    <a:pt x="3629" y="7084"/>
                    <a:pt x="3397" y="5630"/>
                  </a:cubicBezTo>
                  <a:cubicBezTo>
                    <a:pt x="3152" y="4118"/>
                    <a:pt x="2955" y="2617"/>
                    <a:pt x="2710" y="1117"/>
                  </a:cubicBezTo>
                  <a:cubicBezTo>
                    <a:pt x="2710" y="919"/>
                    <a:pt x="2664" y="733"/>
                    <a:pt x="2617" y="535"/>
                  </a:cubicBezTo>
                  <a:cubicBezTo>
                    <a:pt x="2571" y="396"/>
                    <a:pt x="2571" y="198"/>
                    <a:pt x="2524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587050" y="3096925"/>
              <a:ext cx="1200" cy="3825"/>
            </a:xfrm>
            <a:custGeom>
              <a:avLst/>
              <a:gdLst/>
              <a:ahLst/>
              <a:cxnLst/>
              <a:rect l="l" t="t" r="r" b="b"/>
              <a:pathLst>
                <a:path w="48" h="153" extrusionOk="0">
                  <a:moveTo>
                    <a:pt x="1" y="1"/>
                  </a:moveTo>
                  <a:cubicBezTo>
                    <a:pt x="1" y="59"/>
                    <a:pt x="47" y="59"/>
                    <a:pt x="47" y="106"/>
                  </a:cubicBezTo>
                  <a:lnTo>
                    <a:pt x="47" y="152"/>
                  </a:lnTo>
                  <a:lnTo>
                    <a:pt x="47" y="106"/>
                  </a:lnTo>
                  <a:cubicBezTo>
                    <a:pt x="47" y="59"/>
                    <a:pt x="1" y="59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579775" y="3147825"/>
              <a:ext cx="7300" cy="35200"/>
            </a:xfrm>
            <a:custGeom>
              <a:avLst/>
              <a:gdLst/>
              <a:ahLst/>
              <a:cxnLst/>
              <a:rect l="l" t="t" r="r" b="b"/>
              <a:pathLst>
                <a:path w="292" h="1408" extrusionOk="0">
                  <a:moveTo>
                    <a:pt x="1" y="0"/>
                  </a:moveTo>
                  <a:lnTo>
                    <a:pt x="1" y="152"/>
                  </a:lnTo>
                  <a:cubicBezTo>
                    <a:pt x="94" y="582"/>
                    <a:pt x="199" y="977"/>
                    <a:pt x="292" y="1408"/>
                  </a:cubicBezTo>
                  <a:cubicBezTo>
                    <a:pt x="199" y="977"/>
                    <a:pt x="94" y="582"/>
                    <a:pt x="1" y="152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562925" y="2674125"/>
              <a:ext cx="81150" cy="42500"/>
            </a:xfrm>
            <a:custGeom>
              <a:avLst/>
              <a:gdLst/>
              <a:ahLst/>
              <a:cxnLst/>
              <a:rect l="l" t="t" r="r" b="b"/>
              <a:pathLst>
                <a:path w="3246" h="1700" extrusionOk="0">
                  <a:moveTo>
                    <a:pt x="2513" y="1"/>
                  </a:moveTo>
                  <a:cubicBezTo>
                    <a:pt x="2175" y="1"/>
                    <a:pt x="1885" y="106"/>
                    <a:pt x="1547" y="199"/>
                  </a:cubicBezTo>
                  <a:cubicBezTo>
                    <a:pt x="1163" y="338"/>
                    <a:pt x="768" y="536"/>
                    <a:pt x="384" y="780"/>
                  </a:cubicBezTo>
                  <a:cubicBezTo>
                    <a:pt x="291" y="827"/>
                    <a:pt x="245" y="920"/>
                    <a:pt x="186" y="978"/>
                  </a:cubicBezTo>
                  <a:cubicBezTo>
                    <a:pt x="0" y="1211"/>
                    <a:pt x="0" y="1408"/>
                    <a:pt x="245" y="1606"/>
                  </a:cubicBezTo>
                  <a:cubicBezTo>
                    <a:pt x="291" y="1653"/>
                    <a:pt x="338" y="1653"/>
                    <a:pt x="384" y="1699"/>
                  </a:cubicBezTo>
                  <a:lnTo>
                    <a:pt x="535" y="1699"/>
                  </a:lnTo>
                  <a:lnTo>
                    <a:pt x="582" y="1653"/>
                  </a:lnTo>
                  <a:cubicBezTo>
                    <a:pt x="628" y="1653"/>
                    <a:pt x="675" y="1606"/>
                    <a:pt x="721" y="1606"/>
                  </a:cubicBezTo>
                  <a:cubicBezTo>
                    <a:pt x="826" y="1501"/>
                    <a:pt x="873" y="1455"/>
                    <a:pt x="966" y="1362"/>
                  </a:cubicBezTo>
                  <a:cubicBezTo>
                    <a:pt x="1059" y="1315"/>
                    <a:pt x="1163" y="1269"/>
                    <a:pt x="1257" y="1164"/>
                  </a:cubicBezTo>
                  <a:cubicBezTo>
                    <a:pt x="1454" y="1071"/>
                    <a:pt x="1640" y="978"/>
                    <a:pt x="1885" y="873"/>
                  </a:cubicBezTo>
                  <a:cubicBezTo>
                    <a:pt x="1989" y="827"/>
                    <a:pt x="2082" y="780"/>
                    <a:pt x="2175" y="734"/>
                  </a:cubicBezTo>
                  <a:cubicBezTo>
                    <a:pt x="2327" y="687"/>
                    <a:pt x="2513" y="629"/>
                    <a:pt x="2664" y="582"/>
                  </a:cubicBezTo>
                  <a:cubicBezTo>
                    <a:pt x="2804" y="536"/>
                    <a:pt x="3001" y="489"/>
                    <a:pt x="3152" y="443"/>
                  </a:cubicBezTo>
                  <a:lnTo>
                    <a:pt x="3152" y="338"/>
                  </a:lnTo>
                  <a:cubicBezTo>
                    <a:pt x="3199" y="245"/>
                    <a:pt x="3199" y="199"/>
                    <a:pt x="3246" y="47"/>
                  </a:cubicBezTo>
                  <a:cubicBezTo>
                    <a:pt x="3199" y="47"/>
                    <a:pt x="3094" y="47"/>
                    <a:pt x="304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577450" y="2708150"/>
              <a:ext cx="9625" cy="7300"/>
            </a:xfrm>
            <a:custGeom>
              <a:avLst/>
              <a:gdLst/>
              <a:ahLst/>
              <a:cxnLst/>
              <a:rect l="l" t="t" r="r" b="b"/>
              <a:pathLst>
                <a:path w="385" h="292" extrusionOk="0">
                  <a:moveTo>
                    <a:pt x="1" y="292"/>
                  </a:moveTo>
                  <a:cubicBezTo>
                    <a:pt x="47" y="292"/>
                    <a:pt x="94" y="245"/>
                    <a:pt x="140" y="245"/>
                  </a:cubicBezTo>
                  <a:cubicBezTo>
                    <a:pt x="245" y="140"/>
                    <a:pt x="292" y="94"/>
                    <a:pt x="385" y="1"/>
                  </a:cubicBezTo>
                  <a:cubicBezTo>
                    <a:pt x="292" y="94"/>
                    <a:pt x="245" y="140"/>
                    <a:pt x="140" y="245"/>
                  </a:cubicBezTo>
                  <a:cubicBezTo>
                    <a:pt x="94" y="245"/>
                    <a:pt x="47" y="292"/>
                    <a:pt x="1" y="292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629500" y="2682575"/>
              <a:ext cx="12250" cy="6125"/>
            </a:xfrm>
            <a:custGeom>
              <a:avLst/>
              <a:gdLst/>
              <a:ahLst/>
              <a:cxnLst/>
              <a:rect l="l" t="t" r="r" b="b"/>
              <a:pathLst>
                <a:path w="490" h="245" extrusionOk="0">
                  <a:moveTo>
                    <a:pt x="1" y="244"/>
                  </a:moveTo>
                  <a:cubicBezTo>
                    <a:pt x="141" y="198"/>
                    <a:pt x="338" y="151"/>
                    <a:pt x="489" y="105"/>
                  </a:cubicBezTo>
                  <a:lnTo>
                    <a:pt x="489" y="0"/>
                  </a:lnTo>
                  <a:lnTo>
                    <a:pt x="489" y="105"/>
                  </a:lnTo>
                  <a:cubicBezTo>
                    <a:pt x="338" y="151"/>
                    <a:pt x="141" y="198"/>
                    <a:pt x="1" y="244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572525" y="2716600"/>
              <a:ext cx="3800" cy="25"/>
            </a:xfrm>
            <a:custGeom>
              <a:avLst/>
              <a:gdLst/>
              <a:ahLst/>
              <a:cxnLst/>
              <a:rect l="l" t="t" r="r" b="b"/>
              <a:pathLst>
                <a:path w="152" h="1" extrusionOk="0">
                  <a:moveTo>
                    <a:pt x="0" y="0"/>
                  </a:moveTo>
                  <a:lnTo>
                    <a:pt x="151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497500" y="2441500"/>
              <a:ext cx="156175" cy="235275"/>
            </a:xfrm>
            <a:custGeom>
              <a:avLst/>
              <a:gdLst/>
              <a:ahLst/>
              <a:cxnLst/>
              <a:rect l="l" t="t" r="r" b="b"/>
              <a:pathLst>
                <a:path w="6247" h="9411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3199" y="1559"/>
                    <a:pt x="3292" y="3304"/>
                    <a:pt x="3780" y="4898"/>
                  </a:cubicBezTo>
                  <a:cubicBezTo>
                    <a:pt x="3920" y="4944"/>
                    <a:pt x="4025" y="4991"/>
                    <a:pt x="4118" y="5049"/>
                  </a:cubicBezTo>
                  <a:cubicBezTo>
                    <a:pt x="4316" y="5188"/>
                    <a:pt x="4409" y="5433"/>
                    <a:pt x="4455" y="5677"/>
                  </a:cubicBezTo>
                  <a:cubicBezTo>
                    <a:pt x="4548" y="6503"/>
                    <a:pt x="4025" y="7270"/>
                    <a:pt x="3199" y="7422"/>
                  </a:cubicBezTo>
                  <a:cubicBezTo>
                    <a:pt x="3129" y="7435"/>
                    <a:pt x="3058" y="7441"/>
                    <a:pt x="2986" y="7441"/>
                  </a:cubicBezTo>
                  <a:cubicBezTo>
                    <a:pt x="2552" y="7441"/>
                    <a:pt x="2094" y="7209"/>
                    <a:pt x="1885" y="6840"/>
                  </a:cubicBezTo>
                  <a:cubicBezTo>
                    <a:pt x="1640" y="6398"/>
                    <a:pt x="1698" y="5723"/>
                    <a:pt x="1989" y="5386"/>
                  </a:cubicBezTo>
                  <a:cubicBezTo>
                    <a:pt x="2036" y="5281"/>
                    <a:pt x="2036" y="5188"/>
                    <a:pt x="2036" y="5095"/>
                  </a:cubicBezTo>
                  <a:cubicBezTo>
                    <a:pt x="1838" y="4270"/>
                    <a:pt x="1640" y="3444"/>
                    <a:pt x="1454" y="2664"/>
                  </a:cubicBezTo>
                  <a:cubicBezTo>
                    <a:pt x="1408" y="2478"/>
                    <a:pt x="1350" y="2281"/>
                    <a:pt x="1303" y="2083"/>
                  </a:cubicBezTo>
                  <a:cubicBezTo>
                    <a:pt x="1210" y="1606"/>
                    <a:pt x="1059" y="1117"/>
                    <a:pt x="966" y="687"/>
                  </a:cubicBezTo>
                  <a:cubicBezTo>
                    <a:pt x="919" y="827"/>
                    <a:pt x="919" y="978"/>
                    <a:pt x="873" y="1117"/>
                  </a:cubicBezTo>
                  <a:cubicBezTo>
                    <a:pt x="873" y="1269"/>
                    <a:pt x="826" y="1408"/>
                    <a:pt x="826" y="1559"/>
                  </a:cubicBezTo>
                  <a:cubicBezTo>
                    <a:pt x="535" y="3106"/>
                    <a:pt x="291" y="4653"/>
                    <a:pt x="0" y="6212"/>
                  </a:cubicBezTo>
                  <a:lnTo>
                    <a:pt x="0" y="6398"/>
                  </a:lnTo>
                  <a:cubicBezTo>
                    <a:pt x="0" y="6503"/>
                    <a:pt x="47" y="6596"/>
                    <a:pt x="140" y="6735"/>
                  </a:cubicBezTo>
                  <a:cubicBezTo>
                    <a:pt x="1059" y="7515"/>
                    <a:pt x="2082" y="8247"/>
                    <a:pt x="2710" y="9306"/>
                  </a:cubicBezTo>
                  <a:cubicBezTo>
                    <a:pt x="2710" y="9352"/>
                    <a:pt x="2757" y="9352"/>
                    <a:pt x="2803" y="9411"/>
                  </a:cubicBezTo>
                  <a:cubicBezTo>
                    <a:pt x="3588" y="9035"/>
                    <a:pt x="4372" y="8628"/>
                    <a:pt x="5236" y="8628"/>
                  </a:cubicBezTo>
                  <a:cubicBezTo>
                    <a:pt x="5282" y="8628"/>
                    <a:pt x="5328" y="8629"/>
                    <a:pt x="5374" y="8631"/>
                  </a:cubicBezTo>
                  <a:cubicBezTo>
                    <a:pt x="5525" y="7957"/>
                    <a:pt x="5665" y="7270"/>
                    <a:pt x="5816" y="6642"/>
                  </a:cubicBezTo>
                  <a:lnTo>
                    <a:pt x="6246" y="4607"/>
                  </a:lnTo>
                  <a:cubicBezTo>
                    <a:pt x="5863" y="4363"/>
                    <a:pt x="5572" y="4118"/>
                    <a:pt x="5281" y="3734"/>
                  </a:cubicBezTo>
                  <a:cubicBezTo>
                    <a:pt x="5083" y="3490"/>
                    <a:pt x="4897" y="3199"/>
                    <a:pt x="4699" y="2909"/>
                  </a:cubicBezTo>
                  <a:cubicBezTo>
                    <a:pt x="4025" y="2036"/>
                    <a:pt x="3338" y="1164"/>
                    <a:pt x="2617" y="245"/>
                  </a:cubicBezTo>
                  <a:cubicBezTo>
                    <a:pt x="2571" y="199"/>
                    <a:pt x="2513" y="105"/>
                    <a:pt x="242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498650" y="2798875"/>
              <a:ext cx="111400" cy="212300"/>
            </a:xfrm>
            <a:custGeom>
              <a:avLst/>
              <a:gdLst/>
              <a:ahLst/>
              <a:cxnLst/>
              <a:rect l="l" t="t" r="r" b="b"/>
              <a:pathLst>
                <a:path w="4456" h="8492" extrusionOk="0">
                  <a:moveTo>
                    <a:pt x="3537" y="1"/>
                  </a:moveTo>
                  <a:lnTo>
                    <a:pt x="3048" y="59"/>
                  </a:lnTo>
                  <a:cubicBezTo>
                    <a:pt x="3048" y="245"/>
                    <a:pt x="2955" y="396"/>
                    <a:pt x="2711" y="536"/>
                  </a:cubicBezTo>
                  <a:cubicBezTo>
                    <a:pt x="2374" y="641"/>
                    <a:pt x="2083" y="780"/>
                    <a:pt x="1792" y="873"/>
                  </a:cubicBezTo>
                  <a:cubicBezTo>
                    <a:pt x="1210" y="1071"/>
                    <a:pt x="629" y="1269"/>
                    <a:pt x="1" y="1455"/>
                  </a:cubicBezTo>
                  <a:cubicBezTo>
                    <a:pt x="140" y="1943"/>
                    <a:pt x="245" y="2385"/>
                    <a:pt x="385" y="2816"/>
                  </a:cubicBezTo>
                  <a:cubicBezTo>
                    <a:pt x="536" y="2816"/>
                    <a:pt x="629" y="2769"/>
                    <a:pt x="780" y="2723"/>
                  </a:cubicBezTo>
                  <a:cubicBezTo>
                    <a:pt x="1013" y="2676"/>
                    <a:pt x="1304" y="2618"/>
                    <a:pt x="1548" y="2618"/>
                  </a:cubicBezTo>
                  <a:cubicBezTo>
                    <a:pt x="1792" y="2676"/>
                    <a:pt x="1839" y="2816"/>
                    <a:pt x="1699" y="2967"/>
                  </a:cubicBezTo>
                  <a:cubicBezTo>
                    <a:pt x="1548" y="3106"/>
                    <a:pt x="1362" y="3199"/>
                    <a:pt x="1164" y="3304"/>
                  </a:cubicBezTo>
                  <a:cubicBezTo>
                    <a:pt x="966" y="3351"/>
                    <a:pt x="780" y="3397"/>
                    <a:pt x="536" y="3444"/>
                  </a:cubicBezTo>
                  <a:cubicBezTo>
                    <a:pt x="629" y="3734"/>
                    <a:pt x="722" y="4025"/>
                    <a:pt x="780" y="4316"/>
                  </a:cubicBezTo>
                  <a:cubicBezTo>
                    <a:pt x="920" y="4269"/>
                    <a:pt x="1013" y="4269"/>
                    <a:pt x="1117" y="4223"/>
                  </a:cubicBezTo>
                  <a:cubicBezTo>
                    <a:pt x="1304" y="4176"/>
                    <a:pt x="1548" y="4130"/>
                    <a:pt x="1746" y="4130"/>
                  </a:cubicBezTo>
                  <a:cubicBezTo>
                    <a:pt x="1885" y="4130"/>
                    <a:pt x="2036" y="4223"/>
                    <a:pt x="2176" y="4316"/>
                  </a:cubicBezTo>
                  <a:cubicBezTo>
                    <a:pt x="2083" y="4421"/>
                    <a:pt x="2036" y="4560"/>
                    <a:pt x="1885" y="4653"/>
                  </a:cubicBezTo>
                  <a:cubicBezTo>
                    <a:pt x="1594" y="4805"/>
                    <a:pt x="1304" y="4898"/>
                    <a:pt x="966" y="5049"/>
                  </a:cubicBezTo>
                  <a:cubicBezTo>
                    <a:pt x="1013" y="5188"/>
                    <a:pt x="1071" y="5433"/>
                    <a:pt x="1117" y="5630"/>
                  </a:cubicBezTo>
                  <a:cubicBezTo>
                    <a:pt x="1444" y="5467"/>
                    <a:pt x="1691" y="5383"/>
                    <a:pt x="1882" y="5383"/>
                  </a:cubicBezTo>
                  <a:cubicBezTo>
                    <a:pt x="2086" y="5383"/>
                    <a:pt x="2225" y="5479"/>
                    <a:pt x="2327" y="5677"/>
                  </a:cubicBezTo>
                  <a:cubicBezTo>
                    <a:pt x="2083" y="6014"/>
                    <a:pt x="1699" y="6107"/>
                    <a:pt x="1210" y="6165"/>
                  </a:cubicBezTo>
                  <a:cubicBezTo>
                    <a:pt x="1257" y="6352"/>
                    <a:pt x="1362" y="6549"/>
                    <a:pt x="1362" y="6689"/>
                  </a:cubicBezTo>
                  <a:cubicBezTo>
                    <a:pt x="1652" y="6689"/>
                    <a:pt x="1839" y="6689"/>
                    <a:pt x="2083" y="6747"/>
                  </a:cubicBezTo>
                  <a:cubicBezTo>
                    <a:pt x="2176" y="6747"/>
                    <a:pt x="2281" y="6840"/>
                    <a:pt x="2129" y="6980"/>
                  </a:cubicBezTo>
                  <a:cubicBezTo>
                    <a:pt x="1990" y="7131"/>
                    <a:pt x="1792" y="7270"/>
                    <a:pt x="1548" y="7468"/>
                  </a:cubicBezTo>
                  <a:cubicBezTo>
                    <a:pt x="1652" y="7759"/>
                    <a:pt x="1746" y="8096"/>
                    <a:pt x="1839" y="8492"/>
                  </a:cubicBezTo>
                  <a:cubicBezTo>
                    <a:pt x="2467" y="8247"/>
                    <a:pt x="3106" y="8003"/>
                    <a:pt x="3688" y="7759"/>
                  </a:cubicBezTo>
                  <a:cubicBezTo>
                    <a:pt x="3921" y="7666"/>
                    <a:pt x="4165" y="7619"/>
                    <a:pt x="4456" y="7561"/>
                  </a:cubicBezTo>
                  <a:cubicBezTo>
                    <a:pt x="4456" y="7515"/>
                    <a:pt x="4409" y="7422"/>
                    <a:pt x="4409" y="7329"/>
                  </a:cubicBezTo>
                  <a:cubicBezTo>
                    <a:pt x="4316" y="6747"/>
                    <a:pt x="4211" y="6107"/>
                    <a:pt x="4118" y="5479"/>
                  </a:cubicBezTo>
                  <a:cubicBezTo>
                    <a:pt x="4072" y="4898"/>
                    <a:pt x="4072" y="4316"/>
                    <a:pt x="4025" y="3781"/>
                  </a:cubicBezTo>
                  <a:cubicBezTo>
                    <a:pt x="3874" y="2525"/>
                    <a:pt x="3734" y="1269"/>
                    <a:pt x="3537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533850" y="2448775"/>
              <a:ext cx="61675" cy="162575"/>
            </a:xfrm>
            <a:custGeom>
              <a:avLst/>
              <a:gdLst/>
              <a:ahLst/>
              <a:cxnLst/>
              <a:rect l="l" t="t" r="r" b="b"/>
              <a:pathLst>
                <a:path w="2467" h="6503" extrusionOk="0">
                  <a:moveTo>
                    <a:pt x="384" y="1"/>
                  </a:moveTo>
                  <a:lnTo>
                    <a:pt x="0" y="105"/>
                  </a:lnTo>
                  <a:cubicBezTo>
                    <a:pt x="47" y="291"/>
                    <a:pt x="93" y="443"/>
                    <a:pt x="140" y="582"/>
                  </a:cubicBezTo>
                  <a:cubicBezTo>
                    <a:pt x="244" y="873"/>
                    <a:pt x="291" y="1164"/>
                    <a:pt x="338" y="1408"/>
                  </a:cubicBezTo>
                  <a:cubicBezTo>
                    <a:pt x="384" y="1699"/>
                    <a:pt x="477" y="1943"/>
                    <a:pt x="535" y="2234"/>
                  </a:cubicBezTo>
                  <a:cubicBezTo>
                    <a:pt x="535" y="2327"/>
                    <a:pt x="582" y="2373"/>
                    <a:pt x="582" y="2478"/>
                  </a:cubicBezTo>
                  <a:cubicBezTo>
                    <a:pt x="768" y="3199"/>
                    <a:pt x="1012" y="3979"/>
                    <a:pt x="1210" y="4700"/>
                  </a:cubicBezTo>
                  <a:cubicBezTo>
                    <a:pt x="1256" y="5049"/>
                    <a:pt x="1256" y="5281"/>
                    <a:pt x="1012" y="5479"/>
                  </a:cubicBezTo>
                  <a:cubicBezTo>
                    <a:pt x="768" y="5677"/>
                    <a:pt x="873" y="5921"/>
                    <a:pt x="919" y="6154"/>
                  </a:cubicBezTo>
                  <a:cubicBezTo>
                    <a:pt x="1012" y="6398"/>
                    <a:pt x="1256" y="6503"/>
                    <a:pt x="1501" y="6503"/>
                  </a:cubicBezTo>
                  <a:cubicBezTo>
                    <a:pt x="2036" y="6503"/>
                    <a:pt x="2466" y="5921"/>
                    <a:pt x="2326" y="5386"/>
                  </a:cubicBezTo>
                  <a:cubicBezTo>
                    <a:pt x="2280" y="5235"/>
                    <a:pt x="2222" y="5095"/>
                    <a:pt x="2129" y="4944"/>
                  </a:cubicBezTo>
                  <a:cubicBezTo>
                    <a:pt x="1884" y="4944"/>
                    <a:pt x="1791" y="4804"/>
                    <a:pt x="1745" y="4607"/>
                  </a:cubicBezTo>
                  <a:cubicBezTo>
                    <a:pt x="1547" y="4025"/>
                    <a:pt x="1408" y="3397"/>
                    <a:pt x="1210" y="2769"/>
                  </a:cubicBezTo>
                  <a:cubicBezTo>
                    <a:pt x="1012" y="1943"/>
                    <a:pt x="873" y="1117"/>
                    <a:pt x="477" y="338"/>
                  </a:cubicBezTo>
                  <a:cubicBezTo>
                    <a:pt x="431" y="198"/>
                    <a:pt x="431" y="105"/>
                    <a:pt x="384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37325" y="2463325"/>
              <a:ext cx="4975" cy="20650"/>
            </a:xfrm>
            <a:custGeom>
              <a:avLst/>
              <a:gdLst/>
              <a:ahLst/>
              <a:cxnLst/>
              <a:rect l="l" t="t" r="r" b="b"/>
              <a:pathLst>
                <a:path w="199" h="826" extrusionOk="0">
                  <a:moveTo>
                    <a:pt x="199" y="826"/>
                  </a:moveTo>
                  <a:cubicBezTo>
                    <a:pt x="152" y="582"/>
                    <a:pt x="105" y="291"/>
                    <a:pt x="1" y="0"/>
                  </a:cubicBezTo>
                  <a:cubicBezTo>
                    <a:pt x="105" y="291"/>
                    <a:pt x="152" y="582"/>
                    <a:pt x="199" y="826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59150" y="3265575"/>
              <a:ext cx="36375" cy="34725"/>
            </a:xfrm>
            <a:custGeom>
              <a:avLst/>
              <a:gdLst/>
              <a:ahLst/>
              <a:cxnLst/>
              <a:rect l="l" t="t" r="r" b="b"/>
              <a:pathLst>
                <a:path w="1455" h="1389" extrusionOk="0">
                  <a:moveTo>
                    <a:pt x="410" y="1"/>
                  </a:moveTo>
                  <a:cubicBezTo>
                    <a:pt x="260" y="1"/>
                    <a:pt x="171" y="99"/>
                    <a:pt x="105" y="338"/>
                  </a:cubicBezTo>
                  <a:cubicBezTo>
                    <a:pt x="47" y="432"/>
                    <a:pt x="47" y="478"/>
                    <a:pt x="47" y="583"/>
                  </a:cubicBezTo>
                  <a:lnTo>
                    <a:pt x="0" y="583"/>
                  </a:lnTo>
                  <a:cubicBezTo>
                    <a:pt x="105" y="769"/>
                    <a:pt x="151" y="1013"/>
                    <a:pt x="291" y="1164"/>
                  </a:cubicBezTo>
                  <a:cubicBezTo>
                    <a:pt x="418" y="1316"/>
                    <a:pt x="612" y="1389"/>
                    <a:pt x="795" y="1389"/>
                  </a:cubicBezTo>
                  <a:cubicBezTo>
                    <a:pt x="963" y="1389"/>
                    <a:pt x="1121" y="1328"/>
                    <a:pt x="1210" y="1211"/>
                  </a:cubicBezTo>
                  <a:cubicBezTo>
                    <a:pt x="1454" y="920"/>
                    <a:pt x="1361" y="525"/>
                    <a:pt x="1070" y="292"/>
                  </a:cubicBezTo>
                  <a:cubicBezTo>
                    <a:pt x="919" y="187"/>
                    <a:pt x="779" y="141"/>
                    <a:pt x="628" y="48"/>
                  </a:cubicBezTo>
                  <a:cubicBezTo>
                    <a:pt x="544" y="17"/>
                    <a:pt x="472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455050" y="2640400"/>
              <a:ext cx="132025" cy="176825"/>
            </a:xfrm>
            <a:custGeom>
              <a:avLst/>
              <a:gdLst/>
              <a:ahLst/>
              <a:cxnLst/>
              <a:rect l="l" t="t" r="r" b="b"/>
              <a:pathLst>
                <a:path w="5281" h="7073" extrusionOk="0">
                  <a:moveTo>
                    <a:pt x="2280" y="1"/>
                  </a:moveTo>
                  <a:cubicBezTo>
                    <a:pt x="2233" y="338"/>
                    <a:pt x="2036" y="431"/>
                    <a:pt x="1791" y="524"/>
                  </a:cubicBezTo>
                  <a:cubicBezTo>
                    <a:pt x="1210" y="675"/>
                    <a:pt x="582" y="768"/>
                    <a:pt x="0" y="920"/>
                  </a:cubicBezTo>
                  <a:cubicBezTo>
                    <a:pt x="93" y="1396"/>
                    <a:pt x="244" y="1885"/>
                    <a:pt x="337" y="2373"/>
                  </a:cubicBezTo>
                  <a:cubicBezTo>
                    <a:pt x="582" y="2327"/>
                    <a:pt x="779" y="2222"/>
                    <a:pt x="1012" y="2222"/>
                  </a:cubicBezTo>
                  <a:cubicBezTo>
                    <a:pt x="1043" y="2209"/>
                    <a:pt x="1076" y="2203"/>
                    <a:pt x="1112" y="2203"/>
                  </a:cubicBezTo>
                  <a:cubicBezTo>
                    <a:pt x="1199" y="2203"/>
                    <a:pt x="1301" y="2236"/>
                    <a:pt x="1407" y="2269"/>
                  </a:cubicBezTo>
                  <a:cubicBezTo>
                    <a:pt x="1547" y="2269"/>
                    <a:pt x="1594" y="2420"/>
                    <a:pt x="1454" y="2513"/>
                  </a:cubicBezTo>
                  <a:cubicBezTo>
                    <a:pt x="1303" y="2618"/>
                    <a:pt x="1163" y="2757"/>
                    <a:pt x="1012" y="2850"/>
                  </a:cubicBezTo>
                  <a:cubicBezTo>
                    <a:pt x="872" y="2909"/>
                    <a:pt x="675" y="2955"/>
                    <a:pt x="535" y="3002"/>
                  </a:cubicBezTo>
                  <a:cubicBezTo>
                    <a:pt x="582" y="3246"/>
                    <a:pt x="628" y="3490"/>
                    <a:pt x="721" y="3723"/>
                  </a:cubicBezTo>
                  <a:cubicBezTo>
                    <a:pt x="779" y="3723"/>
                    <a:pt x="826" y="3676"/>
                    <a:pt x="872" y="3676"/>
                  </a:cubicBezTo>
                  <a:cubicBezTo>
                    <a:pt x="1117" y="3630"/>
                    <a:pt x="1407" y="3537"/>
                    <a:pt x="1652" y="3490"/>
                  </a:cubicBezTo>
                  <a:cubicBezTo>
                    <a:pt x="1791" y="3490"/>
                    <a:pt x="1989" y="3537"/>
                    <a:pt x="2036" y="3630"/>
                  </a:cubicBezTo>
                  <a:cubicBezTo>
                    <a:pt x="2036" y="3723"/>
                    <a:pt x="1943" y="3920"/>
                    <a:pt x="1838" y="4014"/>
                  </a:cubicBezTo>
                  <a:cubicBezTo>
                    <a:pt x="1791" y="4118"/>
                    <a:pt x="1652" y="4165"/>
                    <a:pt x="1547" y="4165"/>
                  </a:cubicBezTo>
                  <a:cubicBezTo>
                    <a:pt x="1303" y="4258"/>
                    <a:pt x="1117" y="4258"/>
                    <a:pt x="872" y="4304"/>
                  </a:cubicBezTo>
                  <a:cubicBezTo>
                    <a:pt x="919" y="4502"/>
                    <a:pt x="965" y="4653"/>
                    <a:pt x="1012" y="4839"/>
                  </a:cubicBezTo>
                  <a:cubicBezTo>
                    <a:pt x="1210" y="4746"/>
                    <a:pt x="1407" y="4653"/>
                    <a:pt x="1594" y="4653"/>
                  </a:cubicBezTo>
                  <a:cubicBezTo>
                    <a:pt x="1623" y="4637"/>
                    <a:pt x="1658" y="4630"/>
                    <a:pt x="1695" y="4630"/>
                  </a:cubicBezTo>
                  <a:cubicBezTo>
                    <a:pt x="1791" y="4630"/>
                    <a:pt x="1900" y="4679"/>
                    <a:pt x="1943" y="4746"/>
                  </a:cubicBezTo>
                  <a:cubicBezTo>
                    <a:pt x="1989" y="4793"/>
                    <a:pt x="1943" y="4991"/>
                    <a:pt x="1838" y="5084"/>
                  </a:cubicBezTo>
                  <a:cubicBezTo>
                    <a:pt x="1791" y="5177"/>
                    <a:pt x="1698" y="5235"/>
                    <a:pt x="1652" y="5281"/>
                  </a:cubicBezTo>
                  <a:cubicBezTo>
                    <a:pt x="1501" y="5374"/>
                    <a:pt x="1361" y="5421"/>
                    <a:pt x="1210" y="5526"/>
                  </a:cubicBezTo>
                  <a:cubicBezTo>
                    <a:pt x="1303" y="5816"/>
                    <a:pt x="1361" y="6107"/>
                    <a:pt x="1454" y="6444"/>
                  </a:cubicBezTo>
                  <a:cubicBezTo>
                    <a:pt x="1501" y="6631"/>
                    <a:pt x="1547" y="6875"/>
                    <a:pt x="1594" y="7073"/>
                  </a:cubicBezTo>
                  <a:cubicBezTo>
                    <a:pt x="1698" y="7073"/>
                    <a:pt x="1791" y="7026"/>
                    <a:pt x="1838" y="7026"/>
                  </a:cubicBezTo>
                  <a:cubicBezTo>
                    <a:pt x="2617" y="6735"/>
                    <a:pt x="3396" y="6491"/>
                    <a:pt x="4164" y="6247"/>
                  </a:cubicBezTo>
                  <a:cubicBezTo>
                    <a:pt x="4282" y="6198"/>
                    <a:pt x="4382" y="6178"/>
                    <a:pt x="4467" y="6178"/>
                  </a:cubicBezTo>
                  <a:cubicBezTo>
                    <a:pt x="4627" y="6178"/>
                    <a:pt x="4732" y="6249"/>
                    <a:pt x="4792" y="6340"/>
                  </a:cubicBezTo>
                  <a:lnTo>
                    <a:pt x="4792" y="6398"/>
                  </a:lnTo>
                  <a:lnTo>
                    <a:pt x="5281" y="6340"/>
                  </a:lnTo>
                  <a:lnTo>
                    <a:pt x="5281" y="6293"/>
                  </a:lnTo>
                  <a:cubicBezTo>
                    <a:pt x="5188" y="5572"/>
                    <a:pt x="5036" y="4793"/>
                    <a:pt x="4897" y="4014"/>
                  </a:cubicBezTo>
                  <a:cubicBezTo>
                    <a:pt x="4897" y="3920"/>
                    <a:pt x="4897" y="3781"/>
                    <a:pt x="4850" y="3676"/>
                  </a:cubicBezTo>
                  <a:lnTo>
                    <a:pt x="4699" y="3676"/>
                  </a:lnTo>
                  <a:cubicBezTo>
                    <a:pt x="4606" y="3676"/>
                    <a:pt x="4560" y="3676"/>
                    <a:pt x="4455" y="3630"/>
                  </a:cubicBezTo>
                  <a:cubicBezTo>
                    <a:pt x="4362" y="3630"/>
                    <a:pt x="4315" y="3583"/>
                    <a:pt x="4211" y="3537"/>
                  </a:cubicBezTo>
                  <a:cubicBezTo>
                    <a:pt x="4211" y="3537"/>
                    <a:pt x="4164" y="3490"/>
                    <a:pt x="4118" y="3490"/>
                  </a:cubicBezTo>
                  <a:cubicBezTo>
                    <a:pt x="4071" y="3432"/>
                    <a:pt x="4025" y="3385"/>
                    <a:pt x="3978" y="3292"/>
                  </a:cubicBezTo>
                  <a:cubicBezTo>
                    <a:pt x="3920" y="3292"/>
                    <a:pt x="3920" y="3246"/>
                    <a:pt x="3873" y="3246"/>
                  </a:cubicBezTo>
                  <a:cubicBezTo>
                    <a:pt x="3827" y="3141"/>
                    <a:pt x="3827" y="3095"/>
                    <a:pt x="3780" y="3002"/>
                  </a:cubicBezTo>
                  <a:cubicBezTo>
                    <a:pt x="3734" y="2955"/>
                    <a:pt x="3734" y="2850"/>
                    <a:pt x="3734" y="2804"/>
                  </a:cubicBezTo>
                  <a:cubicBezTo>
                    <a:pt x="3687" y="2757"/>
                    <a:pt x="3687" y="2711"/>
                    <a:pt x="3687" y="2711"/>
                  </a:cubicBezTo>
                  <a:cubicBezTo>
                    <a:pt x="3687" y="2618"/>
                    <a:pt x="3687" y="2560"/>
                    <a:pt x="3734" y="2467"/>
                  </a:cubicBezTo>
                  <a:cubicBezTo>
                    <a:pt x="3734" y="2420"/>
                    <a:pt x="3734" y="2420"/>
                    <a:pt x="3780" y="2373"/>
                  </a:cubicBezTo>
                  <a:cubicBezTo>
                    <a:pt x="3978" y="1931"/>
                    <a:pt x="3873" y="1687"/>
                    <a:pt x="3583" y="1396"/>
                  </a:cubicBezTo>
                  <a:cubicBezTo>
                    <a:pt x="3152" y="920"/>
                    <a:pt x="2710" y="43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387275" y="2374925"/>
              <a:ext cx="163450" cy="271325"/>
            </a:xfrm>
            <a:custGeom>
              <a:avLst/>
              <a:gdLst/>
              <a:ahLst/>
              <a:cxnLst/>
              <a:rect l="l" t="t" r="r" b="b"/>
              <a:pathLst>
                <a:path w="6538" h="10853" extrusionOk="0">
                  <a:moveTo>
                    <a:pt x="5817" y="0"/>
                  </a:moveTo>
                  <a:cubicBezTo>
                    <a:pt x="3874" y="873"/>
                    <a:pt x="1932" y="1791"/>
                    <a:pt x="1" y="2664"/>
                  </a:cubicBezTo>
                  <a:cubicBezTo>
                    <a:pt x="187" y="3199"/>
                    <a:pt x="338" y="3687"/>
                    <a:pt x="524" y="4222"/>
                  </a:cubicBezTo>
                  <a:cubicBezTo>
                    <a:pt x="1059" y="4071"/>
                    <a:pt x="1594" y="3873"/>
                    <a:pt x="2129" y="3734"/>
                  </a:cubicBezTo>
                  <a:cubicBezTo>
                    <a:pt x="2269" y="3687"/>
                    <a:pt x="2467" y="3641"/>
                    <a:pt x="2618" y="3641"/>
                  </a:cubicBezTo>
                  <a:cubicBezTo>
                    <a:pt x="2851" y="3641"/>
                    <a:pt x="3002" y="3873"/>
                    <a:pt x="2851" y="4071"/>
                  </a:cubicBezTo>
                  <a:cubicBezTo>
                    <a:pt x="2758" y="4222"/>
                    <a:pt x="2618" y="4315"/>
                    <a:pt x="2467" y="4362"/>
                  </a:cubicBezTo>
                  <a:cubicBezTo>
                    <a:pt x="1932" y="4653"/>
                    <a:pt x="1350" y="4746"/>
                    <a:pt x="722" y="4804"/>
                  </a:cubicBezTo>
                  <a:cubicBezTo>
                    <a:pt x="920" y="5281"/>
                    <a:pt x="1059" y="5723"/>
                    <a:pt x="1211" y="6200"/>
                  </a:cubicBezTo>
                  <a:cubicBezTo>
                    <a:pt x="1455" y="6153"/>
                    <a:pt x="1687" y="6060"/>
                    <a:pt x="1932" y="6014"/>
                  </a:cubicBezTo>
                  <a:cubicBezTo>
                    <a:pt x="1983" y="6005"/>
                    <a:pt x="2032" y="6002"/>
                    <a:pt x="2077" y="6002"/>
                  </a:cubicBezTo>
                  <a:cubicBezTo>
                    <a:pt x="2288" y="6002"/>
                    <a:pt x="2429" y="6085"/>
                    <a:pt x="2467" y="6200"/>
                  </a:cubicBezTo>
                  <a:cubicBezTo>
                    <a:pt x="2513" y="6397"/>
                    <a:pt x="2374" y="6549"/>
                    <a:pt x="2083" y="6642"/>
                  </a:cubicBezTo>
                  <a:cubicBezTo>
                    <a:pt x="1839" y="6735"/>
                    <a:pt x="1641" y="6781"/>
                    <a:pt x="1397" y="6839"/>
                  </a:cubicBezTo>
                  <a:cubicBezTo>
                    <a:pt x="1455" y="7026"/>
                    <a:pt x="1501" y="7177"/>
                    <a:pt x="1548" y="7316"/>
                  </a:cubicBezTo>
                  <a:cubicBezTo>
                    <a:pt x="1687" y="7270"/>
                    <a:pt x="1885" y="7223"/>
                    <a:pt x="2036" y="7177"/>
                  </a:cubicBezTo>
                  <a:cubicBezTo>
                    <a:pt x="2176" y="7177"/>
                    <a:pt x="2327" y="7130"/>
                    <a:pt x="2467" y="7130"/>
                  </a:cubicBezTo>
                  <a:cubicBezTo>
                    <a:pt x="2618" y="7130"/>
                    <a:pt x="2804" y="7130"/>
                    <a:pt x="2804" y="7316"/>
                  </a:cubicBezTo>
                  <a:cubicBezTo>
                    <a:pt x="2804" y="7421"/>
                    <a:pt x="2711" y="7607"/>
                    <a:pt x="2618" y="7654"/>
                  </a:cubicBezTo>
                  <a:cubicBezTo>
                    <a:pt x="2327" y="7805"/>
                    <a:pt x="2036" y="7898"/>
                    <a:pt x="1687" y="8003"/>
                  </a:cubicBezTo>
                  <a:cubicBezTo>
                    <a:pt x="1746" y="8235"/>
                    <a:pt x="1839" y="8584"/>
                    <a:pt x="1932" y="8875"/>
                  </a:cubicBezTo>
                  <a:cubicBezTo>
                    <a:pt x="2036" y="8817"/>
                    <a:pt x="2129" y="8770"/>
                    <a:pt x="2223" y="8724"/>
                  </a:cubicBezTo>
                  <a:cubicBezTo>
                    <a:pt x="2327" y="8677"/>
                    <a:pt x="2420" y="8631"/>
                    <a:pt x="2513" y="8584"/>
                  </a:cubicBezTo>
                  <a:cubicBezTo>
                    <a:pt x="2577" y="8569"/>
                    <a:pt x="2640" y="8562"/>
                    <a:pt x="2700" y="8562"/>
                  </a:cubicBezTo>
                  <a:cubicBezTo>
                    <a:pt x="2871" y="8562"/>
                    <a:pt x="3014" y="8620"/>
                    <a:pt x="3048" y="8724"/>
                  </a:cubicBezTo>
                  <a:cubicBezTo>
                    <a:pt x="3095" y="8968"/>
                    <a:pt x="2955" y="9061"/>
                    <a:pt x="2804" y="9212"/>
                  </a:cubicBezTo>
                  <a:cubicBezTo>
                    <a:pt x="2560" y="9305"/>
                    <a:pt x="2374" y="9457"/>
                    <a:pt x="2129" y="9596"/>
                  </a:cubicBezTo>
                  <a:cubicBezTo>
                    <a:pt x="2223" y="9980"/>
                    <a:pt x="2374" y="10422"/>
                    <a:pt x="2513" y="10852"/>
                  </a:cubicBezTo>
                  <a:cubicBezTo>
                    <a:pt x="3246" y="10713"/>
                    <a:pt x="3921" y="10562"/>
                    <a:pt x="4700" y="10375"/>
                  </a:cubicBezTo>
                  <a:cubicBezTo>
                    <a:pt x="4595" y="10271"/>
                    <a:pt x="4502" y="10224"/>
                    <a:pt x="4409" y="10131"/>
                  </a:cubicBezTo>
                  <a:cubicBezTo>
                    <a:pt x="4305" y="9980"/>
                    <a:pt x="4212" y="9887"/>
                    <a:pt x="4072" y="9794"/>
                  </a:cubicBezTo>
                  <a:cubicBezTo>
                    <a:pt x="3967" y="9689"/>
                    <a:pt x="3874" y="9550"/>
                    <a:pt x="3828" y="9457"/>
                  </a:cubicBezTo>
                  <a:cubicBezTo>
                    <a:pt x="3781" y="9352"/>
                    <a:pt x="3723" y="9259"/>
                    <a:pt x="3676" y="9166"/>
                  </a:cubicBezTo>
                  <a:lnTo>
                    <a:pt x="3676" y="9015"/>
                  </a:lnTo>
                  <a:lnTo>
                    <a:pt x="3676" y="8968"/>
                  </a:lnTo>
                  <a:lnTo>
                    <a:pt x="3676" y="8921"/>
                  </a:lnTo>
                  <a:cubicBezTo>
                    <a:pt x="3723" y="8875"/>
                    <a:pt x="3723" y="8875"/>
                    <a:pt x="3781" y="8875"/>
                  </a:cubicBezTo>
                  <a:cubicBezTo>
                    <a:pt x="3828" y="8875"/>
                    <a:pt x="3828" y="8770"/>
                    <a:pt x="3828" y="8724"/>
                  </a:cubicBezTo>
                  <a:cubicBezTo>
                    <a:pt x="4072" y="7072"/>
                    <a:pt x="4363" y="5432"/>
                    <a:pt x="4595" y="3780"/>
                  </a:cubicBezTo>
                  <a:cubicBezTo>
                    <a:pt x="4700" y="3199"/>
                    <a:pt x="4747" y="2571"/>
                    <a:pt x="4793" y="1943"/>
                  </a:cubicBezTo>
                  <a:cubicBezTo>
                    <a:pt x="4793" y="1838"/>
                    <a:pt x="4840" y="1745"/>
                    <a:pt x="4840" y="1698"/>
                  </a:cubicBezTo>
                  <a:cubicBezTo>
                    <a:pt x="4886" y="1652"/>
                    <a:pt x="4886" y="1605"/>
                    <a:pt x="4886" y="1605"/>
                  </a:cubicBezTo>
                  <a:cubicBezTo>
                    <a:pt x="4944" y="1547"/>
                    <a:pt x="4991" y="1501"/>
                    <a:pt x="5037" y="1454"/>
                  </a:cubicBezTo>
                  <a:cubicBezTo>
                    <a:pt x="5084" y="1408"/>
                    <a:pt x="5130" y="1361"/>
                    <a:pt x="5177" y="1361"/>
                  </a:cubicBezTo>
                  <a:cubicBezTo>
                    <a:pt x="5235" y="1361"/>
                    <a:pt x="5375" y="1501"/>
                    <a:pt x="5421" y="1605"/>
                  </a:cubicBezTo>
                  <a:lnTo>
                    <a:pt x="5863" y="3059"/>
                  </a:lnTo>
                  <a:lnTo>
                    <a:pt x="6247" y="2955"/>
                  </a:lnTo>
                  <a:cubicBezTo>
                    <a:pt x="6154" y="2617"/>
                    <a:pt x="6107" y="2280"/>
                    <a:pt x="6049" y="1943"/>
                  </a:cubicBezTo>
                  <a:cubicBezTo>
                    <a:pt x="6003" y="1838"/>
                    <a:pt x="6003" y="1745"/>
                    <a:pt x="5956" y="1652"/>
                  </a:cubicBezTo>
                  <a:cubicBezTo>
                    <a:pt x="5910" y="1501"/>
                    <a:pt x="5863" y="1361"/>
                    <a:pt x="6003" y="1256"/>
                  </a:cubicBezTo>
                  <a:cubicBezTo>
                    <a:pt x="6049" y="1228"/>
                    <a:pt x="6094" y="1217"/>
                    <a:pt x="6137" y="1217"/>
                  </a:cubicBezTo>
                  <a:cubicBezTo>
                    <a:pt x="6236" y="1217"/>
                    <a:pt x="6326" y="1274"/>
                    <a:pt x="6398" y="1315"/>
                  </a:cubicBezTo>
                  <a:cubicBezTo>
                    <a:pt x="6398" y="1361"/>
                    <a:pt x="6445" y="1361"/>
                    <a:pt x="6445" y="1361"/>
                  </a:cubicBezTo>
                  <a:lnTo>
                    <a:pt x="6538" y="1256"/>
                  </a:lnTo>
                  <a:cubicBezTo>
                    <a:pt x="6154" y="919"/>
                    <a:pt x="6003" y="442"/>
                    <a:pt x="581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509425" y="2411275"/>
              <a:ext cx="3800" cy="3800"/>
            </a:xfrm>
            <a:custGeom>
              <a:avLst/>
              <a:gdLst/>
              <a:ahLst/>
              <a:cxnLst/>
              <a:rect l="l" t="t" r="r" b="b"/>
              <a:pathLst>
                <a:path w="152" h="152" extrusionOk="0">
                  <a:moveTo>
                    <a:pt x="0" y="151"/>
                  </a:moveTo>
                  <a:cubicBezTo>
                    <a:pt x="58" y="93"/>
                    <a:pt x="105" y="47"/>
                    <a:pt x="151" y="0"/>
                  </a:cubicBezTo>
                  <a:cubicBezTo>
                    <a:pt x="105" y="47"/>
                    <a:pt x="58" y="93"/>
                    <a:pt x="0" y="15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522800" y="2415050"/>
              <a:ext cx="11075" cy="36375"/>
            </a:xfrm>
            <a:custGeom>
              <a:avLst/>
              <a:gdLst/>
              <a:ahLst/>
              <a:cxnLst/>
              <a:rect l="l" t="t" r="r" b="b"/>
              <a:pathLst>
                <a:path w="443" h="1455" extrusionOk="0">
                  <a:moveTo>
                    <a:pt x="0" y="0"/>
                  </a:moveTo>
                  <a:lnTo>
                    <a:pt x="442" y="1454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470750" y="3348975"/>
              <a:ext cx="42475" cy="46225"/>
            </a:xfrm>
            <a:custGeom>
              <a:avLst/>
              <a:gdLst/>
              <a:ahLst/>
              <a:cxnLst/>
              <a:rect l="l" t="t" r="r" b="b"/>
              <a:pathLst>
                <a:path w="1699" h="1849" extrusionOk="0">
                  <a:moveTo>
                    <a:pt x="699" y="0"/>
                  </a:moveTo>
                  <a:cubicBezTo>
                    <a:pt x="676" y="0"/>
                    <a:pt x="652" y="1"/>
                    <a:pt x="628" y="3"/>
                  </a:cubicBezTo>
                  <a:cubicBezTo>
                    <a:pt x="535" y="50"/>
                    <a:pt x="442" y="96"/>
                    <a:pt x="384" y="155"/>
                  </a:cubicBezTo>
                  <a:cubicBezTo>
                    <a:pt x="291" y="341"/>
                    <a:pt x="151" y="492"/>
                    <a:pt x="93" y="678"/>
                  </a:cubicBezTo>
                  <a:cubicBezTo>
                    <a:pt x="0" y="1027"/>
                    <a:pt x="93" y="1364"/>
                    <a:pt x="337" y="1608"/>
                  </a:cubicBezTo>
                  <a:cubicBezTo>
                    <a:pt x="506" y="1777"/>
                    <a:pt x="691" y="1848"/>
                    <a:pt x="885" y="1848"/>
                  </a:cubicBezTo>
                  <a:cubicBezTo>
                    <a:pt x="1024" y="1848"/>
                    <a:pt x="1168" y="1811"/>
                    <a:pt x="1315" y="1748"/>
                  </a:cubicBezTo>
                  <a:cubicBezTo>
                    <a:pt x="1652" y="1608"/>
                    <a:pt x="1698" y="1318"/>
                    <a:pt x="1698" y="1027"/>
                  </a:cubicBezTo>
                  <a:cubicBezTo>
                    <a:pt x="1698" y="471"/>
                    <a:pt x="1210" y="0"/>
                    <a:pt x="699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463475" y="3438600"/>
              <a:ext cx="23000" cy="21850"/>
            </a:xfrm>
            <a:custGeom>
              <a:avLst/>
              <a:gdLst/>
              <a:ahLst/>
              <a:cxnLst/>
              <a:rect l="l" t="t" r="r" b="b"/>
              <a:pathLst>
                <a:path w="920" h="874" extrusionOk="0">
                  <a:moveTo>
                    <a:pt x="628" y="1"/>
                  </a:moveTo>
                  <a:cubicBezTo>
                    <a:pt x="245" y="1"/>
                    <a:pt x="0" y="199"/>
                    <a:pt x="0" y="489"/>
                  </a:cubicBezTo>
                  <a:cubicBezTo>
                    <a:pt x="0" y="687"/>
                    <a:pt x="198" y="873"/>
                    <a:pt x="384" y="873"/>
                  </a:cubicBezTo>
                  <a:cubicBezTo>
                    <a:pt x="675" y="873"/>
                    <a:pt x="919" y="687"/>
                    <a:pt x="919" y="396"/>
                  </a:cubicBezTo>
                  <a:cubicBezTo>
                    <a:pt x="919" y="199"/>
                    <a:pt x="780" y="1"/>
                    <a:pt x="628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16925" y="2835725"/>
              <a:ext cx="61650" cy="49850"/>
            </a:xfrm>
            <a:custGeom>
              <a:avLst/>
              <a:gdLst/>
              <a:ahLst/>
              <a:cxnLst/>
              <a:rect l="l" t="t" r="r" b="b"/>
              <a:pathLst>
                <a:path w="2466" h="1994" extrusionOk="0">
                  <a:moveTo>
                    <a:pt x="1073" y="0"/>
                  </a:moveTo>
                  <a:cubicBezTo>
                    <a:pt x="914" y="0"/>
                    <a:pt x="749" y="19"/>
                    <a:pt x="582" y="39"/>
                  </a:cubicBezTo>
                  <a:cubicBezTo>
                    <a:pt x="430" y="271"/>
                    <a:pt x="291" y="469"/>
                    <a:pt x="198" y="713"/>
                  </a:cubicBezTo>
                  <a:cubicBezTo>
                    <a:pt x="0" y="1342"/>
                    <a:pt x="337" y="1923"/>
                    <a:pt x="919" y="1970"/>
                  </a:cubicBezTo>
                  <a:cubicBezTo>
                    <a:pt x="1009" y="1986"/>
                    <a:pt x="1096" y="1994"/>
                    <a:pt x="1180" y="1994"/>
                  </a:cubicBezTo>
                  <a:cubicBezTo>
                    <a:pt x="1635" y="1994"/>
                    <a:pt x="1995" y="1761"/>
                    <a:pt x="2280" y="1388"/>
                  </a:cubicBezTo>
                  <a:cubicBezTo>
                    <a:pt x="2419" y="1249"/>
                    <a:pt x="2466" y="1051"/>
                    <a:pt x="2326" y="853"/>
                  </a:cubicBezTo>
                  <a:cubicBezTo>
                    <a:pt x="2233" y="667"/>
                    <a:pt x="2082" y="469"/>
                    <a:pt x="1884" y="330"/>
                  </a:cubicBezTo>
                  <a:cubicBezTo>
                    <a:pt x="1662" y="69"/>
                    <a:pt x="1380" y="0"/>
                    <a:pt x="1073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275625" y="2766325"/>
              <a:ext cx="35200" cy="30250"/>
            </a:xfrm>
            <a:custGeom>
              <a:avLst/>
              <a:gdLst/>
              <a:ahLst/>
              <a:cxnLst/>
              <a:rect l="l" t="t" r="r" b="b"/>
              <a:pathLst>
                <a:path w="1408" h="1210" extrusionOk="0">
                  <a:moveTo>
                    <a:pt x="442" y="0"/>
                  </a:moveTo>
                  <a:cubicBezTo>
                    <a:pt x="105" y="140"/>
                    <a:pt x="0" y="291"/>
                    <a:pt x="105" y="721"/>
                  </a:cubicBezTo>
                  <a:cubicBezTo>
                    <a:pt x="152" y="1012"/>
                    <a:pt x="338" y="1210"/>
                    <a:pt x="629" y="1210"/>
                  </a:cubicBezTo>
                  <a:cubicBezTo>
                    <a:pt x="919" y="1210"/>
                    <a:pt x="1268" y="965"/>
                    <a:pt x="1361" y="675"/>
                  </a:cubicBezTo>
                  <a:cubicBezTo>
                    <a:pt x="1408" y="489"/>
                    <a:pt x="1268" y="384"/>
                    <a:pt x="1117" y="291"/>
                  </a:cubicBezTo>
                  <a:cubicBezTo>
                    <a:pt x="978" y="198"/>
                    <a:pt x="826" y="93"/>
                    <a:pt x="629" y="47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2729275" y="3407525"/>
              <a:ext cx="41025" cy="39825"/>
            </a:xfrm>
            <a:custGeom>
              <a:avLst/>
              <a:gdLst/>
              <a:ahLst/>
              <a:cxnLst/>
              <a:rect l="l" t="t" r="r" b="b"/>
              <a:pathLst>
                <a:path w="1641" h="1593" extrusionOk="0">
                  <a:moveTo>
                    <a:pt x="618" y="0"/>
                  </a:moveTo>
                  <a:cubicBezTo>
                    <a:pt x="404" y="0"/>
                    <a:pt x="209" y="115"/>
                    <a:pt x="94" y="371"/>
                  </a:cubicBezTo>
                  <a:cubicBezTo>
                    <a:pt x="94" y="476"/>
                    <a:pt x="47" y="569"/>
                    <a:pt x="47" y="662"/>
                  </a:cubicBezTo>
                  <a:cubicBezTo>
                    <a:pt x="47" y="720"/>
                    <a:pt x="47" y="767"/>
                    <a:pt x="1" y="813"/>
                  </a:cubicBezTo>
                  <a:cubicBezTo>
                    <a:pt x="47" y="1302"/>
                    <a:pt x="291" y="1593"/>
                    <a:pt x="675" y="1593"/>
                  </a:cubicBezTo>
                  <a:cubicBezTo>
                    <a:pt x="1013" y="1593"/>
                    <a:pt x="1257" y="1442"/>
                    <a:pt x="1455" y="1197"/>
                  </a:cubicBezTo>
                  <a:cubicBezTo>
                    <a:pt x="1641" y="907"/>
                    <a:pt x="1641" y="523"/>
                    <a:pt x="1350" y="278"/>
                  </a:cubicBezTo>
                  <a:cubicBezTo>
                    <a:pt x="1210" y="185"/>
                    <a:pt x="1059" y="139"/>
                    <a:pt x="827" y="34"/>
                  </a:cubicBezTo>
                  <a:cubicBezTo>
                    <a:pt x="756" y="12"/>
                    <a:pt x="686" y="0"/>
                    <a:pt x="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2732775" y="3355150"/>
              <a:ext cx="15725" cy="18050"/>
            </a:xfrm>
            <a:custGeom>
              <a:avLst/>
              <a:gdLst/>
              <a:ahLst/>
              <a:cxnLst/>
              <a:rect l="l" t="t" r="r" b="b"/>
              <a:pathLst>
                <a:path w="629" h="722" extrusionOk="0">
                  <a:moveTo>
                    <a:pt x="338" y="1"/>
                  </a:moveTo>
                  <a:cubicBezTo>
                    <a:pt x="245" y="1"/>
                    <a:pt x="198" y="47"/>
                    <a:pt x="105" y="140"/>
                  </a:cubicBezTo>
                  <a:cubicBezTo>
                    <a:pt x="47" y="198"/>
                    <a:pt x="0" y="338"/>
                    <a:pt x="0" y="431"/>
                  </a:cubicBezTo>
                  <a:cubicBezTo>
                    <a:pt x="0" y="582"/>
                    <a:pt x="151" y="722"/>
                    <a:pt x="291" y="722"/>
                  </a:cubicBezTo>
                  <a:cubicBezTo>
                    <a:pt x="396" y="722"/>
                    <a:pt x="489" y="675"/>
                    <a:pt x="535" y="582"/>
                  </a:cubicBezTo>
                  <a:cubicBezTo>
                    <a:pt x="582" y="536"/>
                    <a:pt x="628" y="431"/>
                    <a:pt x="628" y="338"/>
                  </a:cubicBezTo>
                  <a:cubicBezTo>
                    <a:pt x="628" y="140"/>
                    <a:pt x="48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2635925" y="3444300"/>
              <a:ext cx="83500" cy="109475"/>
            </a:xfrm>
            <a:custGeom>
              <a:avLst/>
              <a:gdLst/>
              <a:ahLst/>
              <a:cxnLst/>
              <a:rect l="l" t="t" r="r" b="b"/>
              <a:pathLst>
                <a:path w="3340" h="4379" extrusionOk="0">
                  <a:moveTo>
                    <a:pt x="1414" y="0"/>
                  </a:moveTo>
                  <a:cubicBezTo>
                    <a:pt x="1400" y="0"/>
                    <a:pt x="1384" y="6"/>
                    <a:pt x="1362" y="17"/>
                  </a:cubicBezTo>
                  <a:cubicBezTo>
                    <a:pt x="1257" y="17"/>
                    <a:pt x="1211" y="64"/>
                    <a:pt x="1257" y="261"/>
                  </a:cubicBezTo>
                  <a:cubicBezTo>
                    <a:pt x="1257" y="308"/>
                    <a:pt x="1304" y="308"/>
                    <a:pt x="1304" y="354"/>
                  </a:cubicBezTo>
                  <a:cubicBezTo>
                    <a:pt x="1362" y="599"/>
                    <a:pt x="1408" y="843"/>
                    <a:pt x="1455" y="1134"/>
                  </a:cubicBezTo>
                  <a:lnTo>
                    <a:pt x="1548" y="1669"/>
                  </a:lnTo>
                  <a:lnTo>
                    <a:pt x="1362" y="1622"/>
                  </a:lnTo>
                  <a:cubicBezTo>
                    <a:pt x="1304" y="1576"/>
                    <a:pt x="1211" y="1518"/>
                    <a:pt x="1164" y="1471"/>
                  </a:cubicBezTo>
                  <a:cubicBezTo>
                    <a:pt x="1013" y="1424"/>
                    <a:pt x="873" y="1378"/>
                    <a:pt x="722" y="1331"/>
                  </a:cubicBezTo>
                  <a:cubicBezTo>
                    <a:pt x="671" y="1314"/>
                    <a:pt x="626" y="1304"/>
                    <a:pt x="585" y="1304"/>
                  </a:cubicBezTo>
                  <a:cubicBezTo>
                    <a:pt x="513" y="1304"/>
                    <a:pt x="451" y="1336"/>
                    <a:pt x="385" y="1424"/>
                  </a:cubicBezTo>
                  <a:cubicBezTo>
                    <a:pt x="338" y="1518"/>
                    <a:pt x="385" y="1576"/>
                    <a:pt x="583" y="1715"/>
                  </a:cubicBezTo>
                  <a:cubicBezTo>
                    <a:pt x="676" y="1762"/>
                    <a:pt x="827" y="1866"/>
                    <a:pt x="966" y="1960"/>
                  </a:cubicBezTo>
                  <a:lnTo>
                    <a:pt x="1408" y="2204"/>
                  </a:lnTo>
                  <a:lnTo>
                    <a:pt x="920" y="2297"/>
                  </a:lnTo>
                  <a:cubicBezTo>
                    <a:pt x="873" y="2343"/>
                    <a:pt x="780" y="2343"/>
                    <a:pt x="722" y="2343"/>
                  </a:cubicBezTo>
                  <a:cubicBezTo>
                    <a:pt x="536" y="2390"/>
                    <a:pt x="292" y="2448"/>
                    <a:pt x="141" y="2495"/>
                  </a:cubicBezTo>
                  <a:cubicBezTo>
                    <a:pt x="94" y="2541"/>
                    <a:pt x="1" y="2634"/>
                    <a:pt x="1" y="2681"/>
                  </a:cubicBezTo>
                  <a:cubicBezTo>
                    <a:pt x="1" y="2739"/>
                    <a:pt x="1" y="2739"/>
                    <a:pt x="94" y="2739"/>
                  </a:cubicBezTo>
                  <a:lnTo>
                    <a:pt x="338" y="2739"/>
                  </a:lnTo>
                  <a:cubicBezTo>
                    <a:pt x="583" y="2681"/>
                    <a:pt x="827" y="2634"/>
                    <a:pt x="1013" y="2634"/>
                  </a:cubicBezTo>
                  <a:lnTo>
                    <a:pt x="1304" y="2588"/>
                  </a:lnTo>
                  <a:lnTo>
                    <a:pt x="1304" y="2739"/>
                  </a:lnTo>
                  <a:cubicBezTo>
                    <a:pt x="1257" y="2832"/>
                    <a:pt x="1257" y="2925"/>
                    <a:pt x="1257" y="3030"/>
                  </a:cubicBezTo>
                  <a:cubicBezTo>
                    <a:pt x="1211" y="3216"/>
                    <a:pt x="1164" y="3460"/>
                    <a:pt x="1118" y="3658"/>
                  </a:cubicBezTo>
                  <a:cubicBezTo>
                    <a:pt x="1118" y="3704"/>
                    <a:pt x="1164" y="3751"/>
                    <a:pt x="1164" y="3797"/>
                  </a:cubicBezTo>
                  <a:cubicBezTo>
                    <a:pt x="1257" y="3751"/>
                    <a:pt x="1304" y="3751"/>
                    <a:pt x="1304" y="3704"/>
                  </a:cubicBezTo>
                  <a:cubicBezTo>
                    <a:pt x="1408" y="3611"/>
                    <a:pt x="1455" y="3507"/>
                    <a:pt x="1501" y="3367"/>
                  </a:cubicBezTo>
                  <a:cubicBezTo>
                    <a:pt x="1548" y="3320"/>
                    <a:pt x="1595" y="3262"/>
                    <a:pt x="1595" y="3216"/>
                  </a:cubicBezTo>
                  <a:lnTo>
                    <a:pt x="1746" y="2971"/>
                  </a:lnTo>
                  <a:lnTo>
                    <a:pt x="1792" y="3216"/>
                  </a:lnTo>
                  <a:cubicBezTo>
                    <a:pt x="1792" y="3320"/>
                    <a:pt x="1792" y="3320"/>
                    <a:pt x="1839" y="3367"/>
                  </a:cubicBezTo>
                  <a:cubicBezTo>
                    <a:pt x="1839" y="3460"/>
                    <a:pt x="1839" y="3553"/>
                    <a:pt x="1885" y="3611"/>
                  </a:cubicBezTo>
                  <a:lnTo>
                    <a:pt x="1885" y="3704"/>
                  </a:lnTo>
                  <a:cubicBezTo>
                    <a:pt x="1990" y="3902"/>
                    <a:pt x="2037" y="4088"/>
                    <a:pt x="2130" y="4286"/>
                  </a:cubicBezTo>
                  <a:cubicBezTo>
                    <a:pt x="2130" y="4332"/>
                    <a:pt x="2234" y="4379"/>
                    <a:pt x="2281" y="4379"/>
                  </a:cubicBezTo>
                  <a:cubicBezTo>
                    <a:pt x="2327" y="4379"/>
                    <a:pt x="2374" y="4286"/>
                    <a:pt x="2374" y="4193"/>
                  </a:cubicBezTo>
                  <a:cubicBezTo>
                    <a:pt x="2374" y="4088"/>
                    <a:pt x="2374" y="3948"/>
                    <a:pt x="2327" y="3797"/>
                  </a:cubicBezTo>
                  <a:cubicBezTo>
                    <a:pt x="2327" y="3553"/>
                    <a:pt x="2281" y="3320"/>
                    <a:pt x="2234" y="3076"/>
                  </a:cubicBezTo>
                  <a:lnTo>
                    <a:pt x="2130" y="2495"/>
                  </a:lnTo>
                  <a:lnTo>
                    <a:pt x="2420" y="2681"/>
                  </a:lnTo>
                  <a:cubicBezTo>
                    <a:pt x="2525" y="2739"/>
                    <a:pt x="2572" y="2785"/>
                    <a:pt x="2665" y="2785"/>
                  </a:cubicBezTo>
                  <a:cubicBezTo>
                    <a:pt x="2816" y="2878"/>
                    <a:pt x="2955" y="2925"/>
                    <a:pt x="3107" y="2971"/>
                  </a:cubicBezTo>
                  <a:cubicBezTo>
                    <a:pt x="3200" y="2971"/>
                    <a:pt x="3246" y="2925"/>
                    <a:pt x="3246" y="2925"/>
                  </a:cubicBezTo>
                  <a:cubicBezTo>
                    <a:pt x="3246" y="2925"/>
                    <a:pt x="3246" y="2878"/>
                    <a:pt x="3200" y="2785"/>
                  </a:cubicBezTo>
                  <a:cubicBezTo>
                    <a:pt x="3153" y="2739"/>
                    <a:pt x="3153" y="2681"/>
                    <a:pt x="3107" y="2634"/>
                  </a:cubicBezTo>
                  <a:cubicBezTo>
                    <a:pt x="3048" y="2634"/>
                    <a:pt x="3048" y="2588"/>
                    <a:pt x="3048" y="2588"/>
                  </a:cubicBezTo>
                  <a:lnTo>
                    <a:pt x="2955" y="2495"/>
                  </a:lnTo>
                  <a:lnTo>
                    <a:pt x="3048" y="2448"/>
                  </a:lnTo>
                  <a:cubicBezTo>
                    <a:pt x="3107" y="2390"/>
                    <a:pt x="3107" y="2390"/>
                    <a:pt x="3153" y="2390"/>
                  </a:cubicBezTo>
                  <a:lnTo>
                    <a:pt x="3246" y="2297"/>
                  </a:lnTo>
                  <a:lnTo>
                    <a:pt x="3339" y="2204"/>
                  </a:lnTo>
                  <a:cubicBezTo>
                    <a:pt x="3293" y="2157"/>
                    <a:pt x="3246" y="2099"/>
                    <a:pt x="3246" y="2099"/>
                  </a:cubicBezTo>
                  <a:lnTo>
                    <a:pt x="2665" y="2099"/>
                  </a:lnTo>
                  <a:cubicBezTo>
                    <a:pt x="2572" y="2099"/>
                    <a:pt x="2467" y="2099"/>
                    <a:pt x="2327" y="2053"/>
                  </a:cubicBezTo>
                  <a:lnTo>
                    <a:pt x="2130" y="2053"/>
                  </a:lnTo>
                  <a:lnTo>
                    <a:pt x="2130" y="1913"/>
                  </a:lnTo>
                  <a:cubicBezTo>
                    <a:pt x="2176" y="1808"/>
                    <a:pt x="2176" y="1715"/>
                    <a:pt x="2234" y="1622"/>
                  </a:cubicBezTo>
                  <a:cubicBezTo>
                    <a:pt x="2281" y="1378"/>
                    <a:pt x="2374" y="1134"/>
                    <a:pt x="2420" y="936"/>
                  </a:cubicBezTo>
                  <a:cubicBezTo>
                    <a:pt x="2420" y="889"/>
                    <a:pt x="2374" y="796"/>
                    <a:pt x="2374" y="750"/>
                  </a:cubicBezTo>
                  <a:lnTo>
                    <a:pt x="2327" y="750"/>
                  </a:lnTo>
                  <a:cubicBezTo>
                    <a:pt x="2281" y="750"/>
                    <a:pt x="2176" y="796"/>
                    <a:pt x="2130" y="843"/>
                  </a:cubicBezTo>
                  <a:cubicBezTo>
                    <a:pt x="2130" y="843"/>
                    <a:pt x="2083" y="889"/>
                    <a:pt x="2083" y="994"/>
                  </a:cubicBezTo>
                  <a:cubicBezTo>
                    <a:pt x="2037" y="994"/>
                    <a:pt x="2037" y="1041"/>
                    <a:pt x="1990" y="1087"/>
                  </a:cubicBezTo>
                  <a:lnTo>
                    <a:pt x="1885" y="1227"/>
                  </a:lnTo>
                  <a:lnTo>
                    <a:pt x="1839" y="1041"/>
                  </a:lnTo>
                  <a:cubicBezTo>
                    <a:pt x="1792" y="994"/>
                    <a:pt x="1792" y="889"/>
                    <a:pt x="1746" y="796"/>
                  </a:cubicBezTo>
                  <a:cubicBezTo>
                    <a:pt x="1699" y="599"/>
                    <a:pt x="1653" y="459"/>
                    <a:pt x="1548" y="261"/>
                  </a:cubicBezTo>
                  <a:lnTo>
                    <a:pt x="1548" y="215"/>
                  </a:lnTo>
                  <a:cubicBezTo>
                    <a:pt x="1477" y="63"/>
                    <a:pt x="1460" y="0"/>
                    <a:pt x="14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2673450" y="3376950"/>
              <a:ext cx="25625" cy="21850"/>
            </a:xfrm>
            <a:custGeom>
              <a:avLst/>
              <a:gdLst/>
              <a:ahLst/>
              <a:cxnLst/>
              <a:rect l="l" t="t" r="r" b="b"/>
              <a:pathLst>
                <a:path w="1025" h="874" extrusionOk="0">
                  <a:moveTo>
                    <a:pt x="582" y="1"/>
                  </a:moveTo>
                  <a:cubicBezTo>
                    <a:pt x="338" y="1"/>
                    <a:pt x="152" y="141"/>
                    <a:pt x="47" y="292"/>
                  </a:cubicBezTo>
                  <a:cubicBezTo>
                    <a:pt x="0" y="385"/>
                    <a:pt x="47" y="536"/>
                    <a:pt x="94" y="676"/>
                  </a:cubicBezTo>
                  <a:cubicBezTo>
                    <a:pt x="198" y="780"/>
                    <a:pt x="338" y="873"/>
                    <a:pt x="489" y="873"/>
                  </a:cubicBezTo>
                  <a:cubicBezTo>
                    <a:pt x="675" y="873"/>
                    <a:pt x="873" y="722"/>
                    <a:pt x="966" y="583"/>
                  </a:cubicBezTo>
                  <a:cubicBezTo>
                    <a:pt x="1024" y="385"/>
                    <a:pt x="1024" y="245"/>
                    <a:pt x="919" y="141"/>
                  </a:cubicBezTo>
                  <a:cubicBezTo>
                    <a:pt x="826" y="48"/>
                    <a:pt x="733" y="1"/>
                    <a:pt x="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2440825" y="3595725"/>
              <a:ext cx="246025" cy="202900"/>
            </a:xfrm>
            <a:custGeom>
              <a:avLst/>
              <a:gdLst/>
              <a:ahLst/>
              <a:cxnLst/>
              <a:rect l="l" t="t" r="r" b="b"/>
              <a:pathLst>
                <a:path w="9841" h="8116" extrusionOk="0">
                  <a:moveTo>
                    <a:pt x="1550" y="1"/>
                  </a:moveTo>
                  <a:cubicBezTo>
                    <a:pt x="1450" y="1"/>
                    <a:pt x="1394" y="34"/>
                    <a:pt x="1361" y="67"/>
                  </a:cubicBezTo>
                  <a:cubicBezTo>
                    <a:pt x="1315" y="171"/>
                    <a:pt x="1256" y="311"/>
                    <a:pt x="1315" y="462"/>
                  </a:cubicBezTo>
                  <a:cubicBezTo>
                    <a:pt x="1361" y="602"/>
                    <a:pt x="1408" y="695"/>
                    <a:pt x="1454" y="799"/>
                  </a:cubicBezTo>
                  <a:cubicBezTo>
                    <a:pt x="1454" y="846"/>
                    <a:pt x="1501" y="892"/>
                    <a:pt x="1501" y="985"/>
                  </a:cubicBezTo>
                  <a:lnTo>
                    <a:pt x="1745" y="1672"/>
                  </a:lnTo>
                  <a:cubicBezTo>
                    <a:pt x="1896" y="2009"/>
                    <a:pt x="1989" y="2300"/>
                    <a:pt x="2129" y="2637"/>
                  </a:cubicBezTo>
                  <a:lnTo>
                    <a:pt x="2129" y="2684"/>
                  </a:lnTo>
                  <a:lnTo>
                    <a:pt x="1745" y="3021"/>
                  </a:lnTo>
                  <a:cubicBezTo>
                    <a:pt x="1361" y="3416"/>
                    <a:pt x="966" y="3754"/>
                    <a:pt x="628" y="4091"/>
                  </a:cubicBezTo>
                  <a:cubicBezTo>
                    <a:pt x="442" y="4289"/>
                    <a:pt x="245" y="4533"/>
                    <a:pt x="93" y="4719"/>
                  </a:cubicBezTo>
                  <a:cubicBezTo>
                    <a:pt x="47" y="4824"/>
                    <a:pt x="0" y="4963"/>
                    <a:pt x="47" y="5056"/>
                  </a:cubicBezTo>
                  <a:cubicBezTo>
                    <a:pt x="47" y="5161"/>
                    <a:pt x="151" y="5254"/>
                    <a:pt x="291" y="5301"/>
                  </a:cubicBezTo>
                  <a:cubicBezTo>
                    <a:pt x="384" y="5347"/>
                    <a:pt x="489" y="5405"/>
                    <a:pt x="582" y="5405"/>
                  </a:cubicBezTo>
                  <a:cubicBezTo>
                    <a:pt x="826" y="5452"/>
                    <a:pt x="1117" y="5452"/>
                    <a:pt x="1408" y="5452"/>
                  </a:cubicBezTo>
                  <a:cubicBezTo>
                    <a:pt x="1943" y="5452"/>
                    <a:pt x="2478" y="5452"/>
                    <a:pt x="3001" y="5405"/>
                  </a:cubicBezTo>
                  <a:lnTo>
                    <a:pt x="3781" y="5405"/>
                  </a:lnTo>
                  <a:lnTo>
                    <a:pt x="3827" y="5498"/>
                  </a:lnTo>
                  <a:cubicBezTo>
                    <a:pt x="3932" y="6173"/>
                    <a:pt x="4269" y="6755"/>
                    <a:pt x="4653" y="7336"/>
                  </a:cubicBezTo>
                  <a:cubicBezTo>
                    <a:pt x="4746" y="7534"/>
                    <a:pt x="4851" y="7673"/>
                    <a:pt x="4944" y="7825"/>
                  </a:cubicBezTo>
                  <a:cubicBezTo>
                    <a:pt x="5037" y="7964"/>
                    <a:pt x="5188" y="8115"/>
                    <a:pt x="5281" y="8115"/>
                  </a:cubicBezTo>
                  <a:cubicBezTo>
                    <a:pt x="5432" y="8115"/>
                    <a:pt x="5572" y="7964"/>
                    <a:pt x="5676" y="7778"/>
                  </a:cubicBezTo>
                  <a:cubicBezTo>
                    <a:pt x="5816" y="7243"/>
                    <a:pt x="6014" y="6755"/>
                    <a:pt x="6153" y="6220"/>
                  </a:cubicBezTo>
                  <a:cubicBezTo>
                    <a:pt x="6258" y="5929"/>
                    <a:pt x="6351" y="5638"/>
                    <a:pt x="6444" y="5347"/>
                  </a:cubicBezTo>
                  <a:cubicBezTo>
                    <a:pt x="6444" y="5254"/>
                    <a:pt x="6549" y="5161"/>
                    <a:pt x="6642" y="5115"/>
                  </a:cubicBezTo>
                  <a:cubicBezTo>
                    <a:pt x="7805" y="4824"/>
                    <a:pt x="8724" y="4475"/>
                    <a:pt x="9596" y="4045"/>
                  </a:cubicBezTo>
                  <a:cubicBezTo>
                    <a:pt x="9747" y="3998"/>
                    <a:pt x="9794" y="3893"/>
                    <a:pt x="9841" y="3800"/>
                  </a:cubicBezTo>
                  <a:cubicBezTo>
                    <a:pt x="9841" y="3661"/>
                    <a:pt x="9747" y="3556"/>
                    <a:pt x="9643" y="3463"/>
                  </a:cubicBezTo>
                  <a:cubicBezTo>
                    <a:pt x="9457" y="3370"/>
                    <a:pt x="9259" y="3219"/>
                    <a:pt x="9061" y="3126"/>
                  </a:cubicBezTo>
                  <a:cubicBezTo>
                    <a:pt x="8387" y="2881"/>
                    <a:pt x="7758" y="2591"/>
                    <a:pt x="7177" y="2102"/>
                  </a:cubicBezTo>
                  <a:cubicBezTo>
                    <a:pt x="7130" y="2056"/>
                    <a:pt x="7072" y="2009"/>
                    <a:pt x="7072" y="1962"/>
                  </a:cubicBezTo>
                  <a:lnTo>
                    <a:pt x="6688" y="1962"/>
                  </a:lnTo>
                  <a:lnTo>
                    <a:pt x="6688" y="2009"/>
                  </a:lnTo>
                  <a:cubicBezTo>
                    <a:pt x="6688" y="2253"/>
                    <a:pt x="6781" y="2346"/>
                    <a:pt x="6979" y="2346"/>
                  </a:cubicBezTo>
                  <a:cubicBezTo>
                    <a:pt x="7072" y="2346"/>
                    <a:pt x="7130" y="2439"/>
                    <a:pt x="7177" y="2544"/>
                  </a:cubicBezTo>
                  <a:cubicBezTo>
                    <a:pt x="7316" y="2788"/>
                    <a:pt x="7561" y="2974"/>
                    <a:pt x="7852" y="3126"/>
                  </a:cubicBezTo>
                  <a:cubicBezTo>
                    <a:pt x="8096" y="3219"/>
                    <a:pt x="8340" y="3370"/>
                    <a:pt x="8631" y="3463"/>
                  </a:cubicBezTo>
                  <a:cubicBezTo>
                    <a:pt x="8724" y="3509"/>
                    <a:pt x="8875" y="3603"/>
                    <a:pt x="8968" y="3661"/>
                  </a:cubicBezTo>
                  <a:lnTo>
                    <a:pt x="9166" y="3754"/>
                  </a:lnTo>
                  <a:lnTo>
                    <a:pt x="8968" y="3800"/>
                  </a:lnTo>
                  <a:cubicBezTo>
                    <a:pt x="8922" y="3847"/>
                    <a:pt x="8922" y="3847"/>
                    <a:pt x="8875" y="3893"/>
                  </a:cubicBezTo>
                  <a:cubicBezTo>
                    <a:pt x="8817" y="3893"/>
                    <a:pt x="8724" y="3951"/>
                    <a:pt x="8677" y="3951"/>
                  </a:cubicBezTo>
                  <a:cubicBezTo>
                    <a:pt x="8433" y="4045"/>
                    <a:pt x="8235" y="4138"/>
                    <a:pt x="8003" y="4184"/>
                  </a:cubicBezTo>
                  <a:cubicBezTo>
                    <a:pt x="7712" y="4335"/>
                    <a:pt x="7363" y="4428"/>
                    <a:pt x="7072" y="4533"/>
                  </a:cubicBezTo>
                  <a:lnTo>
                    <a:pt x="6933" y="4580"/>
                  </a:lnTo>
                  <a:cubicBezTo>
                    <a:pt x="6735" y="4673"/>
                    <a:pt x="6549" y="4719"/>
                    <a:pt x="6351" y="4870"/>
                  </a:cubicBezTo>
                  <a:cubicBezTo>
                    <a:pt x="6200" y="4917"/>
                    <a:pt x="6107" y="5115"/>
                    <a:pt x="6014" y="5254"/>
                  </a:cubicBezTo>
                  <a:cubicBezTo>
                    <a:pt x="5909" y="5498"/>
                    <a:pt x="5816" y="5789"/>
                    <a:pt x="5723" y="6033"/>
                  </a:cubicBezTo>
                  <a:cubicBezTo>
                    <a:pt x="5723" y="6173"/>
                    <a:pt x="5676" y="6278"/>
                    <a:pt x="5618" y="6417"/>
                  </a:cubicBezTo>
                  <a:cubicBezTo>
                    <a:pt x="5525" y="6662"/>
                    <a:pt x="5432" y="6906"/>
                    <a:pt x="5386" y="7150"/>
                  </a:cubicBezTo>
                  <a:lnTo>
                    <a:pt x="5327" y="7243"/>
                  </a:lnTo>
                  <a:lnTo>
                    <a:pt x="5141" y="7243"/>
                  </a:lnTo>
                  <a:lnTo>
                    <a:pt x="4897" y="6801"/>
                  </a:lnTo>
                  <a:cubicBezTo>
                    <a:pt x="4699" y="6417"/>
                    <a:pt x="4560" y="6080"/>
                    <a:pt x="4362" y="5696"/>
                  </a:cubicBezTo>
                  <a:cubicBezTo>
                    <a:pt x="4316" y="5638"/>
                    <a:pt x="4316" y="5545"/>
                    <a:pt x="4269" y="5498"/>
                  </a:cubicBezTo>
                  <a:lnTo>
                    <a:pt x="4269" y="5347"/>
                  </a:lnTo>
                  <a:cubicBezTo>
                    <a:pt x="4118" y="5010"/>
                    <a:pt x="4071" y="4963"/>
                    <a:pt x="3781" y="4963"/>
                  </a:cubicBezTo>
                  <a:lnTo>
                    <a:pt x="3687" y="4963"/>
                  </a:lnTo>
                  <a:cubicBezTo>
                    <a:pt x="3106" y="4963"/>
                    <a:pt x="2524" y="5010"/>
                    <a:pt x="1989" y="5010"/>
                  </a:cubicBezTo>
                  <a:lnTo>
                    <a:pt x="628" y="5010"/>
                  </a:lnTo>
                  <a:lnTo>
                    <a:pt x="582" y="4963"/>
                  </a:lnTo>
                  <a:lnTo>
                    <a:pt x="582" y="4870"/>
                  </a:lnTo>
                  <a:lnTo>
                    <a:pt x="535" y="4824"/>
                  </a:lnTo>
                  <a:lnTo>
                    <a:pt x="675" y="4673"/>
                  </a:lnTo>
                  <a:cubicBezTo>
                    <a:pt x="733" y="4626"/>
                    <a:pt x="826" y="4533"/>
                    <a:pt x="873" y="4428"/>
                  </a:cubicBezTo>
                  <a:lnTo>
                    <a:pt x="1070" y="4242"/>
                  </a:lnTo>
                  <a:cubicBezTo>
                    <a:pt x="1547" y="3800"/>
                    <a:pt x="1989" y="3370"/>
                    <a:pt x="2420" y="2928"/>
                  </a:cubicBezTo>
                  <a:cubicBezTo>
                    <a:pt x="2571" y="2788"/>
                    <a:pt x="2617" y="2684"/>
                    <a:pt x="2524" y="2498"/>
                  </a:cubicBezTo>
                  <a:cubicBezTo>
                    <a:pt x="2327" y="2009"/>
                    <a:pt x="2187" y="1567"/>
                    <a:pt x="1989" y="1090"/>
                  </a:cubicBezTo>
                  <a:cubicBezTo>
                    <a:pt x="1943" y="892"/>
                    <a:pt x="1838" y="753"/>
                    <a:pt x="1792" y="555"/>
                  </a:cubicBezTo>
                  <a:lnTo>
                    <a:pt x="1745" y="555"/>
                  </a:lnTo>
                  <a:lnTo>
                    <a:pt x="1838" y="218"/>
                  </a:lnTo>
                  <a:lnTo>
                    <a:pt x="1943" y="20"/>
                  </a:lnTo>
                  <a:lnTo>
                    <a:pt x="1698" y="20"/>
                  </a:lnTo>
                  <a:cubicBezTo>
                    <a:pt x="1641" y="6"/>
                    <a:pt x="1592" y="1"/>
                    <a:pt x="15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2490550" y="3553750"/>
              <a:ext cx="127100" cy="86100"/>
            </a:xfrm>
            <a:custGeom>
              <a:avLst/>
              <a:gdLst/>
              <a:ahLst/>
              <a:cxnLst/>
              <a:rect l="l" t="t" r="r" b="b"/>
              <a:pathLst>
                <a:path w="5084" h="3444" extrusionOk="0">
                  <a:moveTo>
                    <a:pt x="4851" y="1"/>
                  </a:moveTo>
                  <a:cubicBezTo>
                    <a:pt x="4792" y="1"/>
                    <a:pt x="4699" y="47"/>
                    <a:pt x="4606" y="106"/>
                  </a:cubicBezTo>
                  <a:cubicBezTo>
                    <a:pt x="4316" y="338"/>
                    <a:pt x="4071" y="582"/>
                    <a:pt x="3874" y="827"/>
                  </a:cubicBezTo>
                  <a:cubicBezTo>
                    <a:pt x="3338" y="1362"/>
                    <a:pt x="2862" y="1943"/>
                    <a:pt x="2373" y="2478"/>
                  </a:cubicBezTo>
                  <a:cubicBezTo>
                    <a:pt x="2341" y="2510"/>
                    <a:pt x="2259" y="2565"/>
                    <a:pt x="2150" y="2565"/>
                  </a:cubicBezTo>
                  <a:cubicBezTo>
                    <a:pt x="2101" y="2565"/>
                    <a:pt x="2047" y="2554"/>
                    <a:pt x="1989" y="2525"/>
                  </a:cubicBezTo>
                  <a:cubicBezTo>
                    <a:pt x="1547" y="2327"/>
                    <a:pt x="1070" y="2141"/>
                    <a:pt x="582" y="1943"/>
                  </a:cubicBezTo>
                  <a:cubicBezTo>
                    <a:pt x="431" y="1897"/>
                    <a:pt x="291" y="1792"/>
                    <a:pt x="140" y="1746"/>
                  </a:cubicBezTo>
                  <a:lnTo>
                    <a:pt x="0" y="2141"/>
                  </a:lnTo>
                  <a:cubicBezTo>
                    <a:pt x="47" y="2141"/>
                    <a:pt x="140" y="2188"/>
                    <a:pt x="198" y="2234"/>
                  </a:cubicBezTo>
                  <a:cubicBezTo>
                    <a:pt x="431" y="2327"/>
                    <a:pt x="628" y="2478"/>
                    <a:pt x="873" y="2525"/>
                  </a:cubicBezTo>
                  <a:cubicBezTo>
                    <a:pt x="1163" y="2664"/>
                    <a:pt x="1547" y="2816"/>
                    <a:pt x="1838" y="2909"/>
                  </a:cubicBezTo>
                  <a:lnTo>
                    <a:pt x="2129" y="3013"/>
                  </a:lnTo>
                  <a:cubicBezTo>
                    <a:pt x="2175" y="3060"/>
                    <a:pt x="2234" y="3060"/>
                    <a:pt x="2280" y="3060"/>
                  </a:cubicBezTo>
                  <a:cubicBezTo>
                    <a:pt x="2327" y="3060"/>
                    <a:pt x="2420" y="3013"/>
                    <a:pt x="2524" y="2909"/>
                  </a:cubicBezTo>
                  <a:cubicBezTo>
                    <a:pt x="2955" y="2432"/>
                    <a:pt x="3443" y="1897"/>
                    <a:pt x="3920" y="1408"/>
                  </a:cubicBezTo>
                  <a:lnTo>
                    <a:pt x="4409" y="873"/>
                  </a:lnTo>
                  <a:cubicBezTo>
                    <a:pt x="4409" y="873"/>
                    <a:pt x="4455" y="827"/>
                    <a:pt x="4502" y="780"/>
                  </a:cubicBezTo>
                  <a:lnTo>
                    <a:pt x="4560" y="734"/>
                  </a:lnTo>
                  <a:lnTo>
                    <a:pt x="4746" y="536"/>
                  </a:lnTo>
                  <a:lnTo>
                    <a:pt x="4746" y="1211"/>
                  </a:lnTo>
                  <a:lnTo>
                    <a:pt x="4746" y="2188"/>
                  </a:lnTo>
                  <a:lnTo>
                    <a:pt x="4746" y="2816"/>
                  </a:lnTo>
                  <a:cubicBezTo>
                    <a:pt x="4699" y="3013"/>
                    <a:pt x="4699" y="3199"/>
                    <a:pt x="4699" y="3444"/>
                  </a:cubicBezTo>
                  <a:lnTo>
                    <a:pt x="5083" y="3444"/>
                  </a:lnTo>
                  <a:lnTo>
                    <a:pt x="5083" y="2955"/>
                  </a:lnTo>
                  <a:lnTo>
                    <a:pt x="5083" y="2281"/>
                  </a:lnTo>
                  <a:lnTo>
                    <a:pt x="5083" y="1943"/>
                  </a:lnTo>
                  <a:lnTo>
                    <a:pt x="5083" y="292"/>
                  </a:lnTo>
                  <a:cubicBezTo>
                    <a:pt x="5083" y="106"/>
                    <a:pt x="4990" y="1"/>
                    <a:pt x="48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2612975" y="3639825"/>
              <a:ext cx="4675" cy="25"/>
            </a:xfrm>
            <a:custGeom>
              <a:avLst/>
              <a:gdLst/>
              <a:ahLst/>
              <a:cxnLst/>
              <a:rect l="l" t="t" r="r" b="b"/>
              <a:pathLst>
                <a:path w="187" h="1" extrusionOk="0">
                  <a:moveTo>
                    <a:pt x="186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2257925" y="3644775"/>
              <a:ext cx="150350" cy="146300"/>
            </a:xfrm>
            <a:custGeom>
              <a:avLst/>
              <a:gdLst/>
              <a:ahLst/>
              <a:cxnLst/>
              <a:rect l="l" t="t" r="r" b="b"/>
              <a:pathLst>
                <a:path w="6014" h="5852" extrusionOk="0">
                  <a:moveTo>
                    <a:pt x="3048" y="291"/>
                  </a:moveTo>
                  <a:lnTo>
                    <a:pt x="3152" y="536"/>
                  </a:lnTo>
                  <a:cubicBezTo>
                    <a:pt x="3152" y="582"/>
                    <a:pt x="3199" y="675"/>
                    <a:pt x="3199" y="768"/>
                  </a:cubicBezTo>
                  <a:cubicBezTo>
                    <a:pt x="3245" y="966"/>
                    <a:pt x="3338" y="1164"/>
                    <a:pt x="3396" y="1350"/>
                  </a:cubicBezTo>
                  <a:cubicBezTo>
                    <a:pt x="3490" y="1594"/>
                    <a:pt x="3583" y="1885"/>
                    <a:pt x="3734" y="2176"/>
                  </a:cubicBezTo>
                  <a:cubicBezTo>
                    <a:pt x="3780" y="2222"/>
                    <a:pt x="3920" y="2280"/>
                    <a:pt x="4025" y="2280"/>
                  </a:cubicBezTo>
                  <a:cubicBezTo>
                    <a:pt x="4106" y="2296"/>
                    <a:pt x="4186" y="2301"/>
                    <a:pt x="4266" y="2301"/>
                  </a:cubicBezTo>
                  <a:cubicBezTo>
                    <a:pt x="4425" y="2301"/>
                    <a:pt x="4583" y="2280"/>
                    <a:pt x="4746" y="2280"/>
                  </a:cubicBezTo>
                  <a:lnTo>
                    <a:pt x="5479" y="2280"/>
                  </a:lnTo>
                  <a:lnTo>
                    <a:pt x="5188" y="2664"/>
                  </a:lnTo>
                  <a:cubicBezTo>
                    <a:pt x="4990" y="2955"/>
                    <a:pt x="4792" y="3199"/>
                    <a:pt x="4606" y="3490"/>
                  </a:cubicBezTo>
                  <a:cubicBezTo>
                    <a:pt x="4560" y="3490"/>
                    <a:pt x="4560" y="3536"/>
                    <a:pt x="4501" y="3536"/>
                  </a:cubicBezTo>
                  <a:cubicBezTo>
                    <a:pt x="4408" y="3536"/>
                    <a:pt x="4315" y="3583"/>
                    <a:pt x="4315" y="3629"/>
                  </a:cubicBezTo>
                  <a:cubicBezTo>
                    <a:pt x="4269" y="3676"/>
                    <a:pt x="4315" y="3781"/>
                    <a:pt x="4362" y="3827"/>
                  </a:cubicBezTo>
                  <a:cubicBezTo>
                    <a:pt x="4408" y="4025"/>
                    <a:pt x="4455" y="4165"/>
                    <a:pt x="4560" y="4362"/>
                  </a:cubicBezTo>
                  <a:cubicBezTo>
                    <a:pt x="4606" y="4409"/>
                    <a:pt x="4653" y="4502"/>
                    <a:pt x="4653" y="4607"/>
                  </a:cubicBezTo>
                  <a:lnTo>
                    <a:pt x="4746" y="4839"/>
                  </a:lnTo>
                  <a:lnTo>
                    <a:pt x="4164" y="4548"/>
                  </a:lnTo>
                  <a:cubicBezTo>
                    <a:pt x="3873" y="4409"/>
                    <a:pt x="3583" y="4316"/>
                    <a:pt x="3292" y="4165"/>
                  </a:cubicBezTo>
                  <a:cubicBezTo>
                    <a:pt x="3199" y="4118"/>
                    <a:pt x="3152" y="4071"/>
                    <a:pt x="3048" y="4071"/>
                  </a:cubicBezTo>
                  <a:cubicBezTo>
                    <a:pt x="3048" y="4071"/>
                    <a:pt x="3001" y="4071"/>
                    <a:pt x="2908" y="4211"/>
                  </a:cubicBezTo>
                  <a:cubicBezTo>
                    <a:pt x="2908" y="4258"/>
                    <a:pt x="2861" y="4316"/>
                    <a:pt x="2815" y="4316"/>
                  </a:cubicBezTo>
                  <a:cubicBezTo>
                    <a:pt x="2419" y="4409"/>
                    <a:pt x="2175" y="4653"/>
                    <a:pt x="1943" y="4944"/>
                  </a:cubicBezTo>
                  <a:cubicBezTo>
                    <a:pt x="1884" y="5037"/>
                    <a:pt x="1791" y="5083"/>
                    <a:pt x="1745" y="5188"/>
                  </a:cubicBezTo>
                  <a:lnTo>
                    <a:pt x="1547" y="5374"/>
                  </a:lnTo>
                  <a:lnTo>
                    <a:pt x="1547" y="5374"/>
                  </a:lnTo>
                  <a:lnTo>
                    <a:pt x="1698" y="4165"/>
                  </a:lnTo>
                  <a:lnTo>
                    <a:pt x="1698" y="4071"/>
                  </a:lnTo>
                  <a:cubicBezTo>
                    <a:pt x="1698" y="4025"/>
                    <a:pt x="1698" y="3967"/>
                    <a:pt x="1745" y="3920"/>
                  </a:cubicBezTo>
                  <a:cubicBezTo>
                    <a:pt x="1791" y="3676"/>
                    <a:pt x="1698" y="3490"/>
                    <a:pt x="1408" y="3292"/>
                  </a:cubicBezTo>
                  <a:cubicBezTo>
                    <a:pt x="1210" y="3153"/>
                    <a:pt x="1070" y="3001"/>
                    <a:pt x="872" y="2804"/>
                  </a:cubicBezTo>
                  <a:lnTo>
                    <a:pt x="628" y="2571"/>
                  </a:lnTo>
                  <a:lnTo>
                    <a:pt x="430" y="2420"/>
                  </a:lnTo>
                  <a:lnTo>
                    <a:pt x="919" y="2420"/>
                  </a:lnTo>
                  <a:cubicBezTo>
                    <a:pt x="995" y="2397"/>
                    <a:pt x="1067" y="2385"/>
                    <a:pt x="1133" y="2385"/>
                  </a:cubicBezTo>
                  <a:cubicBezTo>
                    <a:pt x="1198" y="2385"/>
                    <a:pt x="1256" y="2397"/>
                    <a:pt x="1303" y="2420"/>
                  </a:cubicBezTo>
                  <a:cubicBezTo>
                    <a:pt x="1347" y="2424"/>
                    <a:pt x="1389" y="2427"/>
                    <a:pt x="1430" y="2427"/>
                  </a:cubicBezTo>
                  <a:cubicBezTo>
                    <a:pt x="1802" y="2427"/>
                    <a:pt x="2055" y="2236"/>
                    <a:pt x="2233" y="1838"/>
                  </a:cubicBezTo>
                  <a:cubicBezTo>
                    <a:pt x="2326" y="1641"/>
                    <a:pt x="2466" y="1454"/>
                    <a:pt x="2571" y="1257"/>
                  </a:cubicBezTo>
                  <a:cubicBezTo>
                    <a:pt x="2664" y="1059"/>
                    <a:pt x="2710" y="873"/>
                    <a:pt x="2815" y="675"/>
                  </a:cubicBezTo>
                  <a:lnTo>
                    <a:pt x="2908" y="582"/>
                  </a:lnTo>
                  <a:lnTo>
                    <a:pt x="3048" y="291"/>
                  </a:lnTo>
                  <a:close/>
                  <a:moveTo>
                    <a:pt x="3048" y="0"/>
                  </a:moveTo>
                  <a:cubicBezTo>
                    <a:pt x="2954" y="0"/>
                    <a:pt x="2861" y="47"/>
                    <a:pt x="2757" y="140"/>
                  </a:cubicBezTo>
                  <a:cubicBezTo>
                    <a:pt x="2664" y="291"/>
                    <a:pt x="2617" y="384"/>
                    <a:pt x="2571" y="536"/>
                  </a:cubicBezTo>
                  <a:lnTo>
                    <a:pt x="2419" y="768"/>
                  </a:lnTo>
                  <a:cubicBezTo>
                    <a:pt x="2233" y="1117"/>
                    <a:pt x="2036" y="1501"/>
                    <a:pt x="1884" y="1885"/>
                  </a:cubicBezTo>
                  <a:cubicBezTo>
                    <a:pt x="1812" y="2075"/>
                    <a:pt x="1712" y="2145"/>
                    <a:pt x="1555" y="2145"/>
                  </a:cubicBezTo>
                  <a:cubicBezTo>
                    <a:pt x="1511" y="2145"/>
                    <a:pt x="1462" y="2139"/>
                    <a:pt x="1408" y="2129"/>
                  </a:cubicBezTo>
                  <a:cubicBezTo>
                    <a:pt x="966" y="2129"/>
                    <a:pt x="628" y="2083"/>
                    <a:pt x="244" y="2083"/>
                  </a:cubicBezTo>
                  <a:cubicBezTo>
                    <a:pt x="198" y="2083"/>
                    <a:pt x="47" y="2176"/>
                    <a:pt x="47" y="2222"/>
                  </a:cubicBezTo>
                  <a:cubicBezTo>
                    <a:pt x="0" y="2222"/>
                    <a:pt x="47" y="2373"/>
                    <a:pt x="93" y="2466"/>
                  </a:cubicBezTo>
                  <a:lnTo>
                    <a:pt x="582" y="2955"/>
                  </a:lnTo>
                  <a:lnTo>
                    <a:pt x="675" y="3048"/>
                  </a:lnTo>
                  <a:lnTo>
                    <a:pt x="779" y="3153"/>
                  </a:lnTo>
                  <a:cubicBezTo>
                    <a:pt x="919" y="3292"/>
                    <a:pt x="1012" y="3443"/>
                    <a:pt x="1210" y="3536"/>
                  </a:cubicBezTo>
                  <a:cubicBezTo>
                    <a:pt x="1454" y="3676"/>
                    <a:pt x="1408" y="3874"/>
                    <a:pt x="1361" y="4025"/>
                  </a:cubicBezTo>
                  <a:cubicBezTo>
                    <a:pt x="1303" y="4548"/>
                    <a:pt x="1210" y="5083"/>
                    <a:pt x="1163" y="5525"/>
                  </a:cubicBezTo>
                  <a:cubicBezTo>
                    <a:pt x="1163" y="5572"/>
                    <a:pt x="1163" y="5816"/>
                    <a:pt x="1303" y="5816"/>
                  </a:cubicBezTo>
                  <a:cubicBezTo>
                    <a:pt x="1378" y="5839"/>
                    <a:pt x="1451" y="5851"/>
                    <a:pt x="1524" y="5851"/>
                  </a:cubicBezTo>
                  <a:cubicBezTo>
                    <a:pt x="1597" y="5851"/>
                    <a:pt x="1669" y="5839"/>
                    <a:pt x="1745" y="5816"/>
                  </a:cubicBezTo>
                  <a:cubicBezTo>
                    <a:pt x="1838" y="5770"/>
                    <a:pt x="1884" y="5665"/>
                    <a:pt x="1989" y="5572"/>
                  </a:cubicBezTo>
                  <a:lnTo>
                    <a:pt x="2036" y="5525"/>
                  </a:lnTo>
                  <a:cubicBezTo>
                    <a:pt x="2326" y="5235"/>
                    <a:pt x="2617" y="4897"/>
                    <a:pt x="2861" y="4548"/>
                  </a:cubicBezTo>
                  <a:lnTo>
                    <a:pt x="3001" y="4409"/>
                  </a:lnTo>
                  <a:lnTo>
                    <a:pt x="3048" y="4455"/>
                  </a:lnTo>
                  <a:cubicBezTo>
                    <a:pt x="3106" y="4455"/>
                    <a:pt x="3152" y="4502"/>
                    <a:pt x="3199" y="4502"/>
                  </a:cubicBezTo>
                  <a:cubicBezTo>
                    <a:pt x="3292" y="4607"/>
                    <a:pt x="3338" y="4653"/>
                    <a:pt x="3443" y="4653"/>
                  </a:cubicBezTo>
                  <a:cubicBezTo>
                    <a:pt x="3873" y="4839"/>
                    <a:pt x="4269" y="5037"/>
                    <a:pt x="4699" y="5188"/>
                  </a:cubicBezTo>
                  <a:cubicBezTo>
                    <a:pt x="4792" y="5235"/>
                    <a:pt x="4943" y="5281"/>
                    <a:pt x="5141" y="5328"/>
                  </a:cubicBezTo>
                  <a:cubicBezTo>
                    <a:pt x="5188" y="5374"/>
                    <a:pt x="5234" y="5374"/>
                    <a:pt x="5281" y="5374"/>
                  </a:cubicBezTo>
                  <a:cubicBezTo>
                    <a:pt x="5374" y="5374"/>
                    <a:pt x="5432" y="5328"/>
                    <a:pt x="5479" y="5281"/>
                  </a:cubicBezTo>
                  <a:cubicBezTo>
                    <a:pt x="5525" y="5188"/>
                    <a:pt x="5525" y="5083"/>
                    <a:pt x="5432" y="4944"/>
                  </a:cubicBezTo>
                  <a:cubicBezTo>
                    <a:pt x="5432" y="4897"/>
                    <a:pt x="5374" y="4897"/>
                    <a:pt x="5374" y="4897"/>
                  </a:cubicBezTo>
                  <a:cubicBezTo>
                    <a:pt x="5327" y="4839"/>
                    <a:pt x="5327" y="4793"/>
                    <a:pt x="5281" y="4746"/>
                  </a:cubicBezTo>
                  <a:cubicBezTo>
                    <a:pt x="5083" y="4502"/>
                    <a:pt x="4943" y="4211"/>
                    <a:pt x="4746" y="3967"/>
                  </a:cubicBezTo>
                  <a:lnTo>
                    <a:pt x="4699" y="3874"/>
                  </a:lnTo>
                  <a:lnTo>
                    <a:pt x="5083" y="3443"/>
                  </a:lnTo>
                  <a:cubicBezTo>
                    <a:pt x="5374" y="3048"/>
                    <a:pt x="5618" y="2711"/>
                    <a:pt x="5909" y="2373"/>
                  </a:cubicBezTo>
                  <a:cubicBezTo>
                    <a:pt x="5955" y="2280"/>
                    <a:pt x="6014" y="2176"/>
                    <a:pt x="5955" y="2129"/>
                  </a:cubicBezTo>
                  <a:cubicBezTo>
                    <a:pt x="5909" y="2036"/>
                    <a:pt x="5862" y="1989"/>
                    <a:pt x="5769" y="1989"/>
                  </a:cubicBezTo>
                  <a:cubicBezTo>
                    <a:pt x="5572" y="1931"/>
                    <a:pt x="5432" y="1931"/>
                    <a:pt x="5281" y="1931"/>
                  </a:cubicBezTo>
                  <a:lnTo>
                    <a:pt x="3827" y="1931"/>
                  </a:lnTo>
                  <a:lnTo>
                    <a:pt x="3780" y="1838"/>
                  </a:lnTo>
                  <a:lnTo>
                    <a:pt x="3780" y="1699"/>
                  </a:lnTo>
                  <a:cubicBezTo>
                    <a:pt x="3734" y="1547"/>
                    <a:pt x="3687" y="1408"/>
                    <a:pt x="3629" y="1303"/>
                  </a:cubicBezTo>
                  <a:cubicBezTo>
                    <a:pt x="3583" y="919"/>
                    <a:pt x="3443" y="582"/>
                    <a:pt x="3338" y="245"/>
                  </a:cubicBezTo>
                  <a:cubicBezTo>
                    <a:pt x="3292" y="47"/>
                    <a:pt x="3199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2288150" y="2264700"/>
              <a:ext cx="12250" cy="25325"/>
            </a:xfrm>
            <a:custGeom>
              <a:avLst/>
              <a:gdLst/>
              <a:ahLst/>
              <a:cxnLst/>
              <a:rect l="l" t="t" r="r" b="b"/>
              <a:pathLst>
                <a:path w="490" h="1013" extrusionOk="0">
                  <a:moveTo>
                    <a:pt x="152" y="1"/>
                  </a:moveTo>
                  <a:cubicBezTo>
                    <a:pt x="94" y="1"/>
                    <a:pt x="47" y="47"/>
                    <a:pt x="47" y="94"/>
                  </a:cubicBezTo>
                  <a:cubicBezTo>
                    <a:pt x="1" y="338"/>
                    <a:pt x="152" y="827"/>
                    <a:pt x="385" y="1013"/>
                  </a:cubicBezTo>
                  <a:cubicBezTo>
                    <a:pt x="385" y="966"/>
                    <a:pt x="443" y="920"/>
                    <a:pt x="443" y="873"/>
                  </a:cubicBezTo>
                  <a:cubicBezTo>
                    <a:pt x="489" y="536"/>
                    <a:pt x="489" y="292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2271300" y="2206550"/>
              <a:ext cx="10775" cy="31425"/>
            </a:xfrm>
            <a:custGeom>
              <a:avLst/>
              <a:gdLst/>
              <a:ahLst/>
              <a:cxnLst/>
              <a:rect l="l" t="t" r="r" b="b"/>
              <a:pathLst>
                <a:path w="431" h="1257" extrusionOk="0">
                  <a:moveTo>
                    <a:pt x="47" y="1"/>
                  </a:moveTo>
                  <a:lnTo>
                    <a:pt x="0" y="47"/>
                  </a:lnTo>
                  <a:cubicBezTo>
                    <a:pt x="47" y="338"/>
                    <a:pt x="93" y="675"/>
                    <a:pt x="186" y="966"/>
                  </a:cubicBezTo>
                  <a:cubicBezTo>
                    <a:pt x="186" y="1071"/>
                    <a:pt x="291" y="1117"/>
                    <a:pt x="337" y="1210"/>
                  </a:cubicBezTo>
                  <a:lnTo>
                    <a:pt x="337" y="1257"/>
                  </a:lnTo>
                  <a:cubicBezTo>
                    <a:pt x="431" y="873"/>
                    <a:pt x="291" y="140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2228825" y="2099825"/>
              <a:ext cx="32600" cy="20675"/>
            </a:xfrm>
            <a:custGeom>
              <a:avLst/>
              <a:gdLst/>
              <a:ahLst/>
              <a:cxnLst/>
              <a:rect l="l" t="t" r="r" b="b"/>
              <a:pathLst>
                <a:path w="1304" h="827" extrusionOk="0">
                  <a:moveTo>
                    <a:pt x="141" y="1"/>
                  </a:moveTo>
                  <a:lnTo>
                    <a:pt x="1" y="245"/>
                  </a:lnTo>
                  <a:cubicBezTo>
                    <a:pt x="47" y="245"/>
                    <a:pt x="47" y="245"/>
                    <a:pt x="94" y="292"/>
                  </a:cubicBezTo>
                  <a:cubicBezTo>
                    <a:pt x="199" y="338"/>
                    <a:pt x="292" y="396"/>
                    <a:pt x="338" y="396"/>
                  </a:cubicBezTo>
                  <a:cubicBezTo>
                    <a:pt x="629" y="536"/>
                    <a:pt x="920" y="687"/>
                    <a:pt x="1164" y="827"/>
                  </a:cubicBezTo>
                  <a:lnTo>
                    <a:pt x="1304" y="629"/>
                  </a:lnTo>
                  <a:cubicBezTo>
                    <a:pt x="1257" y="582"/>
                    <a:pt x="1211" y="582"/>
                    <a:pt x="1211" y="536"/>
                  </a:cubicBezTo>
                  <a:cubicBezTo>
                    <a:pt x="920" y="245"/>
                    <a:pt x="536" y="106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2718225" y="2401675"/>
              <a:ext cx="106750" cy="181750"/>
            </a:xfrm>
            <a:custGeom>
              <a:avLst/>
              <a:gdLst/>
              <a:ahLst/>
              <a:cxnLst/>
              <a:rect l="l" t="t" r="r" b="b"/>
              <a:pathLst>
                <a:path w="4270" h="7270" extrusionOk="0">
                  <a:moveTo>
                    <a:pt x="3688" y="477"/>
                  </a:moveTo>
                  <a:lnTo>
                    <a:pt x="3781" y="1350"/>
                  </a:lnTo>
                  <a:lnTo>
                    <a:pt x="3781" y="1350"/>
                  </a:lnTo>
                  <a:lnTo>
                    <a:pt x="3641" y="1210"/>
                  </a:lnTo>
                  <a:cubicBezTo>
                    <a:pt x="3537" y="1163"/>
                    <a:pt x="3397" y="1059"/>
                    <a:pt x="3397" y="919"/>
                  </a:cubicBezTo>
                  <a:cubicBezTo>
                    <a:pt x="3397" y="826"/>
                    <a:pt x="3444" y="721"/>
                    <a:pt x="3537" y="628"/>
                  </a:cubicBezTo>
                  <a:lnTo>
                    <a:pt x="3688" y="477"/>
                  </a:lnTo>
                  <a:close/>
                  <a:moveTo>
                    <a:pt x="20" y="6499"/>
                  </a:moveTo>
                  <a:cubicBezTo>
                    <a:pt x="10" y="6505"/>
                    <a:pt x="1" y="6517"/>
                    <a:pt x="1" y="6537"/>
                  </a:cubicBezTo>
                  <a:lnTo>
                    <a:pt x="20" y="6499"/>
                  </a:lnTo>
                  <a:close/>
                  <a:moveTo>
                    <a:pt x="3688" y="0"/>
                  </a:moveTo>
                  <a:lnTo>
                    <a:pt x="3595" y="93"/>
                  </a:lnTo>
                  <a:cubicBezTo>
                    <a:pt x="3595" y="140"/>
                    <a:pt x="3595" y="186"/>
                    <a:pt x="3537" y="245"/>
                  </a:cubicBezTo>
                  <a:cubicBezTo>
                    <a:pt x="3537" y="338"/>
                    <a:pt x="3490" y="384"/>
                    <a:pt x="3397" y="431"/>
                  </a:cubicBezTo>
                  <a:cubicBezTo>
                    <a:pt x="3246" y="535"/>
                    <a:pt x="3153" y="675"/>
                    <a:pt x="3106" y="826"/>
                  </a:cubicBezTo>
                  <a:cubicBezTo>
                    <a:pt x="3060" y="919"/>
                    <a:pt x="3013" y="1012"/>
                    <a:pt x="2909" y="1117"/>
                  </a:cubicBezTo>
                  <a:cubicBezTo>
                    <a:pt x="2816" y="1256"/>
                    <a:pt x="2664" y="1454"/>
                    <a:pt x="2525" y="1594"/>
                  </a:cubicBezTo>
                  <a:lnTo>
                    <a:pt x="2769" y="1792"/>
                  </a:lnTo>
                  <a:lnTo>
                    <a:pt x="2816" y="1745"/>
                  </a:lnTo>
                  <a:lnTo>
                    <a:pt x="3013" y="1640"/>
                  </a:lnTo>
                  <a:lnTo>
                    <a:pt x="2955" y="1885"/>
                  </a:lnTo>
                  <a:cubicBezTo>
                    <a:pt x="2769" y="2617"/>
                    <a:pt x="2525" y="3199"/>
                    <a:pt x="2187" y="3676"/>
                  </a:cubicBezTo>
                  <a:cubicBezTo>
                    <a:pt x="1792" y="4211"/>
                    <a:pt x="1315" y="4792"/>
                    <a:pt x="920" y="5327"/>
                  </a:cubicBezTo>
                  <a:cubicBezTo>
                    <a:pt x="733" y="5572"/>
                    <a:pt x="536" y="5769"/>
                    <a:pt x="396" y="6002"/>
                  </a:cubicBezTo>
                  <a:cubicBezTo>
                    <a:pt x="291" y="6153"/>
                    <a:pt x="152" y="6293"/>
                    <a:pt x="47" y="6444"/>
                  </a:cubicBezTo>
                  <a:lnTo>
                    <a:pt x="20" y="6499"/>
                  </a:lnTo>
                  <a:lnTo>
                    <a:pt x="20" y="6499"/>
                  </a:lnTo>
                  <a:cubicBezTo>
                    <a:pt x="33" y="6491"/>
                    <a:pt x="47" y="6491"/>
                    <a:pt x="47" y="6491"/>
                  </a:cubicBezTo>
                  <a:cubicBezTo>
                    <a:pt x="198" y="6398"/>
                    <a:pt x="338" y="6351"/>
                    <a:pt x="443" y="6246"/>
                  </a:cubicBezTo>
                  <a:cubicBezTo>
                    <a:pt x="1559" y="5374"/>
                    <a:pt x="2374" y="4362"/>
                    <a:pt x="2909" y="3199"/>
                  </a:cubicBezTo>
                  <a:cubicBezTo>
                    <a:pt x="2909" y="3152"/>
                    <a:pt x="2909" y="3094"/>
                    <a:pt x="2955" y="3094"/>
                  </a:cubicBezTo>
                  <a:cubicBezTo>
                    <a:pt x="2955" y="3048"/>
                    <a:pt x="2955" y="3048"/>
                    <a:pt x="3013" y="3048"/>
                  </a:cubicBezTo>
                  <a:lnTo>
                    <a:pt x="3013" y="3001"/>
                  </a:lnTo>
                  <a:lnTo>
                    <a:pt x="3246" y="2803"/>
                  </a:lnTo>
                  <a:lnTo>
                    <a:pt x="3199" y="3094"/>
                  </a:lnTo>
                  <a:cubicBezTo>
                    <a:pt x="3153" y="3339"/>
                    <a:pt x="3106" y="3629"/>
                    <a:pt x="3060" y="3874"/>
                  </a:cubicBezTo>
                  <a:cubicBezTo>
                    <a:pt x="2955" y="4257"/>
                    <a:pt x="2862" y="4606"/>
                    <a:pt x="2862" y="4990"/>
                  </a:cubicBezTo>
                  <a:cubicBezTo>
                    <a:pt x="3304" y="4409"/>
                    <a:pt x="3537" y="3676"/>
                    <a:pt x="3688" y="2617"/>
                  </a:cubicBezTo>
                  <a:lnTo>
                    <a:pt x="3827" y="1792"/>
                  </a:lnTo>
                  <a:lnTo>
                    <a:pt x="3886" y="2617"/>
                  </a:lnTo>
                  <a:cubicBezTo>
                    <a:pt x="4025" y="4071"/>
                    <a:pt x="3827" y="5421"/>
                    <a:pt x="3304" y="6781"/>
                  </a:cubicBezTo>
                  <a:cubicBezTo>
                    <a:pt x="3246" y="6874"/>
                    <a:pt x="3199" y="6979"/>
                    <a:pt x="3199" y="7072"/>
                  </a:cubicBezTo>
                  <a:cubicBezTo>
                    <a:pt x="3153" y="7119"/>
                    <a:pt x="3153" y="7165"/>
                    <a:pt x="3153" y="7223"/>
                  </a:cubicBezTo>
                  <a:lnTo>
                    <a:pt x="3397" y="7270"/>
                  </a:lnTo>
                  <a:cubicBezTo>
                    <a:pt x="3979" y="6246"/>
                    <a:pt x="4269" y="5130"/>
                    <a:pt x="4223" y="3967"/>
                  </a:cubicBezTo>
                  <a:cubicBezTo>
                    <a:pt x="4223" y="3199"/>
                    <a:pt x="4118" y="2420"/>
                    <a:pt x="4072" y="1640"/>
                  </a:cubicBezTo>
                  <a:lnTo>
                    <a:pt x="4025" y="1408"/>
                  </a:lnTo>
                  <a:cubicBezTo>
                    <a:pt x="4025" y="1012"/>
                    <a:pt x="3932" y="628"/>
                    <a:pt x="3827" y="245"/>
                  </a:cubicBezTo>
                  <a:lnTo>
                    <a:pt x="3827" y="93"/>
                  </a:lnTo>
                  <a:cubicBezTo>
                    <a:pt x="3781" y="47"/>
                    <a:pt x="3734" y="0"/>
                    <a:pt x="36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2433550" y="2586900"/>
              <a:ext cx="389100" cy="849400"/>
            </a:xfrm>
            <a:custGeom>
              <a:avLst/>
              <a:gdLst/>
              <a:ahLst/>
              <a:cxnLst/>
              <a:rect l="l" t="t" r="r" b="b"/>
              <a:pathLst>
                <a:path w="15564" h="33976" extrusionOk="0">
                  <a:moveTo>
                    <a:pt x="14447" y="0"/>
                  </a:moveTo>
                  <a:cubicBezTo>
                    <a:pt x="14342" y="152"/>
                    <a:pt x="14203" y="245"/>
                    <a:pt x="14005" y="245"/>
                  </a:cubicBezTo>
                  <a:cubicBezTo>
                    <a:pt x="13912" y="291"/>
                    <a:pt x="13865" y="291"/>
                    <a:pt x="13865" y="338"/>
                  </a:cubicBezTo>
                  <a:cubicBezTo>
                    <a:pt x="13819" y="396"/>
                    <a:pt x="13819" y="396"/>
                    <a:pt x="13819" y="442"/>
                  </a:cubicBezTo>
                  <a:cubicBezTo>
                    <a:pt x="13819" y="536"/>
                    <a:pt x="13865" y="536"/>
                    <a:pt x="13958" y="536"/>
                  </a:cubicBezTo>
                  <a:lnTo>
                    <a:pt x="14249" y="536"/>
                  </a:lnTo>
                  <a:cubicBezTo>
                    <a:pt x="14296" y="489"/>
                    <a:pt x="14400" y="489"/>
                    <a:pt x="14447" y="489"/>
                  </a:cubicBezTo>
                  <a:lnTo>
                    <a:pt x="14831" y="489"/>
                  </a:lnTo>
                  <a:lnTo>
                    <a:pt x="15168" y="442"/>
                  </a:lnTo>
                  <a:lnTo>
                    <a:pt x="15121" y="582"/>
                  </a:lnTo>
                  <a:cubicBezTo>
                    <a:pt x="14982" y="978"/>
                    <a:pt x="14784" y="1268"/>
                    <a:pt x="14540" y="1454"/>
                  </a:cubicBezTo>
                  <a:lnTo>
                    <a:pt x="14296" y="1652"/>
                  </a:lnTo>
                  <a:cubicBezTo>
                    <a:pt x="13912" y="1989"/>
                    <a:pt x="13528" y="2327"/>
                    <a:pt x="13039" y="2618"/>
                  </a:cubicBezTo>
                  <a:cubicBezTo>
                    <a:pt x="12656" y="2862"/>
                    <a:pt x="12214" y="3060"/>
                    <a:pt x="11830" y="3246"/>
                  </a:cubicBezTo>
                  <a:cubicBezTo>
                    <a:pt x="11632" y="3350"/>
                    <a:pt x="11434" y="3443"/>
                    <a:pt x="11248" y="3536"/>
                  </a:cubicBezTo>
                  <a:cubicBezTo>
                    <a:pt x="11050" y="3641"/>
                    <a:pt x="10853" y="3734"/>
                    <a:pt x="10713" y="3781"/>
                  </a:cubicBezTo>
                  <a:lnTo>
                    <a:pt x="10667" y="3827"/>
                  </a:lnTo>
                  <a:lnTo>
                    <a:pt x="10806" y="3827"/>
                  </a:lnTo>
                  <a:cubicBezTo>
                    <a:pt x="11295" y="3827"/>
                    <a:pt x="11783" y="3688"/>
                    <a:pt x="12214" y="3490"/>
                  </a:cubicBezTo>
                  <a:cubicBezTo>
                    <a:pt x="12411" y="3443"/>
                    <a:pt x="12551" y="3397"/>
                    <a:pt x="12749" y="3350"/>
                  </a:cubicBezTo>
                  <a:lnTo>
                    <a:pt x="12993" y="3199"/>
                  </a:lnTo>
                  <a:lnTo>
                    <a:pt x="12842" y="3490"/>
                  </a:lnTo>
                  <a:cubicBezTo>
                    <a:pt x="12120" y="5049"/>
                    <a:pt x="11295" y="6549"/>
                    <a:pt x="10469" y="8003"/>
                  </a:cubicBezTo>
                  <a:cubicBezTo>
                    <a:pt x="9794" y="9213"/>
                    <a:pt x="9108" y="10422"/>
                    <a:pt x="8480" y="11632"/>
                  </a:cubicBezTo>
                  <a:lnTo>
                    <a:pt x="8096" y="12411"/>
                  </a:lnTo>
                  <a:lnTo>
                    <a:pt x="8294" y="11585"/>
                  </a:lnTo>
                  <a:lnTo>
                    <a:pt x="8340" y="11295"/>
                  </a:lnTo>
                  <a:cubicBezTo>
                    <a:pt x="8387" y="11050"/>
                    <a:pt x="8433" y="10806"/>
                    <a:pt x="8480" y="10515"/>
                  </a:cubicBezTo>
                  <a:cubicBezTo>
                    <a:pt x="8585" y="10178"/>
                    <a:pt x="8631" y="9841"/>
                    <a:pt x="8724" y="9503"/>
                  </a:cubicBezTo>
                  <a:cubicBezTo>
                    <a:pt x="9166" y="8003"/>
                    <a:pt x="9399" y="6444"/>
                    <a:pt x="9596" y="4944"/>
                  </a:cubicBezTo>
                  <a:lnTo>
                    <a:pt x="9596" y="4316"/>
                  </a:lnTo>
                  <a:lnTo>
                    <a:pt x="9596" y="4118"/>
                  </a:lnTo>
                  <a:lnTo>
                    <a:pt x="9550" y="4118"/>
                  </a:lnTo>
                  <a:lnTo>
                    <a:pt x="9457" y="4071"/>
                  </a:lnTo>
                  <a:cubicBezTo>
                    <a:pt x="9352" y="4560"/>
                    <a:pt x="9259" y="5049"/>
                    <a:pt x="9166" y="5525"/>
                  </a:cubicBezTo>
                  <a:cubicBezTo>
                    <a:pt x="8968" y="6549"/>
                    <a:pt x="8771" y="7561"/>
                    <a:pt x="8585" y="8584"/>
                  </a:cubicBezTo>
                  <a:cubicBezTo>
                    <a:pt x="8526" y="8771"/>
                    <a:pt x="8480" y="8968"/>
                    <a:pt x="8189" y="8968"/>
                  </a:cubicBezTo>
                  <a:lnTo>
                    <a:pt x="8096" y="8968"/>
                  </a:lnTo>
                  <a:cubicBezTo>
                    <a:pt x="7421" y="8875"/>
                    <a:pt x="6840" y="8678"/>
                    <a:pt x="6305" y="8433"/>
                  </a:cubicBezTo>
                  <a:cubicBezTo>
                    <a:pt x="5967" y="8294"/>
                    <a:pt x="5618" y="8142"/>
                    <a:pt x="5281" y="7956"/>
                  </a:cubicBezTo>
                  <a:lnTo>
                    <a:pt x="4746" y="7712"/>
                  </a:lnTo>
                  <a:lnTo>
                    <a:pt x="5188" y="6840"/>
                  </a:lnTo>
                  <a:lnTo>
                    <a:pt x="5235" y="6886"/>
                  </a:lnTo>
                  <a:cubicBezTo>
                    <a:pt x="5618" y="7131"/>
                    <a:pt x="5909" y="7224"/>
                    <a:pt x="6258" y="7224"/>
                  </a:cubicBezTo>
                  <a:lnTo>
                    <a:pt x="6351" y="7224"/>
                  </a:lnTo>
                  <a:cubicBezTo>
                    <a:pt x="6398" y="7177"/>
                    <a:pt x="6444" y="7131"/>
                    <a:pt x="6549" y="7084"/>
                  </a:cubicBezTo>
                  <a:cubicBezTo>
                    <a:pt x="6491" y="7026"/>
                    <a:pt x="6444" y="6979"/>
                    <a:pt x="6398" y="6979"/>
                  </a:cubicBezTo>
                  <a:cubicBezTo>
                    <a:pt x="6154" y="6886"/>
                    <a:pt x="5967" y="6793"/>
                    <a:pt x="5723" y="6735"/>
                  </a:cubicBezTo>
                  <a:cubicBezTo>
                    <a:pt x="5618" y="6689"/>
                    <a:pt x="5525" y="6642"/>
                    <a:pt x="5432" y="6642"/>
                  </a:cubicBezTo>
                  <a:lnTo>
                    <a:pt x="5328" y="6595"/>
                  </a:lnTo>
                  <a:lnTo>
                    <a:pt x="5328" y="6549"/>
                  </a:lnTo>
                  <a:cubicBezTo>
                    <a:pt x="5386" y="6444"/>
                    <a:pt x="5386" y="6305"/>
                    <a:pt x="5525" y="6258"/>
                  </a:cubicBezTo>
                  <a:cubicBezTo>
                    <a:pt x="5572" y="6258"/>
                    <a:pt x="5618" y="6305"/>
                    <a:pt x="5677" y="6305"/>
                  </a:cubicBezTo>
                  <a:cubicBezTo>
                    <a:pt x="5863" y="6398"/>
                    <a:pt x="6107" y="6444"/>
                    <a:pt x="6305" y="6444"/>
                  </a:cubicBezTo>
                  <a:lnTo>
                    <a:pt x="6549" y="6444"/>
                  </a:lnTo>
                  <a:cubicBezTo>
                    <a:pt x="6596" y="6398"/>
                    <a:pt x="6642" y="6351"/>
                    <a:pt x="6689" y="6305"/>
                  </a:cubicBezTo>
                  <a:cubicBezTo>
                    <a:pt x="6642" y="6258"/>
                    <a:pt x="6596" y="6212"/>
                    <a:pt x="6549" y="6154"/>
                  </a:cubicBezTo>
                  <a:cubicBezTo>
                    <a:pt x="6398" y="6107"/>
                    <a:pt x="6200" y="6060"/>
                    <a:pt x="6014" y="5967"/>
                  </a:cubicBezTo>
                  <a:cubicBezTo>
                    <a:pt x="5909" y="5967"/>
                    <a:pt x="5863" y="5921"/>
                    <a:pt x="5770" y="5921"/>
                  </a:cubicBezTo>
                  <a:lnTo>
                    <a:pt x="5677" y="5863"/>
                  </a:lnTo>
                  <a:lnTo>
                    <a:pt x="5723" y="5770"/>
                  </a:lnTo>
                  <a:cubicBezTo>
                    <a:pt x="5816" y="5572"/>
                    <a:pt x="5863" y="5432"/>
                    <a:pt x="5967" y="5339"/>
                  </a:cubicBezTo>
                  <a:lnTo>
                    <a:pt x="5967" y="5281"/>
                  </a:lnTo>
                  <a:lnTo>
                    <a:pt x="6933" y="5572"/>
                  </a:lnTo>
                  <a:cubicBezTo>
                    <a:pt x="6979" y="5572"/>
                    <a:pt x="7072" y="5525"/>
                    <a:pt x="7177" y="5525"/>
                  </a:cubicBezTo>
                  <a:cubicBezTo>
                    <a:pt x="7131" y="5432"/>
                    <a:pt x="7072" y="5386"/>
                    <a:pt x="7026" y="5339"/>
                  </a:cubicBezTo>
                  <a:cubicBezTo>
                    <a:pt x="6886" y="5235"/>
                    <a:pt x="6689" y="5142"/>
                    <a:pt x="6549" y="5049"/>
                  </a:cubicBezTo>
                  <a:cubicBezTo>
                    <a:pt x="6444" y="4990"/>
                    <a:pt x="6398" y="4990"/>
                    <a:pt x="6305" y="4944"/>
                  </a:cubicBezTo>
                  <a:lnTo>
                    <a:pt x="6258" y="4897"/>
                  </a:lnTo>
                  <a:lnTo>
                    <a:pt x="6549" y="4362"/>
                  </a:lnTo>
                  <a:lnTo>
                    <a:pt x="6596" y="4269"/>
                  </a:lnTo>
                  <a:lnTo>
                    <a:pt x="6886" y="3827"/>
                  </a:lnTo>
                  <a:lnTo>
                    <a:pt x="6933" y="3734"/>
                  </a:lnTo>
                  <a:cubicBezTo>
                    <a:pt x="7072" y="3536"/>
                    <a:pt x="7224" y="3304"/>
                    <a:pt x="7317" y="3153"/>
                  </a:cubicBezTo>
                  <a:lnTo>
                    <a:pt x="7072" y="3060"/>
                  </a:lnTo>
                  <a:lnTo>
                    <a:pt x="7026" y="3060"/>
                  </a:lnTo>
                  <a:lnTo>
                    <a:pt x="6933" y="3153"/>
                  </a:lnTo>
                  <a:cubicBezTo>
                    <a:pt x="6305" y="4025"/>
                    <a:pt x="5677" y="5049"/>
                    <a:pt x="4990" y="6351"/>
                  </a:cubicBezTo>
                  <a:cubicBezTo>
                    <a:pt x="4269" y="7759"/>
                    <a:pt x="3734" y="9213"/>
                    <a:pt x="3199" y="10620"/>
                  </a:cubicBezTo>
                  <a:cubicBezTo>
                    <a:pt x="3153" y="10713"/>
                    <a:pt x="3106" y="10806"/>
                    <a:pt x="3060" y="10911"/>
                  </a:cubicBezTo>
                  <a:cubicBezTo>
                    <a:pt x="3001" y="10957"/>
                    <a:pt x="2955" y="11004"/>
                    <a:pt x="2908" y="11004"/>
                  </a:cubicBezTo>
                  <a:lnTo>
                    <a:pt x="2711" y="11202"/>
                  </a:lnTo>
                  <a:cubicBezTo>
                    <a:pt x="2083" y="12074"/>
                    <a:pt x="1408" y="12993"/>
                    <a:pt x="780" y="13912"/>
                  </a:cubicBezTo>
                  <a:lnTo>
                    <a:pt x="291" y="14586"/>
                  </a:lnTo>
                  <a:cubicBezTo>
                    <a:pt x="245" y="14691"/>
                    <a:pt x="198" y="14737"/>
                    <a:pt x="94" y="14831"/>
                  </a:cubicBezTo>
                  <a:lnTo>
                    <a:pt x="1" y="14935"/>
                  </a:lnTo>
                  <a:lnTo>
                    <a:pt x="1" y="15319"/>
                  </a:lnTo>
                  <a:lnTo>
                    <a:pt x="47" y="15319"/>
                  </a:lnTo>
                  <a:cubicBezTo>
                    <a:pt x="47" y="15273"/>
                    <a:pt x="94" y="15273"/>
                    <a:pt x="94" y="15273"/>
                  </a:cubicBezTo>
                  <a:cubicBezTo>
                    <a:pt x="338" y="15121"/>
                    <a:pt x="489" y="14935"/>
                    <a:pt x="629" y="14691"/>
                  </a:cubicBezTo>
                  <a:cubicBezTo>
                    <a:pt x="966" y="14202"/>
                    <a:pt x="1257" y="13772"/>
                    <a:pt x="1606" y="13330"/>
                  </a:cubicBezTo>
                  <a:lnTo>
                    <a:pt x="2327" y="12260"/>
                  </a:lnTo>
                  <a:cubicBezTo>
                    <a:pt x="2373" y="12213"/>
                    <a:pt x="2373" y="12167"/>
                    <a:pt x="2478" y="12167"/>
                  </a:cubicBezTo>
                  <a:lnTo>
                    <a:pt x="2664" y="12074"/>
                  </a:lnTo>
                  <a:lnTo>
                    <a:pt x="2664" y="12074"/>
                  </a:lnTo>
                  <a:lnTo>
                    <a:pt x="2618" y="12260"/>
                  </a:lnTo>
                  <a:cubicBezTo>
                    <a:pt x="1547" y="15563"/>
                    <a:pt x="536" y="19006"/>
                    <a:pt x="1" y="22496"/>
                  </a:cubicBezTo>
                  <a:lnTo>
                    <a:pt x="1" y="23798"/>
                  </a:lnTo>
                  <a:cubicBezTo>
                    <a:pt x="47" y="23752"/>
                    <a:pt x="47" y="23752"/>
                    <a:pt x="47" y="23705"/>
                  </a:cubicBezTo>
                  <a:cubicBezTo>
                    <a:pt x="291" y="23170"/>
                    <a:pt x="338" y="22589"/>
                    <a:pt x="442" y="22054"/>
                  </a:cubicBezTo>
                  <a:cubicBezTo>
                    <a:pt x="489" y="21716"/>
                    <a:pt x="489" y="21379"/>
                    <a:pt x="582" y="21042"/>
                  </a:cubicBezTo>
                  <a:cubicBezTo>
                    <a:pt x="1606" y="16575"/>
                    <a:pt x="2769" y="12655"/>
                    <a:pt x="4165" y="9120"/>
                  </a:cubicBezTo>
                  <a:lnTo>
                    <a:pt x="4316" y="8724"/>
                  </a:lnTo>
                  <a:cubicBezTo>
                    <a:pt x="4409" y="8538"/>
                    <a:pt x="4455" y="8387"/>
                    <a:pt x="4514" y="8189"/>
                  </a:cubicBezTo>
                  <a:cubicBezTo>
                    <a:pt x="4560" y="8142"/>
                    <a:pt x="4560" y="8142"/>
                    <a:pt x="4607" y="8142"/>
                  </a:cubicBezTo>
                  <a:lnTo>
                    <a:pt x="4607" y="8096"/>
                  </a:lnTo>
                  <a:lnTo>
                    <a:pt x="4653" y="8049"/>
                  </a:lnTo>
                  <a:lnTo>
                    <a:pt x="4700" y="8096"/>
                  </a:lnTo>
                  <a:cubicBezTo>
                    <a:pt x="4851" y="8142"/>
                    <a:pt x="4944" y="8247"/>
                    <a:pt x="5095" y="8294"/>
                  </a:cubicBezTo>
                  <a:cubicBezTo>
                    <a:pt x="6060" y="8771"/>
                    <a:pt x="7072" y="9306"/>
                    <a:pt x="8189" y="9352"/>
                  </a:cubicBezTo>
                  <a:lnTo>
                    <a:pt x="8340" y="9352"/>
                  </a:lnTo>
                  <a:lnTo>
                    <a:pt x="8189" y="10131"/>
                  </a:lnTo>
                  <a:cubicBezTo>
                    <a:pt x="8096" y="10573"/>
                    <a:pt x="8003" y="11004"/>
                    <a:pt x="7898" y="11446"/>
                  </a:cubicBezTo>
                  <a:cubicBezTo>
                    <a:pt x="7852" y="11678"/>
                    <a:pt x="7805" y="11923"/>
                    <a:pt x="7759" y="12213"/>
                  </a:cubicBezTo>
                  <a:cubicBezTo>
                    <a:pt x="7654" y="12842"/>
                    <a:pt x="7514" y="13528"/>
                    <a:pt x="7363" y="14202"/>
                  </a:cubicBezTo>
                  <a:cubicBezTo>
                    <a:pt x="7270" y="14540"/>
                    <a:pt x="7131" y="14877"/>
                    <a:pt x="6979" y="15226"/>
                  </a:cubicBezTo>
                  <a:cubicBezTo>
                    <a:pt x="6933" y="15319"/>
                    <a:pt x="6886" y="15412"/>
                    <a:pt x="6840" y="15517"/>
                  </a:cubicBezTo>
                  <a:lnTo>
                    <a:pt x="6444" y="16482"/>
                  </a:lnTo>
                  <a:cubicBezTo>
                    <a:pt x="5723" y="18134"/>
                    <a:pt x="4990" y="19879"/>
                    <a:pt x="4269" y="21565"/>
                  </a:cubicBezTo>
                  <a:cubicBezTo>
                    <a:pt x="3641" y="22972"/>
                    <a:pt x="3060" y="24426"/>
                    <a:pt x="2420" y="25834"/>
                  </a:cubicBezTo>
                  <a:lnTo>
                    <a:pt x="675" y="29765"/>
                  </a:lnTo>
                  <a:cubicBezTo>
                    <a:pt x="536" y="30103"/>
                    <a:pt x="442" y="30393"/>
                    <a:pt x="338" y="30684"/>
                  </a:cubicBezTo>
                  <a:cubicBezTo>
                    <a:pt x="245" y="30870"/>
                    <a:pt x="198" y="31021"/>
                    <a:pt x="152" y="31161"/>
                  </a:cubicBezTo>
                  <a:cubicBezTo>
                    <a:pt x="152" y="31219"/>
                    <a:pt x="94" y="31312"/>
                    <a:pt x="1" y="31359"/>
                  </a:cubicBezTo>
                  <a:lnTo>
                    <a:pt x="1" y="31405"/>
                  </a:lnTo>
                  <a:lnTo>
                    <a:pt x="1" y="31603"/>
                  </a:lnTo>
                  <a:lnTo>
                    <a:pt x="1" y="32185"/>
                  </a:lnTo>
                  <a:lnTo>
                    <a:pt x="47" y="32138"/>
                  </a:lnTo>
                  <a:cubicBezTo>
                    <a:pt x="47" y="32091"/>
                    <a:pt x="94" y="32033"/>
                    <a:pt x="94" y="32033"/>
                  </a:cubicBezTo>
                  <a:lnTo>
                    <a:pt x="152" y="31940"/>
                  </a:lnTo>
                  <a:lnTo>
                    <a:pt x="245" y="31940"/>
                  </a:lnTo>
                  <a:cubicBezTo>
                    <a:pt x="536" y="32091"/>
                    <a:pt x="873" y="32185"/>
                    <a:pt x="1210" y="32278"/>
                  </a:cubicBezTo>
                  <a:cubicBezTo>
                    <a:pt x="1699" y="32429"/>
                    <a:pt x="2234" y="32615"/>
                    <a:pt x="2711" y="32906"/>
                  </a:cubicBezTo>
                  <a:cubicBezTo>
                    <a:pt x="2862" y="33010"/>
                    <a:pt x="3060" y="33103"/>
                    <a:pt x="3199" y="33150"/>
                  </a:cubicBezTo>
                  <a:cubicBezTo>
                    <a:pt x="3583" y="33348"/>
                    <a:pt x="3978" y="33592"/>
                    <a:pt x="4316" y="33883"/>
                  </a:cubicBezTo>
                  <a:cubicBezTo>
                    <a:pt x="4316" y="33929"/>
                    <a:pt x="4362" y="33929"/>
                    <a:pt x="4362" y="33929"/>
                  </a:cubicBezTo>
                  <a:cubicBezTo>
                    <a:pt x="4409" y="33976"/>
                    <a:pt x="4455" y="33976"/>
                    <a:pt x="4514" y="33976"/>
                  </a:cubicBezTo>
                  <a:lnTo>
                    <a:pt x="4560" y="33976"/>
                  </a:lnTo>
                  <a:lnTo>
                    <a:pt x="4560" y="33929"/>
                  </a:lnTo>
                  <a:cubicBezTo>
                    <a:pt x="4607" y="33836"/>
                    <a:pt x="4560" y="33732"/>
                    <a:pt x="4514" y="33732"/>
                  </a:cubicBezTo>
                  <a:cubicBezTo>
                    <a:pt x="4316" y="33487"/>
                    <a:pt x="4025" y="33255"/>
                    <a:pt x="3734" y="33103"/>
                  </a:cubicBezTo>
                  <a:cubicBezTo>
                    <a:pt x="2525" y="32382"/>
                    <a:pt x="1454" y="31940"/>
                    <a:pt x="384" y="31801"/>
                  </a:cubicBezTo>
                  <a:lnTo>
                    <a:pt x="245" y="31743"/>
                  </a:lnTo>
                  <a:lnTo>
                    <a:pt x="291" y="31650"/>
                  </a:lnTo>
                  <a:cubicBezTo>
                    <a:pt x="442" y="31359"/>
                    <a:pt x="536" y="31114"/>
                    <a:pt x="629" y="30824"/>
                  </a:cubicBezTo>
                  <a:lnTo>
                    <a:pt x="733" y="30638"/>
                  </a:lnTo>
                  <a:lnTo>
                    <a:pt x="919" y="30103"/>
                  </a:lnTo>
                  <a:cubicBezTo>
                    <a:pt x="919" y="30056"/>
                    <a:pt x="966" y="29998"/>
                    <a:pt x="966" y="29951"/>
                  </a:cubicBezTo>
                  <a:cubicBezTo>
                    <a:pt x="1071" y="29707"/>
                    <a:pt x="1164" y="29521"/>
                    <a:pt x="1257" y="29277"/>
                  </a:cubicBezTo>
                  <a:cubicBezTo>
                    <a:pt x="1652" y="28358"/>
                    <a:pt x="2083" y="27439"/>
                    <a:pt x="2478" y="26462"/>
                  </a:cubicBezTo>
                  <a:cubicBezTo>
                    <a:pt x="3246" y="24717"/>
                    <a:pt x="4072" y="22926"/>
                    <a:pt x="4851" y="21135"/>
                  </a:cubicBezTo>
                  <a:cubicBezTo>
                    <a:pt x="5281" y="20216"/>
                    <a:pt x="5677" y="19192"/>
                    <a:pt x="6060" y="18227"/>
                  </a:cubicBezTo>
                  <a:cubicBezTo>
                    <a:pt x="6305" y="17645"/>
                    <a:pt x="6549" y="17110"/>
                    <a:pt x="6782" y="16529"/>
                  </a:cubicBezTo>
                  <a:cubicBezTo>
                    <a:pt x="6886" y="16284"/>
                    <a:pt x="7026" y="16040"/>
                    <a:pt x="7131" y="15808"/>
                  </a:cubicBezTo>
                  <a:cubicBezTo>
                    <a:pt x="7177" y="15703"/>
                    <a:pt x="7224" y="15563"/>
                    <a:pt x="7270" y="15459"/>
                  </a:cubicBezTo>
                  <a:lnTo>
                    <a:pt x="7363" y="15273"/>
                  </a:lnTo>
                  <a:lnTo>
                    <a:pt x="7421" y="15226"/>
                  </a:lnTo>
                  <a:lnTo>
                    <a:pt x="7514" y="15610"/>
                  </a:lnTo>
                  <a:cubicBezTo>
                    <a:pt x="7561" y="15947"/>
                    <a:pt x="7654" y="16284"/>
                    <a:pt x="7712" y="16680"/>
                  </a:cubicBezTo>
                  <a:cubicBezTo>
                    <a:pt x="7759" y="16680"/>
                    <a:pt x="7759" y="16726"/>
                    <a:pt x="7759" y="16726"/>
                  </a:cubicBezTo>
                  <a:lnTo>
                    <a:pt x="8003" y="16680"/>
                  </a:lnTo>
                  <a:lnTo>
                    <a:pt x="7945" y="16436"/>
                  </a:lnTo>
                  <a:cubicBezTo>
                    <a:pt x="7898" y="16191"/>
                    <a:pt x="7852" y="15901"/>
                    <a:pt x="7805" y="15610"/>
                  </a:cubicBezTo>
                  <a:cubicBezTo>
                    <a:pt x="7759" y="15366"/>
                    <a:pt x="7712" y="15075"/>
                    <a:pt x="7712" y="14831"/>
                  </a:cubicBezTo>
                  <a:lnTo>
                    <a:pt x="7654" y="14784"/>
                  </a:lnTo>
                  <a:cubicBezTo>
                    <a:pt x="7654" y="14691"/>
                    <a:pt x="7712" y="14644"/>
                    <a:pt x="7712" y="14586"/>
                  </a:cubicBezTo>
                  <a:lnTo>
                    <a:pt x="7712" y="14540"/>
                  </a:lnTo>
                  <a:lnTo>
                    <a:pt x="7712" y="14493"/>
                  </a:lnTo>
                  <a:lnTo>
                    <a:pt x="7805" y="14493"/>
                  </a:lnTo>
                  <a:lnTo>
                    <a:pt x="8096" y="14249"/>
                  </a:lnTo>
                  <a:lnTo>
                    <a:pt x="7805" y="13865"/>
                  </a:lnTo>
                  <a:lnTo>
                    <a:pt x="7852" y="13819"/>
                  </a:lnTo>
                  <a:cubicBezTo>
                    <a:pt x="7898" y="13481"/>
                    <a:pt x="8003" y="13190"/>
                    <a:pt x="8236" y="12842"/>
                  </a:cubicBezTo>
                  <a:cubicBezTo>
                    <a:pt x="8678" y="12167"/>
                    <a:pt x="9061" y="11446"/>
                    <a:pt x="9399" y="10760"/>
                  </a:cubicBezTo>
                  <a:cubicBezTo>
                    <a:pt x="9550" y="10515"/>
                    <a:pt x="9643" y="10283"/>
                    <a:pt x="9794" y="10038"/>
                  </a:cubicBezTo>
                  <a:cubicBezTo>
                    <a:pt x="10085" y="9550"/>
                    <a:pt x="10329" y="9120"/>
                    <a:pt x="10620" y="8631"/>
                  </a:cubicBezTo>
                  <a:cubicBezTo>
                    <a:pt x="11585" y="6840"/>
                    <a:pt x="12656" y="4990"/>
                    <a:pt x="13470" y="3060"/>
                  </a:cubicBezTo>
                  <a:cubicBezTo>
                    <a:pt x="13528" y="2955"/>
                    <a:pt x="13621" y="2862"/>
                    <a:pt x="13714" y="2769"/>
                  </a:cubicBezTo>
                  <a:cubicBezTo>
                    <a:pt x="13865" y="2618"/>
                    <a:pt x="14005" y="2525"/>
                    <a:pt x="14156" y="2431"/>
                  </a:cubicBezTo>
                  <a:cubicBezTo>
                    <a:pt x="14400" y="2187"/>
                    <a:pt x="14633" y="1989"/>
                    <a:pt x="14877" y="1745"/>
                  </a:cubicBezTo>
                  <a:cubicBezTo>
                    <a:pt x="15121" y="1559"/>
                    <a:pt x="15319" y="1268"/>
                    <a:pt x="15459" y="919"/>
                  </a:cubicBezTo>
                  <a:cubicBezTo>
                    <a:pt x="15563" y="733"/>
                    <a:pt x="15563" y="536"/>
                    <a:pt x="15459" y="396"/>
                  </a:cubicBezTo>
                  <a:cubicBezTo>
                    <a:pt x="15366" y="245"/>
                    <a:pt x="15214" y="152"/>
                    <a:pt x="14982" y="105"/>
                  </a:cubicBezTo>
                  <a:lnTo>
                    <a:pt x="14738" y="105"/>
                  </a:lnTo>
                  <a:lnTo>
                    <a:pt x="14738" y="47"/>
                  </a:lnTo>
                  <a:lnTo>
                    <a:pt x="14691" y="47"/>
                  </a:lnTo>
                  <a:lnTo>
                    <a:pt x="144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2609175" y="2444125"/>
              <a:ext cx="174500" cy="222775"/>
            </a:xfrm>
            <a:custGeom>
              <a:avLst/>
              <a:gdLst/>
              <a:ahLst/>
              <a:cxnLst/>
              <a:rect l="l" t="t" r="r" b="b"/>
              <a:pathLst>
                <a:path w="6980" h="8911" extrusionOk="0">
                  <a:moveTo>
                    <a:pt x="6736" y="0"/>
                  </a:moveTo>
                  <a:cubicBezTo>
                    <a:pt x="6503" y="233"/>
                    <a:pt x="6212" y="477"/>
                    <a:pt x="5863" y="722"/>
                  </a:cubicBezTo>
                  <a:cubicBezTo>
                    <a:pt x="5817" y="768"/>
                    <a:pt x="5817" y="768"/>
                    <a:pt x="5770" y="815"/>
                  </a:cubicBezTo>
                  <a:cubicBezTo>
                    <a:pt x="5572" y="966"/>
                    <a:pt x="5340" y="1105"/>
                    <a:pt x="5142" y="1257"/>
                  </a:cubicBezTo>
                  <a:cubicBezTo>
                    <a:pt x="4223" y="1885"/>
                    <a:pt x="3304" y="2559"/>
                    <a:pt x="2432" y="3246"/>
                  </a:cubicBezTo>
                  <a:cubicBezTo>
                    <a:pt x="2234" y="3385"/>
                    <a:pt x="2036" y="3536"/>
                    <a:pt x="1850" y="3723"/>
                  </a:cubicBezTo>
                  <a:cubicBezTo>
                    <a:pt x="1024" y="4548"/>
                    <a:pt x="489" y="5421"/>
                    <a:pt x="245" y="6491"/>
                  </a:cubicBezTo>
                  <a:cubicBezTo>
                    <a:pt x="106" y="7165"/>
                    <a:pt x="1" y="7700"/>
                    <a:pt x="338" y="8142"/>
                  </a:cubicBezTo>
                  <a:lnTo>
                    <a:pt x="443" y="8189"/>
                  </a:lnTo>
                  <a:lnTo>
                    <a:pt x="396" y="8236"/>
                  </a:lnTo>
                  <a:cubicBezTo>
                    <a:pt x="292" y="8375"/>
                    <a:pt x="199" y="8480"/>
                    <a:pt x="106" y="8573"/>
                  </a:cubicBezTo>
                  <a:lnTo>
                    <a:pt x="489" y="8724"/>
                  </a:lnTo>
                  <a:lnTo>
                    <a:pt x="582" y="8724"/>
                  </a:lnTo>
                  <a:lnTo>
                    <a:pt x="582" y="8771"/>
                  </a:lnTo>
                  <a:lnTo>
                    <a:pt x="978" y="8910"/>
                  </a:lnTo>
                  <a:lnTo>
                    <a:pt x="1024" y="8817"/>
                  </a:lnTo>
                  <a:lnTo>
                    <a:pt x="1164" y="8573"/>
                  </a:lnTo>
                  <a:cubicBezTo>
                    <a:pt x="1071" y="8573"/>
                    <a:pt x="1024" y="8480"/>
                    <a:pt x="978" y="8433"/>
                  </a:cubicBezTo>
                  <a:cubicBezTo>
                    <a:pt x="978" y="8375"/>
                    <a:pt x="920" y="8329"/>
                    <a:pt x="920" y="8282"/>
                  </a:cubicBezTo>
                  <a:cubicBezTo>
                    <a:pt x="873" y="8189"/>
                    <a:pt x="873" y="8142"/>
                    <a:pt x="827" y="8038"/>
                  </a:cubicBezTo>
                  <a:cubicBezTo>
                    <a:pt x="489" y="7654"/>
                    <a:pt x="582" y="7212"/>
                    <a:pt x="629" y="6828"/>
                  </a:cubicBezTo>
                  <a:cubicBezTo>
                    <a:pt x="873" y="5572"/>
                    <a:pt x="1560" y="4502"/>
                    <a:pt x="2723" y="3583"/>
                  </a:cubicBezTo>
                  <a:cubicBezTo>
                    <a:pt x="3246" y="3141"/>
                    <a:pt x="3886" y="2711"/>
                    <a:pt x="4467" y="2269"/>
                  </a:cubicBezTo>
                  <a:cubicBezTo>
                    <a:pt x="4758" y="2083"/>
                    <a:pt x="5049" y="1838"/>
                    <a:pt x="5340" y="1641"/>
                  </a:cubicBezTo>
                  <a:lnTo>
                    <a:pt x="5386" y="1594"/>
                  </a:lnTo>
                  <a:cubicBezTo>
                    <a:pt x="5968" y="1164"/>
                    <a:pt x="6549" y="722"/>
                    <a:pt x="6980" y="187"/>
                  </a:cubicBezTo>
                  <a:lnTo>
                    <a:pt x="67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2777550" y="244412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245" y="18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2621400" y="2662225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0" y="0"/>
                  </a:moveTo>
                  <a:lnTo>
                    <a:pt x="93" y="4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2608025" y="2659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2620225" y="266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2634775" y="2873025"/>
              <a:ext cx="118675" cy="136700"/>
            </a:xfrm>
            <a:custGeom>
              <a:avLst/>
              <a:gdLst/>
              <a:ahLst/>
              <a:cxnLst/>
              <a:rect l="l" t="t" r="r" b="b"/>
              <a:pathLst>
                <a:path w="4747" h="5468" extrusionOk="0">
                  <a:moveTo>
                    <a:pt x="2804" y="768"/>
                  </a:moveTo>
                  <a:lnTo>
                    <a:pt x="2757" y="1013"/>
                  </a:lnTo>
                  <a:cubicBezTo>
                    <a:pt x="2711" y="1210"/>
                    <a:pt x="2664" y="1350"/>
                    <a:pt x="2618" y="1501"/>
                  </a:cubicBezTo>
                  <a:lnTo>
                    <a:pt x="2571" y="1687"/>
                  </a:lnTo>
                  <a:lnTo>
                    <a:pt x="2222" y="1210"/>
                  </a:lnTo>
                  <a:lnTo>
                    <a:pt x="2804" y="768"/>
                  </a:lnTo>
                  <a:close/>
                  <a:moveTo>
                    <a:pt x="3443" y="1"/>
                  </a:moveTo>
                  <a:cubicBezTo>
                    <a:pt x="3443" y="1"/>
                    <a:pt x="3385" y="1"/>
                    <a:pt x="3292" y="94"/>
                  </a:cubicBezTo>
                  <a:cubicBezTo>
                    <a:pt x="2711" y="478"/>
                    <a:pt x="2129" y="920"/>
                    <a:pt x="1594" y="1303"/>
                  </a:cubicBezTo>
                  <a:cubicBezTo>
                    <a:pt x="1350" y="1501"/>
                    <a:pt x="1117" y="1641"/>
                    <a:pt x="873" y="1839"/>
                  </a:cubicBezTo>
                  <a:lnTo>
                    <a:pt x="0" y="2467"/>
                  </a:lnTo>
                  <a:lnTo>
                    <a:pt x="187" y="2664"/>
                  </a:lnTo>
                  <a:lnTo>
                    <a:pt x="187" y="2711"/>
                  </a:lnTo>
                  <a:cubicBezTo>
                    <a:pt x="722" y="2327"/>
                    <a:pt x="1303" y="1932"/>
                    <a:pt x="1838" y="1548"/>
                  </a:cubicBezTo>
                  <a:lnTo>
                    <a:pt x="1931" y="1501"/>
                  </a:lnTo>
                  <a:lnTo>
                    <a:pt x="1989" y="1548"/>
                  </a:lnTo>
                  <a:cubicBezTo>
                    <a:pt x="2394" y="2280"/>
                    <a:pt x="2973" y="2622"/>
                    <a:pt x="3765" y="2622"/>
                  </a:cubicBezTo>
                  <a:cubicBezTo>
                    <a:pt x="3816" y="2622"/>
                    <a:pt x="3868" y="2621"/>
                    <a:pt x="3920" y="2618"/>
                  </a:cubicBezTo>
                  <a:lnTo>
                    <a:pt x="3967" y="2618"/>
                  </a:lnTo>
                  <a:lnTo>
                    <a:pt x="4071" y="3199"/>
                  </a:lnTo>
                  <a:cubicBezTo>
                    <a:pt x="4165" y="3630"/>
                    <a:pt x="4258" y="4118"/>
                    <a:pt x="4362" y="4595"/>
                  </a:cubicBezTo>
                  <a:cubicBezTo>
                    <a:pt x="4362" y="4746"/>
                    <a:pt x="4409" y="4944"/>
                    <a:pt x="4455" y="5084"/>
                  </a:cubicBezTo>
                  <a:cubicBezTo>
                    <a:pt x="4455" y="5177"/>
                    <a:pt x="4502" y="5281"/>
                    <a:pt x="4502" y="5328"/>
                  </a:cubicBezTo>
                  <a:cubicBezTo>
                    <a:pt x="4502" y="5374"/>
                    <a:pt x="4502" y="5421"/>
                    <a:pt x="4548" y="5421"/>
                  </a:cubicBezTo>
                  <a:lnTo>
                    <a:pt x="4746" y="5468"/>
                  </a:lnTo>
                  <a:lnTo>
                    <a:pt x="4746" y="4991"/>
                  </a:lnTo>
                  <a:cubicBezTo>
                    <a:pt x="4746" y="4502"/>
                    <a:pt x="4653" y="3967"/>
                    <a:pt x="4548" y="3490"/>
                  </a:cubicBezTo>
                  <a:cubicBezTo>
                    <a:pt x="4502" y="3339"/>
                    <a:pt x="4502" y="3199"/>
                    <a:pt x="4455" y="3048"/>
                  </a:cubicBezTo>
                  <a:cubicBezTo>
                    <a:pt x="4362" y="2420"/>
                    <a:pt x="4211" y="1792"/>
                    <a:pt x="4071" y="1164"/>
                  </a:cubicBezTo>
                  <a:lnTo>
                    <a:pt x="3967" y="582"/>
                  </a:lnTo>
                  <a:cubicBezTo>
                    <a:pt x="3920" y="338"/>
                    <a:pt x="3827" y="292"/>
                    <a:pt x="3734" y="292"/>
                  </a:cubicBezTo>
                  <a:lnTo>
                    <a:pt x="3676" y="292"/>
                  </a:lnTo>
                  <a:lnTo>
                    <a:pt x="3583" y="338"/>
                  </a:lnTo>
                  <a:lnTo>
                    <a:pt x="3536" y="233"/>
                  </a:lnTo>
                  <a:cubicBezTo>
                    <a:pt x="3536" y="140"/>
                    <a:pt x="3490" y="1"/>
                    <a:pt x="3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2434725" y="3013475"/>
              <a:ext cx="318725" cy="533050"/>
            </a:xfrm>
            <a:custGeom>
              <a:avLst/>
              <a:gdLst/>
              <a:ahLst/>
              <a:cxnLst/>
              <a:rect l="l" t="t" r="r" b="b"/>
              <a:pathLst>
                <a:path w="12749" h="21322" extrusionOk="0">
                  <a:moveTo>
                    <a:pt x="47" y="15843"/>
                  </a:moveTo>
                  <a:lnTo>
                    <a:pt x="0" y="15994"/>
                  </a:lnTo>
                  <a:cubicBezTo>
                    <a:pt x="47" y="16040"/>
                    <a:pt x="47" y="16040"/>
                    <a:pt x="105" y="16087"/>
                  </a:cubicBezTo>
                  <a:cubicBezTo>
                    <a:pt x="151" y="16087"/>
                    <a:pt x="244" y="16133"/>
                    <a:pt x="291" y="16133"/>
                  </a:cubicBezTo>
                  <a:cubicBezTo>
                    <a:pt x="395" y="16238"/>
                    <a:pt x="535" y="16285"/>
                    <a:pt x="628" y="16331"/>
                  </a:cubicBezTo>
                  <a:cubicBezTo>
                    <a:pt x="919" y="16482"/>
                    <a:pt x="1210" y="16622"/>
                    <a:pt x="1500" y="16715"/>
                  </a:cubicBezTo>
                  <a:cubicBezTo>
                    <a:pt x="2036" y="16959"/>
                    <a:pt x="2571" y="17250"/>
                    <a:pt x="3106" y="17646"/>
                  </a:cubicBezTo>
                  <a:lnTo>
                    <a:pt x="3199" y="17739"/>
                  </a:lnTo>
                  <a:cubicBezTo>
                    <a:pt x="3536" y="17983"/>
                    <a:pt x="3827" y="18227"/>
                    <a:pt x="4222" y="18274"/>
                  </a:cubicBezTo>
                  <a:lnTo>
                    <a:pt x="4315" y="18274"/>
                  </a:lnTo>
                  <a:lnTo>
                    <a:pt x="4269" y="18227"/>
                  </a:lnTo>
                  <a:cubicBezTo>
                    <a:pt x="3152" y="16913"/>
                    <a:pt x="1698" y="16331"/>
                    <a:pt x="47" y="15843"/>
                  </a:cubicBezTo>
                  <a:close/>
                  <a:moveTo>
                    <a:pt x="12504" y="1"/>
                  </a:moveTo>
                  <a:cubicBezTo>
                    <a:pt x="12260" y="873"/>
                    <a:pt x="11922" y="1699"/>
                    <a:pt x="11492" y="2571"/>
                  </a:cubicBezTo>
                  <a:cubicBezTo>
                    <a:pt x="11294" y="2955"/>
                    <a:pt x="11155" y="3397"/>
                    <a:pt x="10957" y="3827"/>
                  </a:cubicBezTo>
                  <a:cubicBezTo>
                    <a:pt x="10864" y="4118"/>
                    <a:pt x="10713" y="4409"/>
                    <a:pt x="10620" y="4700"/>
                  </a:cubicBezTo>
                  <a:lnTo>
                    <a:pt x="10131" y="5723"/>
                  </a:lnTo>
                  <a:cubicBezTo>
                    <a:pt x="9701" y="6689"/>
                    <a:pt x="9259" y="7654"/>
                    <a:pt x="8828" y="8631"/>
                  </a:cubicBezTo>
                  <a:cubicBezTo>
                    <a:pt x="8433" y="9550"/>
                    <a:pt x="7956" y="10562"/>
                    <a:pt x="7467" y="11632"/>
                  </a:cubicBezTo>
                  <a:cubicBezTo>
                    <a:pt x="7084" y="12504"/>
                    <a:pt x="6642" y="13423"/>
                    <a:pt x="6211" y="14296"/>
                  </a:cubicBezTo>
                  <a:cubicBezTo>
                    <a:pt x="6013" y="14680"/>
                    <a:pt x="5816" y="15075"/>
                    <a:pt x="5630" y="15505"/>
                  </a:cubicBezTo>
                  <a:lnTo>
                    <a:pt x="5525" y="15703"/>
                  </a:lnTo>
                  <a:lnTo>
                    <a:pt x="5281" y="15552"/>
                  </a:lnTo>
                  <a:cubicBezTo>
                    <a:pt x="5048" y="15366"/>
                    <a:pt x="4804" y="15215"/>
                    <a:pt x="4560" y="15028"/>
                  </a:cubicBezTo>
                  <a:lnTo>
                    <a:pt x="4467" y="14970"/>
                  </a:lnTo>
                  <a:lnTo>
                    <a:pt x="4513" y="14877"/>
                  </a:lnTo>
                  <a:lnTo>
                    <a:pt x="4362" y="14784"/>
                  </a:lnTo>
                  <a:lnTo>
                    <a:pt x="4315" y="14877"/>
                  </a:lnTo>
                  <a:lnTo>
                    <a:pt x="3536" y="14447"/>
                  </a:lnTo>
                  <a:cubicBezTo>
                    <a:pt x="3199" y="14296"/>
                    <a:pt x="2861" y="14098"/>
                    <a:pt x="2524" y="13912"/>
                  </a:cubicBezTo>
                  <a:lnTo>
                    <a:pt x="2326" y="13865"/>
                  </a:lnTo>
                  <a:cubicBezTo>
                    <a:pt x="1896" y="13668"/>
                    <a:pt x="1454" y="13470"/>
                    <a:pt x="977" y="13330"/>
                  </a:cubicBezTo>
                  <a:lnTo>
                    <a:pt x="872" y="13516"/>
                  </a:lnTo>
                  <a:cubicBezTo>
                    <a:pt x="1070" y="13621"/>
                    <a:pt x="1210" y="13668"/>
                    <a:pt x="1361" y="13714"/>
                  </a:cubicBezTo>
                  <a:lnTo>
                    <a:pt x="1791" y="13912"/>
                  </a:lnTo>
                  <a:cubicBezTo>
                    <a:pt x="2861" y="14342"/>
                    <a:pt x="3780" y="14831"/>
                    <a:pt x="4560" y="15366"/>
                  </a:cubicBezTo>
                  <a:cubicBezTo>
                    <a:pt x="4606" y="15412"/>
                    <a:pt x="4653" y="15412"/>
                    <a:pt x="4653" y="15412"/>
                  </a:cubicBezTo>
                  <a:cubicBezTo>
                    <a:pt x="4699" y="15459"/>
                    <a:pt x="4699" y="15459"/>
                    <a:pt x="4757" y="15459"/>
                  </a:cubicBezTo>
                  <a:cubicBezTo>
                    <a:pt x="5339" y="15843"/>
                    <a:pt x="5385" y="15994"/>
                    <a:pt x="5095" y="16622"/>
                  </a:cubicBezTo>
                  <a:cubicBezTo>
                    <a:pt x="5048" y="16773"/>
                    <a:pt x="4990" y="16913"/>
                    <a:pt x="4943" y="17006"/>
                  </a:cubicBezTo>
                  <a:cubicBezTo>
                    <a:pt x="4850" y="17204"/>
                    <a:pt x="4757" y="17448"/>
                    <a:pt x="4653" y="17646"/>
                  </a:cubicBezTo>
                  <a:cubicBezTo>
                    <a:pt x="4606" y="17832"/>
                    <a:pt x="4513" y="17983"/>
                    <a:pt x="4467" y="18169"/>
                  </a:cubicBezTo>
                  <a:lnTo>
                    <a:pt x="4362" y="18320"/>
                  </a:lnTo>
                  <a:lnTo>
                    <a:pt x="4315" y="18274"/>
                  </a:lnTo>
                  <a:lnTo>
                    <a:pt x="4269" y="18413"/>
                  </a:lnTo>
                  <a:cubicBezTo>
                    <a:pt x="4222" y="18460"/>
                    <a:pt x="4222" y="18564"/>
                    <a:pt x="4176" y="18611"/>
                  </a:cubicBezTo>
                  <a:cubicBezTo>
                    <a:pt x="4118" y="18751"/>
                    <a:pt x="4025" y="18902"/>
                    <a:pt x="3978" y="19041"/>
                  </a:cubicBezTo>
                  <a:cubicBezTo>
                    <a:pt x="3687" y="19867"/>
                    <a:pt x="3443" y="20553"/>
                    <a:pt x="3199" y="21181"/>
                  </a:cubicBezTo>
                  <a:lnTo>
                    <a:pt x="3199" y="21228"/>
                  </a:lnTo>
                  <a:cubicBezTo>
                    <a:pt x="3199" y="21275"/>
                    <a:pt x="3245" y="21321"/>
                    <a:pt x="3245" y="21321"/>
                  </a:cubicBezTo>
                  <a:cubicBezTo>
                    <a:pt x="3303" y="21321"/>
                    <a:pt x="3396" y="21321"/>
                    <a:pt x="3443" y="21275"/>
                  </a:cubicBezTo>
                  <a:cubicBezTo>
                    <a:pt x="3489" y="21228"/>
                    <a:pt x="3536" y="21077"/>
                    <a:pt x="3594" y="20984"/>
                  </a:cubicBezTo>
                  <a:cubicBezTo>
                    <a:pt x="3687" y="20786"/>
                    <a:pt x="3734" y="20600"/>
                    <a:pt x="3780" y="20449"/>
                  </a:cubicBezTo>
                  <a:cubicBezTo>
                    <a:pt x="3931" y="20111"/>
                    <a:pt x="4025" y="19728"/>
                    <a:pt x="4176" y="19437"/>
                  </a:cubicBezTo>
                  <a:cubicBezTo>
                    <a:pt x="4606" y="18460"/>
                    <a:pt x="5095" y="17494"/>
                    <a:pt x="5525" y="16575"/>
                  </a:cubicBezTo>
                  <a:lnTo>
                    <a:pt x="5816" y="15994"/>
                  </a:lnTo>
                  <a:cubicBezTo>
                    <a:pt x="6107" y="15412"/>
                    <a:pt x="6351" y="14831"/>
                    <a:pt x="6642" y="14249"/>
                  </a:cubicBezTo>
                  <a:cubicBezTo>
                    <a:pt x="7223" y="13133"/>
                    <a:pt x="7758" y="11969"/>
                    <a:pt x="8293" y="10853"/>
                  </a:cubicBezTo>
                  <a:cubicBezTo>
                    <a:pt x="8770" y="9794"/>
                    <a:pt x="9259" y="8724"/>
                    <a:pt x="9701" y="7654"/>
                  </a:cubicBezTo>
                  <a:cubicBezTo>
                    <a:pt x="9933" y="7119"/>
                    <a:pt x="10178" y="6596"/>
                    <a:pt x="10422" y="6061"/>
                  </a:cubicBezTo>
                  <a:cubicBezTo>
                    <a:pt x="10713" y="5281"/>
                    <a:pt x="11050" y="4560"/>
                    <a:pt x="11387" y="3827"/>
                  </a:cubicBezTo>
                  <a:cubicBezTo>
                    <a:pt x="11736" y="3106"/>
                    <a:pt x="12027" y="2374"/>
                    <a:pt x="12364" y="1652"/>
                  </a:cubicBezTo>
                  <a:cubicBezTo>
                    <a:pt x="12550" y="1164"/>
                    <a:pt x="12702" y="629"/>
                    <a:pt x="12748" y="47"/>
                  </a:cubicBezTo>
                  <a:lnTo>
                    <a:pt x="125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2454200" y="3352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2543750" y="2314425"/>
              <a:ext cx="207375" cy="162300"/>
            </a:xfrm>
            <a:custGeom>
              <a:avLst/>
              <a:gdLst/>
              <a:ahLst/>
              <a:cxnLst/>
              <a:rect l="l" t="t" r="r" b="b"/>
              <a:pathLst>
                <a:path w="8295" h="6492" extrusionOk="0">
                  <a:moveTo>
                    <a:pt x="780" y="1"/>
                  </a:moveTo>
                  <a:lnTo>
                    <a:pt x="536" y="338"/>
                  </a:lnTo>
                  <a:lnTo>
                    <a:pt x="396" y="582"/>
                  </a:lnTo>
                  <a:cubicBezTo>
                    <a:pt x="292" y="722"/>
                    <a:pt x="245" y="920"/>
                    <a:pt x="152" y="1059"/>
                  </a:cubicBezTo>
                  <a:cubicBezTo>
                    <a:pt x="1" y="1257"/>
                    <a:pt x="47" y="1455"/>
                    <a:pt x="106" y="1501"/>
                  </a:cubicBezTo>
                  <a:cubicBezTo>
                    <a:pt x="126" y="1512"/>
                    <a:pt x="149" y="1517"/>
                    <a:pt x="174" y="1517"/>
                  </a:cubicBezTo>
                  <a:cubicBezTo>
                    <a:pt x="261" y="1517"/>
                    <a:pt x="372" y="1447"/>
                    <a:pt x="489" y="1257"/>
                  </a:cubicBezTo>
                  <a:cubicBezTo>
                    <a:pt x="582" y="1118"/>
                    <a:pt x="687" y="1013"/>
                    <a:pt x="734" y="827"/>
                  </a:cubicBezTo>
                  <a:cubicBezTo>
                    <a:pt x="780" y="769"/>
                    <a:pt x="827" y="676"/>
                    <a:pt x="873" y="629"/>
                  </a:cubicBezTo>
                  <a:lnTo>
                    <a:pt x="920" y="536"/>
                  </a:lnTo>
                  <a:lnTo>
                    <a:pt x="1024" y="582"/>
                  </a:lnTo>
                  <a:cubicBezTo>
                    <a:pt x="1362" y="827"/>
                    <a:pt x="1652" y="1059"/>
                    <a:pt x="2036" y="1304"/>
                  </a:cubicBezTo>
                  <a:lnTo>
                    <a:pt x="2234" y="1501"/>
                  </a:lnTo>
                  <a:lnTo>
                    <a:pt x="1943" y="2129"/>
                  </a:lnTo>
                  <a:cubicBezTo>
                    <a:pt x="1652" y="2664"/>
                    <a:pt x="1362" y="3246"/>
                    <a:pt x="1071" y="3781"/>
                  </a:cubicBezTo>
                  <a:cubicBezTo>
                    <a:pt x="1024" y="3921"/>
                    <a:pt x="978" y="4118"/>
                    <a:pt x="873" y="4316"/>
                  </a:cubicBezTo>
                  <a:cubicBezTo>
                    <a:pt x="873" y="4363"/>
                    <a:pt x="873" y="4409"/>
                    <a:pt x="827" y="4456"/>
                  </a:cubicBezTo>
                  <a:lnTo>
                    <a:pt x="827" y="4607"/>
                  </a:lnTo>
                  <a:cubicBezTo>
                    <a:pt x="827" y="4700"/>
                    <a:pt x="873" y="4746"/>
                    <a:pt x="873" y="4746"/>
                  </a:cubicBezTo>
                  <a:cubicBezTo>
                    <a:pt x="873" y="4746"/>
                    <a:pt x="920" y="4746"/>
                    <a:pt x="978" y="4700"/>
                  </a:cubicBezTo>
                  <a:cubicBezTo>
                    <a:pt x="1117" y="4549"/>
                    <a:pt x="1269" y="4409"/>
                    <a:pt x="1315" y="4258"/>
                  </a:cubicBezTo>
                  <a:cubicBezTo>
                    <a:pt x="1455" y="4025"/>
                    <a:pt x="1559" y="3781"/>
                    <a:pt x="1699" y="3537"/>
                  </a:cubicBezTo>
                  <a:cubicBezTo>
                    <a:pt x="1990" y="3002"/>
                    <a:pt x="2327" y="2467"/>
                    <a:pt x="2478" y="1792"/>
                  </a:cubicBezTo>
                  <a:lnTo>
                    <a:pt x="2478" y="1641"/>
                  </a:lnTo>
                  <a:lnTo>
                    <a:pt x="2618" y="1746"/>
                  </a:lnTo>
                  <a:cubicBezTo>
                    <a:pt x="3153" y="2129"/>
                    <a:pt x="3641" y="2513"/>
                    <a:pt x="4177" y="2909"/>
                  </a:cubicBezTo>
                  <a:lnTo>
                    <a:pt x="4223" y="2955"/>
                  </a:lnTo>
                  <a:lnTo>
                    <a:pt x="4177" y="3048"/>
                  </a:lnTo>
                  <a:cubicBezTo>
                    <a:pt x="4118" y="3095"/>
                    <a:pt x="4072" y="3153"/>
                    <a:pt x="4072" y="3200"/>
                  </a:cubicBezTo>
                  <a:cubicBezTo>
                    <a:pt x="3979" y="3339"/>
                    <a:pt x="3886" y="3444"/>
                    <a:pt x="3828" y="3583"/>
                  </a:cubicBezTo>
                  <a:cubicBezTo>
                    <a:pt x="3688" y="3828"/>
                    <a:pt x="3595" y="4025"/>
                    <a:pt x="3490" y="4258"/>
                  </a:cubicBezTo>
                  <a:cubicBezTo>
                    <a:pt x="3444" y="4456"/>
                    <a:pt x="3444" y="4607"/>
                    <a:pt x="3537" y="4653"/>
                  </a:cubicBezTo>
                  <a:lnTo>
                    <a:pt x="3595" y="4653"/>
                  </a:lnTo>
                  <a:cubicBezTo>
                    <a:pt x="3688" y="4653"/>
                    <a:pt x="3781" y="4502"/>
                    <a:pt x="3886" y="4409"/>
                  </a:cubicBezTo>
                  <a:cubicBezTo>
                    <a:pt x="4025" y="4118"/>
                    <a:pt x="4223" y="3828"/>
                    <a:pt x="4363" y="3583"/>
                  </a:cubicBezTo>
                  <a:lnTo>
                    <a:pt x="4560" y="3246"/>
                  </a:lnTo>
                  <a:lnTo>
                    <a:pt x="4653" y="3293"/>
                  </a:lnTo>
                  <a:cubicBezTo>
                    <a:pt x="5142" y="3630"/>
                    <a:pt x="5677" y="4025"/>
                    <a:pt x="6154" y="4363"/>
                  </a:cubicBezTo>
                  <a:lnTo>
                    <a:pt x="6212" y="4409"/>
                  </a:lnTo>
                  <a:lnTo>
                    <a:pt x="5968" y="4840"/>
                  </a:lnTo>
                  <a:cubicBezTo>
                    <a:pt x="5724" y="5282"/>
                    <a:pt x="5479" y="5665"/>
                    <a:pt x="5235" y="6061"/>
                  </a:cubicBezTo>
                  <a:cubicBezTo>
                    <a:pt x="5095" y="6247"/>
                    <a:pt x="5095" y="6398"/>
                    <a:pt x="5188" y="6491"/>
                  </a:cubicBezTo>
                  <a:lnTo>
                    <a:pt x="5235" y="6491"/>
                  </a:lnTo>
                  <a:cubicBezTo>
                    <a:pt x="5282" y="6491"/>
                    <a:pt x="5479" y="6445"/>
                    <a:pt x="5572" y="6293"/>
                  </a:cubicBezTo>
                  <a:cubicBezTo>
                    <a:pt x="5770" y="6061"/>
                    <a:pt x="5968" y="5712"/>
                    <a:pt x="6107" y="5479"/>
                  </a:cubicBezTo>
                  <a:cubicBezTo>
                    <a:pt x="6212" y="5328"/>
                    <a:pt x="6259" y="5188"/>
                    <a:pt x="6352" y="5037"/>
                  </a:cubicBezTo>
                  <a:cubicBezTo>
                    <a:pt x="6398" y="4944"/>
                    <a:pt x="6445" y="4898"/>
                    <a:pt x="6445" y="4793"/>
                  </a:cubicBezTo>
                  <a:lnTo>
                    <a:pt x="6503" y="4700"/>
                  </a:lnTo>
                  <a:lnTo>
                    <a:pt x="6642" y="4793"/>
                  </a:lnTo>
                  <a:cubicBezTo>
                    <a:pt x="6642" y="4793"/>
                    <a:pt x="6689" y="4793"/>
                    <a:pt x="6689" y="4840"/>
                  </a:cubicBezTo>
                  <a:lnTo>
                    <a:pt x="7177" y="5130"/>
                  </a:lnTo>
                  <a:cubicBezTo>
                    <a:pt x="7468" y="5328"/>
                    <a:pt x="7712" y="5526"/>
                    <a:pt x="7957" y="5665"/>
                  </a:cubicBezTo>
                  <a:cubicBezTo>
                    <a:pt x="8022" y="5698"/>
                    <a:pt x="8087" y="5736"/>
                    <a:pt x="8136" y="5736"/>
                  </a:cubicBezTo>
                  <a:cubicBezTo>
                    <a:pt x="8157" y="5736"/>
                    <a:pt x="8175" y="5729"/>
                    <a:pt x="8189" y="5712"/>
                  </a:cubicBezTo>
                  <a:lnTo>
                    <a:pt x="8189" y="5665"/>
                  </a:lnTo>
                  <a:cubicBezTo>
                    <a:pt x="8294" y="5572"/>
                    <a:pt x="8294" y="5479"/>
                    <a:pt x="8189" y="5375"/>
                  </a:cubicBezTo>
                  <a:cubicBezTo>
                    <a:pt x="8050" y="5282"/>
                    <a:pt x="7899" y="5188"/>
                    <a:pt x="7759" y="5084"/>
                  </a:cubicBezTo>
                  <a:cubicBezTo>
                    <a:pt x="7666" y="4991"/>
                    <a:pt x="7515" y="4944"/>
                    <a:pt x="7422" y="4840"/>
                  </a:cubicBezTo>
                  <a:cubicBezTo>
                    <a:pt x="7270" y="4746"/>
                    <a:pt x="7131" y="4653"/>
                    <a:pt x="6980" y="4549"/>
                  </a:cubicBezTo>
                  <a:cubicBezTo>
                    <a:pt x="6794" y="4409"/>
                    <a:pt x="6596" y="4258"/>
                    <a:pt x="6352" y="4072"/>
                  </a:cubicBezTo>
                  <a:cubicBezTo>
                    <a:pt x="6107" y="3874"/>
                    <a:pt x="5863" y="3676"/>
                    <a:pt x="5630" y="3490"/>
                  </a:cubicBezTo>
                  <a:cubicBezTo>
                    <a:pt x="3979" y="2327"/>
                    <a:pt x="2374" y="1164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2497825" y="2973350"/>
              <a:ext cx="242250" cy="407125"/>
            </a:xfrm>
            <a:custGeom>
              <a:avLst/>
              <a:gdLst/>
              <a:ahLst/>
              <a:cxnLst/>
              <a:rect l="l" t="t" r="r" b="b"/>
              <a:pathLst>
                <a:path w="9690" h="16285" extrusionOk="0">
                  <a:moveTo>
                    <a:pt x="9689" y="1455"/>
                  </a:moveTo>
                  <a:lnTo>
                    <a:pt x="9689" y="1455"/>
                  </a:lnTo>
                  <a:cubicBezTo>
                    <a:pt x="9688" y="1462"/>
                    <a:pt x="9687" y="1469"/>
                    <a:pt x="9686" y="1477"/>
                  </a:cubicBezTo>
                  <a:lnTo>
                    <a:pt x="9686" y="1477"/>
                  </a:lnTo>
                  <a:cubicBezTo>
                    <a:pt x="9688" y="1470"/>
                    <a:pt x="9689" y="1463"/>
                    <a:pt x="9689" y="1455"/>
                  </a:cubicBezTo>
                  <a:close/>
                  <a:moveTo>
                    <a:pt x="6828" y="1"/>
                  </a:moveTo>
                  <a:cubicBezTo>
                    <a:pt x="6828" y="1"/>
                    <a:pt x="6735" y="59"/>
                    <a:pt x="6688" y="152"/>
                  </a:cubicBezTo>
                  <a:cubicBezTo>
                    <a:pt x="6490" y="350"/>
                    <a:pt x="6351" y="536"/>
                    <a:pt x="6107" y="826"/>
                  </a:cubicBezTo>
                  <a:cubicBezTo>
                    <a:pt x="6014" y="931"/>
                    <a:pt x="5909" y="1071"/>
                    <a:pt x="5816" y="1164"/>
                  </a:cubicBezTo>
                  <a:lnTo>
                    <a:pt x="5723" y="1315"/>
                  </a:lnTo>
                  <a:lnTo>
                    <a:pt x="5723" y="1361"/>
                  </a:lnTo>
                  <a:lnTo>
                    <a:pt x="5665" y="1408"/>
                  </a:lnTo>
                  <a:lnTo>
                    <a:pt x="5618" y="1408"/>
                  </a:lnTo>
                  <a:cubicBezTo>
                    <a:pt x="5572" y="1408"/>
                    <a:pt x="5572" y="1361"/>
                    <a:pt x="5572" y="1361"/>
                  </a:cubicBezTo>
                  <a:lnTo>
                    <a:pt x="5234" y="1455"/>
                  </a:lnTo>
                  <a:lnTo>
                    <a:pt x="5234" y="1513"/>
                  </a:lnTo>
                  <a:cubicBezTo>
                    <a:pt x="5374" y="1803"/>
                    <a:pt x="5478" y="1803"/>
                    <a:pt x="5525" y="1803"/>
                  </a:cubicBezTo>
                  <a:cubicBezTo>
                    <a:pt x="5618" y="1803"/>
                    <a:pt x="5723" y="1745"/>
                    <a:pt x="5862" y="1652"/>
                  </a:cubicBezTo>
                  <a:lnTo>
                    <a:pt x="6153" y="1455"/>
                  </a:lnTo>
                  <a:lnTo>
                    <a:pt x="6014" y="1803"/>
                  </a:lnTo>
                  <a:cubicBezTo>
                    <a:pt x="5955" y="1897"/>
                    <a:pt x="5909" y="1990"/>
                    <a:pt x="5909" y="2141"/>
                  </a:cubicBezTo>
                  <a:cubicBezTo>
                    <a:pt x="5816" y="2385"/>
                    <a:pt x="5723" y="2571"/>
                    <a:pt x="5618" y="2815"/>
                  </a:cubicBezTo>
                  <a:lnTo>
                    <a:pt x="5525" y="3106"/>
                  </a:lnTo>
                  <a:cubicBezTo>
                    <a:pt x="4792" y="4653"/>
                    <a:pt x="4071" y="6305"/>
                    <a:pt x="3292" y="7910"/>
                  </a:cubicBezTo>
                  <a:cubicBezTo>
                    <a:pt x="2815" y="9015"/>
                    <a:pt x="2280" y="10085"/>
                    <a:pt x="1791" y="11109"/>
                  </a:cubicBezTo>
                  <a:cubicBezTo>
                    <a:pt x="1407" y="11923"/>
                    <a:pt x="1012" y="12749"/>
                    <a:pt x="628" y="13574"/>
                  </a:cubicBezTo>
                  <a:cubicBezTo>
                    <a:pt x="430" y="14016"/>
                    <a:pt x="244" y="14493"/>
                    <a:pt x="93" y="14935"/>
                  </a:cubicBezTo>
                  <a:cubicBezTo>
                    <a:pt x="47" y="15028"/>
                    <a:pt x="47" y="15121"/>
                    <a:pt x="0" y="15273"/>
                  </a:cubicBezTo>
                  <a:lnTo>
                    <a:pt x="0" y="15319"/>
                  </a:lnTo>
                  <a:cubicBezTo>
                    <a:pt x="965" y="13667"/>
                    <a:pt x="1791" y="11981"/>
                    <a:pt x="2664" y="10085"/>
                  </a:cubicBezTo>
                  <a:cubicBezTo>
                    <a:pt x="3780" y="7666"/>
                    <a:pt x="4897" y="5188"/>
                    <a:pt x="5909" y="2862"/>
                  </a:cubicBezTo>
                  <a:cubicBezTo>
                    <a:pt x="6107" y="2525"/>
                    <a:pt x="6200" y="2141"/>
                    <a:pt x="6351" y="1745"/>
                  </a:cubicBezTo>
                  <a:cubicBezTo>
                    <a:pt x="6397" y="1559"/>
                    <a:pt x="6444" y="1361"/>
                    <a:pt x="6490" y="1222"/>
                  </a:cubicBezTo>
                  <a:lnTo>
                    <a:pt x="6595" y="978"/>
                  </a:lnTo>
                  <a:lnTo>
                    <a:pt x="6688" y="1222"/>
                  </a:lnTo>
                  <a:cubicBezTo>
                    <a:pt x="6735" y="1268"/>
                    <a:pt x="6735" y="1361"/>
                    <a:pt x="6781" y="1408"/>
                  </a:cubicBezTo>
                  <a:cubicBezTo>
                    <a:pt x="6886" y="1606"/>
                    <a:pt x="6932" y="1745"/>
                    <a:pt x="7025" y="1943"/>
                  </a:cubicBezTo>
                  <a:cubicBezTo>
                    <a:pt x="7223" y="2187"/>
                    <a:pt x="7363" y="2280"/>
                    <a:pt x="7514" y="2280"/>
                  </a:cubicBezTo>
                  <a:cubicBezTo>
                    <a:pt x="7607" y="2280"/>
                    <a:pt x="7805" y="2187"/>
                    <a:pt x="7991" y="2036"/>
                  </a:cubicBezTo>
                  <a:lnTo>
                    <a:pt x="8282" y="1803"/>
                  </a:lnTo>
                  <a:lnTo>
                    <a:pt x="8142" y="2141"/>
                  </a:lnTo>
                  <a:cubicBezTo>
                    <a:pt x="8142" y="2187"/>
                    <a:pt x="8142" y="2234"/>
                    <a:pt x="8096" y="2234"/>
                  </a:cubicBezTo>
                  <a:cubicBezTo>
                    <a:pt x="8096" y="2280"/>
                    <a:pt x="8096" y="2327"/>
                    <a:pt x="8049" y="2385"/>
                  </a:cubicBezTo>
                  <a:lnTo>
                    <a:pt x="7467" y="3688"/>
                  </a:lnTo>
                  <a:cubicBezTo>
                    <a:pt x="7072" y="4560"/>
                    <a:pt x="6735" y="5386"/>
                    <a:pt x="6351" y="6258"/>
                  </a:cubicBezTo>
                  <a:cubicBezTo>
                    <a:pt x="6200" y="6596"/>
                    <a:pt x="6060" y="6933"/>
                    <a:pt x="5862" y="7270"/>
                  </a:cubicBezTo>
                  <a:cubicBezTo>
                    <a:pt x="5665" y="7759"/>
                    <a:pt x="5432" y="8294"/>
                    <a:pt x="5234" y="8782"/>
                  </a:cubicBezTo>
                  <a:cubicBezTo>
                    <a:pt x="4850" y="9597"/>
                    <a:pt x="4455" y="10376"/>
                    <a:pt x="4071" y="11202"/>
                  </a:cubicBezTo>
                  <a:cubicBezTo>
                    <a:pt x="3583" y="12272"/>
                    <a:pt x="3047" y="13377"/>
                    <a:pt x="2571" y="14493"/>
                  </a:cubicBezTo>
                  <a:cubicBezTo>
                    <a:pt x="2373" y="14889"/>
                    <a:pt x="2233" y="15319"/>
                    <a:pt x="2082" y="15761"/>
                  </a:cubicBezTo>
                  <a:cubicBezTo>
                    <a:pt x="2036" y="15901"/>
                    <a:pt x="1943" y="16052"/>
                    <a:pt x="1884" y="16238"/>
                  </a:cubicBezTo>
                  <a:lnTo>
                    <a:pt x="1989" y="16238"/>
                  </a:lnTo>
                  <a:lnTo>
                    <a:pt x="2082" y="16285"/>
                  </a:lnTo>
                  <a:cubicBezTo>
                    <a:pt x="3292" y="13726"/>
                    <a:pt x="4362" y="11446"/>
                    <a:pt x="5281" y="9364"/>
                  </a:cubicBezTo>
                  <a:cubicBezTo>
                    <a:pt x="5618" y="8678"/>
                    <a:pt x="5955" y="7956"/>
                    <a:pt x="6246" y="7224"/>
                  </a:cubicBezTo>
                  <a:cubicBezTo>
                    <a:pt x="7025" y="5584"/>
                    <a:pt x="7654" y="4072"/>
                    <a:pt x="8282" y="2676"/>
                  </a:cubicBezTo>
                  <a:lnTo>
                    <a:pt x="8340" y="2571"/>
                  </a:lnTo>
                  <a:lnTo>
                    <a:pt x="8433" y="2618"/>
                  </a:lnTo>
                  <a:cubicBezTo>
                    <a:pt x="8433" y="2618"/>
                    <a:pt x="8479" y="2676"/>
                    <a:pt x="8526" y="2676"/>
                  </a:cubicBezTo>
                  <a:cubicBezTo>
                    <a:pt x="8631" y="2722"/>
                    <a:pt x="8677" y="2769"/>
                    <a:pt x="8770" y="2769"/>
                  </a:cubicBezTo>
                  <a:cubicBezTo>
                    <a:pt x="8921" y="2722"/>
                    <a:pt x="9061" y="2618"/>
                    <a:pt x="9212" y="2525"/>
                  </a:cubicBezTo>
                  <a:cubicBezTo>
                    <a:pt x="9497" y="2194"/>
                    <a:pt x="9637" y="1863"/>
                    <a:pt x="9686" y="1477"/>
                  </a:cubicBezTo>
                  <a:lnTo>
                    <a:pt x="9686" y="1477"/>
                  </a:lnTo>
                  <a:cubicBezTo>
                    <a:pt x="9676" y="1514"/>
                    <a:pt x="9643" y="1520"/>
                    <a:pt x="9643" y="1559"/>
                  </a:cubicBezTo>
                  <a:cubicBezTo>
                    <a:pt x="9503" y="1606"/>
                    <a:pt x="9398" y="1699"/>
                    <a:pt x="9305" y="1803"/>
                  </a:cubicBezTo>
                  <a:cubicBezTo>
                    <a:pt x="9212" y="1897"/>
                    <a:pt x="9107" y="2036"/>
                    <a:pt x="9014" y="2141"/>
                  </a:cubicBezTo>
                  <a:cubicBezTo>
                    <a:pt x="9014" y="2187"/>
                    <a:pt x="8968" y="2234"/>
                    <a:pt x="8921" y="2280"/>
                  </a:cubicBezTo>
                  <a:lnTo>
                    <a:pt x="8863" y="2327"/>
                  </a:lnTo>
                  <a:lnTo>
                    <a:pt x="8677" y="2327"/>
                  </a:lnTo>
                  <a:lnTo>
                    <a:pt x="8677" y="1897"/>
                  </a:lnTo>
                  <a:lnTo>
                    <a:pt x="8677" y="1268"/>
                  </a:lnTo>
                  <a:lnTo>
                    <a:pt x="8677" y="1117"/>
                  </a:lnTo>
                  <a:lnTo>
                    <a:pt x="8677" y="873"/>
                  </a:lnTo>
                  <a:lnTo>
                    <a:pt x="8677" y="780"/>
                  </a:lnTo>
                  <a:cubicBezTo>
                    <a:pt x="8631" y="780"/>
                    <a:pt x="8572" y="826"/>
                    <a:pt x="8526" y="826"/>
                  </a:cubicBezTo>
                  <a:cubicBezTo>
                    <a:pt x="8235" y="978"/>
                    <a:pt x="8096" y="1222"/>
                    <a:pt x="7898" y="1455"/>
                  </a:cubicBezTo>
                  <a:cubicBezTo>
                    <a:pt x="7805" y="1606"/>
                    <a:pt x="7700" y="1803"/>
                    <a:pt x="7607" y="1897"/>
                  </a:cubicBezTo>
                  <a:lnTo>
                    <a:pt x="7514" y="1990"/>
                  </a:lnTo>
                  <a:lnTo>
                    <a:pt x="7467" y="1943"/>
                  </a:lnTo>
                  <a:cubicBezTo>
                    <a:pt x="7072" y="1606"/>
                    <a:pt x="7025" y="1222"/>
                    <a:pt x="6979" y="780"/>
                  </a:cubicBezTo>
                  <a:lnTo>
                    <a:pt x="6979" y="536"/>
                  </a:lnTo>
                  <a:cubicBezTo>
                    <a:pt x="6932" y="396"/>
                    <a:pt x="6932" y="291"/>
                    <a:pt x="6932" y="152"/>
                  </a:cubicBezTo>
                  <a:cubicBezTo>
                    <a:pt x="6932" y="105"/>
                    <a:pt x="6886" y="1"/>
                    <a:pt x="68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2547550" y="3379300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93" y="47"/>
                  </a:moveTo>
                  <a:lnTo>
                    <a:pt x="93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2655425" y="2553175"/>
              <a:ext cx="24150" cy="27650"/>
            </a:xfrm>
            <a:custGeom>
              <a:avLst/>
              <a:gdLst/>
              <a:ahLst/>
              <a:cxnLst/>
              <a:rect l="l" t="t" r="r" b="b"/>
              <a:pathLst>
                <a:path w="966" h="1106" extrusionOk="0">
                  <a:moveTo>
                    <a:pt x="919" y="0"/>
                  </a:moveTo>
                  <a:cubicBezTo>
                    <a:pt x="582" y="93"/>
                    <a:pt x="291" y="338"/>
                    <a:pt x="47" y="628"/>
                  </a:cubicBezTo>
                  <a:cubicBezTo>
                    <a:pt x="0" y="721"/>
                    <a:pt x="0" y="814"/>
                    <a:pt x="0" y="919"/>
                  </a:cubicBezTo>
                  <a:cubicBezTo>
                    <a:pt x="0" y="966"/>
                    <a:pt x="47" y="1012"/>
                    <a:pt x="93" y="1059"/>
                  </a:cubicBezTo>
                  <a:lnTo>
                    <a:pt x="140" y="1105"/>
                  </a:lnTo>
                  <a:cubicBezTo>
                    <a:pt x="140" y="1105"/>
                    <a:pt x="140" y="1059"/>
                    <a:pt x="186" y="1059"/>
                  </a:cubicBezTo>
                  <a:lnTo>
                    <a:pt x="233" y="1059"/>
                  </a:lnTo>
                  <a:cubicBezTo>
                    <a:pt x="477" y="675"/>
                    <a:pt x="768" y="338"/>
                    <a:pt x="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2660075" y="2595325"/>
              <a:ext cx="21825" cy="26775"/>
            </a:xfrm>
            <a:custGeom>
              <a:avLst/>
              <a:gdLst/>
              <a:ahLst/>
              <a:cxnLst/>
              <a:rect l="l" t="t" r="r" b="b"/>
              <a:pathLst>
                <a:path w="873" h="1071" extrusionOk="0">
                  <a:moveTo>
                    <a:pt x="873" y="1"/>
                  </a:moveTo>
                  <a:cubicBezTo>
                    <a:pt x="442" y="152"/>
                    <a:pt x="105" y="641"/>
                    <a:pt x="47" y="931"/>
                  </a:cubicBezTo>
                  <a:cubicBezTo>
                    <a:pt x="0" y="978"/>
                    <a:pt x="47" y="1071"/>
                    <a:pt x="105" y="1071"/>
                  </a:cubicBezTo>
                  <a:lnTo>
                    <a:pt x="152" y="1071"/>
                  </a:lnTo>
                  <a:cubicBezTo>
                    <a:pt x="198" y="1071"/>
                    <a:pt x="291" y="1071"/>
                    <a:pt x="291" y="1024"/>
                  </a:cubicBezTo>
                  <a:cubicBezTo>
                    <a:pt x="442" y="827"/>
                    <a:pt x="629" y="641"/>
                    <a:pt x="733" y="350"/>
                  </a:cubicBezTo>
                  <a:cubicBezTo>
                    <a:pt x="826" y="245"/>
                    <a:pt x="826" y="152"/>
                    <a:pt x="873" y="59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2638275" y="2660750"/>
              <a:ext cx="40150" cy="24450"/>
            </a:xfrm>
            <a:custGeom>
              <a:avLst/>
              <a:gdLst/>
              <a:ahLst/>
              <a:cxnLst/>
              <a:rect l="l" t="t" r="r" b="b"/>
              <a:pathLst>
                <a:path w="1606" h="978" extrusionOk="0">
                  <a:moveTo>
                    <a:pt x="151" y="1"/>
                  </a:moveTo>
                  <a:lnTo>
                    <a:pt x="105" y="106"/>
                  </a:lnTo>
                  <a:lnTo>
                    <a:pt x="0" y="350"/>
                  </a:lnTo>
                  <a:lnTo>
                    <a:pt x="396" y="536"/>
                  </a:lnTo>
                  <a:cubicBezTo>
                    <a:pt x="628" y="687"/>
                    <a:pt x="919" y="780"/>
                    <a:pt x="1210" y="931"/>
                  </a:cubicBezTo>
                  <a:lnTo>
                    <a:pt x="1407" y="978"/>
                  </a:lnTo>
                  <a:lnTo>
                    <a:pt x="1454" y="978"/>
                  </a:lnTo>
                  <a:cubicBezTo>
                    <a:pt x="1559" y="931"/>
                    <a:pt x="1605" y="827"/>
                    <a:pt x="1605" y="780"/>
                  </a:cubicBezTo>
                  <a:cubicBezTo>
                    <a:pt x="1605" y="734"/>
                    <a:pt x="1501" y="641"/>
                    <a:pt x="1407" y="582"/>
                  </a:cubicBezTo>
                  <a:cubicBezTo>
                    <a:pt x="1117" y="443"/>
                    <a:pt x="779" y="292"/>
                    <a:pt x="489" y="152"/>
                  </a:cubicBezTo>
                  <a:cubicBezTo>
                    <a:pt x="396" y="106"/>
                    <a:pt x="244" y="59"/>
                    <a:pt x="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2640875" y="2660750"/>
              <a:ext cx="1200" cy="2650"/>
            </a:xfrm>
            <a:custGeom>
              <a:avLst/>
              <a:gdLst/>
              <a:ahLst/>
              <a:cxnLst/>
              <a:rect l="l" t="t" r="r" b="b"/>
              <a:pathLst>
                <a:path w="48" h="106" extrusionOk="0">
                  <a:moveTo>
                    <a:pt x="47" y="1"/>
                  </a:moveTo>
                  <a:lnTo>
                    <a:pt x="1" y="1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2675775" y="268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2668500" y="3153925"/>
              <a:ext cx="8750" cy="13400"/>
            </a:xfrm>
            <a:custGeom>
              <a:avLst/>
              <a:gdLst/>
              <a:ahLst/>
              <a:cxnLst/>
              <a:rect l="l" t="t" r="r" b="b"/>
              <a:pathLst>
                <a:path w="350" h="536" extrusionOk="0">
                  <a:moveTo>
                    <a:pt x="245" y="1"/>
                  </a:moveTo>
                  <a:cubicBezTo>
                    <a:pt x="152" y="47"/>
                    <a:pt x="105" y="152"/>
                    <a:pt x="59" y="245"/>
                  </a:cubicBezTo>
                  <a:cubicBezTo>
                    <a:pt x="1" y="338"/>
                    <a:pt x="1" y="396"/>
                    <a:pt x="1" y="489"/>
                  </a:cubicBezTo>
                  <a:lnTo>
                    <a:pt x="1" y="536"/>
                  </a:lnTo>
                  <a:lnTo>
                    <a:pt x="59" y="536"/>
                  </a:lnTo>
                  <a:cubicBezTo>
                    <a:pt x="152" y="396"/>
                    <a:pt x="198" y="245"/>
                    <a:pt x="292" y="10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2634775" y="3089675"/>
              <a:ext cx="25325" cy="48575"/>
            </a:xfrm>
            <a:custGeom>
              <a:avLst/>
              <a:gdLst/>
              <a:ahLst/>
              <a:cxnLst/>
              <a:rect l="l" t="t" r="r" b="b"/>
              <a:pathLst>
                <a:path w="1013" h="1943" extrusionOk="0">
                  <a:moveTo>
                    <a:pt x="1012" y="0"/>
                  </a:moveTo>
                  <a:cubicBezTo>
                    <a:pt x="966" y="0"/>
                    <a:pt x="919" y="0"/>
                    <a:pt x="919" y="58"/>
                  </a:cubicBezTo>
                  <a:lnTo>
                    <a:pt x="873" y="151"/>
                  </a:lnTo>
                  <a:cubicBezTo>
                    <a:pt x="629" y="535"/>
                    <a:pt x="384" y="977"/>
                    <a:pt x="140" y="1454"/>
                  </a:cubicBezTo>
                  <a:cubicBezTo>
                    <a:pt x="94" y="1605"/>
                    <a:pt x="47" y="1745"/>
                    <a:pt x="0" y="1943"/>
                  </a:cubicBezTo>
                  <a:cubicBezTo>
                    <a:pt x="94" y="1850"/>
                    <a:pt x="140" y="1745"/>
                    <a:pt x="245" y="1605"/>
                  </a:cubicBezTo>
                  <a:cubicBezTo>
                    <a:pt x="477" y="1163"/>
                    <a:pt x="722" y="686"/>
                    <a:pt x="1012" y="105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2434725" y="2383350"/>
              <a:ext cx="215775" cy="144250"/>
            </a:xfrm>
            <a:custGeom>
              <a:avLst/>
              <a:gdLst/>
              <a:ahLst/>
              <a:cxnLst/>
              <a:rect l="l" t="t" r="r" b="b"/>
              <a:pathLst>
                <a:path w="8631" h="5770" extrusionOk="0">
                  <a:moveTo>
                    <a:pt x="105" y="1"/>
                  </a:moveTo>
                  <a:lnTo>
                    <a:pt x="0" y="245"/>
                  </a:lnTo>
                  <a:lnTo>
                    <a:pt x="47" y="291"/>
                  </a:lnTo>
                  <a:cubicBezTo>
                    <a:pt x="151" y="338"/>
                    <a:pt x="198" y="396"/>
                    <a:pt x="291" y="443"/>
                  </a:cubicBezTo>
                  <a:cubicBezTo>
                    <a:pt x="337" y="489"/>
                    <a:pt x="442" y="536"/>
                    <a:pt x="489" y="582"/>
                  </a:cubicBezTo>
                  <a:cubicBezTo>
                    <a:pt x="628" y="733"/>
                    <a:pt x="733" y="826"/>
                    <a:pt x="872" y="873"/>
                  </a:cubicBezTo>
                  <a:cubicBezTo>
                    <a:pt x="1698" y="1408"/>
                    <a:pt x="2571" y="1989"/>
                    <a:pt x="3443" y="2525"/>
                  </a:cubicBezTo>
                  <a:cubicBezTo>
                    <a:pt x="4606" y="3199"/>
                    <a:pt x="5723" y="3932"/>
                    <a:pt x="6886" y="4653"/>
                  </a:cubicBezTo>
                  <a:cubicBezTo>
                    <a:pt x="7130" y="4851"/>
                    <a:pt x="7421" y="5049"/>
                    <a:pt x="7665" y="5235"/>
                  </a:cubicBezTo>
                  <a:cubicBezTo>
                    <a:pt x="7758" y="5281"/>
                    <a:pt x="7898" y="5386"/>
                    <a:pt x="8002" y="5479"/>
                  </a:cubicBezTo>
                  <a:cubicBezTo>
                    <a:pt x="8049" y="5525"/>
                    <a:pt x="8096" y="5525"/>
                    <a:pt x="8142" y="5572"/>
                  </a:cubicBezTo>
                  <a:cubicBezTo>
                    <a:pt x="8247" y="5677"/>
                    <a:pt x="8340" y="5723"/>
                    <a:pt x="8433" y="5770"/>
                  </a:cubicBezTo>
                  <a:lnTo>
                    <a:pt x="8631" y="5770"/>
                  </a:lnTo>
                  <a:lnTo>
                    <a:pt x="8631" y="5525"/>
                  </a:lnTo>
                  <a:cubicBezTo>
                    <a:pt x="8584" y="5525"/>
                    <a:pt x="8584" y="5479"/>
                    <a:pt x="8538" y="5479"/>
                  </a:cubicBezTo>
                  <a:cubicBezTo>
                    <a:pt x="8538" y="5432"/>
                    <a:pt x="8538" y="5432"/>
                    <a:pt x="8479" y="5432"/>
                  </a:cubicBezTo>
                  <a:cubicBezTo>
                    <a:pt x="7805" y="4804"/>
                    <a:pt x="6979" y="4269"/>
                    <a:pt x="6153" y="3781"/>
                  </a:cubicBezTo>
                  <a:cubicBezTo>
                    <a:pt x="5862" y="3641"/>
                    <a:pt x="5571" y="3443"/>
                    <a:pt x="5281" y="3246"/>
                  </a:cubicBezTo>
                  <a:cubicBezTo>
                    <a:pt x="4025" y="2478"/>
                    <a:pt x="2768" y="1652"/>
                    <a:pt x="1559" y="873"/>
                  </a:cubicBezTo>
                  <a:lnTo>
                    <a:pt x="442" y="198"/>
                  </a:lnTo>
                  <a:cubicBezTo>
                    <a:pt x="291" y="152"/>
                    <a:pt x="198" y="47"/>
                    <a:pt x="1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2639425" y="3210925"/>
              <a:ext cx="11075" cy="24150"/>
            </a:xfrm>
            <a:custGeom>
              <a:avLst/>
              <a:gdLst/>
              <a:ahLst/>
              <a:cxnLst/>
              <a:rect l="l" t="t" r="r" b="b"/>
              <a:pathLst>
                <a:path w="443" h="966" extrusionOk="0">
                  <a:moveTo>
                    <a:pt x="396" y="0"/>
                  </a:moveTo>
                  <a:cubicBezTo>
                    <a:pt x="291" y="0"/>
                    <a:pt x="245" y="47"/>
                    <a:pt x="198" y="152"/>
                  </a:cubicBezTo>
                  <a:lnTo>
                    <a:pt x="198" y="198"/>
                  </a:lnTo>
                  <a:cubicBezTo>
                    <a:pt x="152" y="338"/>
                    <a:pt x="105" y="489"/>
                    <a:pt x="59" y="675"/>
                  </a:cubicBezTo>
                  <a:cubicBezTo>
                    <a:pt x="1" y="733"/>
                    <a:pt x="1" y="780"/>
                    <a:pt x="1" y="826"/>
                  </a:cubicBezTo>
                  <a:cubicBezTo>
                    <a:pt x="1" y="873"/>
                    <a:pt x="1" y="919"/>
                    <a:pt x="59" y="966"/>
                  </a:cubicBezTo>
                  <a:cubicBezTo>
                    <a:pt x="59" y="919"/>
                    <a:pt x="105" y="919"/>
                    <a:pt x="105" y="919"/>
                  </a:cubicBezTo>
                  <a:cubicBezTo>
                    <a:pt x="152" y="780"/>
                    <a:pt x="245" y="675"/>
                    <a:pt x="291" y="582"/>
                  </a:cubicBezTo>
                  <a:cubicBezTo>
                    <a:pt x="350" y="442"/>
                    <a:pt x="396" y="338"/>
                    <a:pt x="443" y="245"/>
                  </a:cubicBezTo>
                  <a:lnTo>
                    <a:pt x="443" y="47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2635925" y="2608700"/>
              <a:ext cx="13425" cy="34050"/>
            </a:xfrm>
            <a:custGeom>
              <a:avLst/>
              <a:gdLst/>
              <a:ahLst/>
              <a:cxnLst/>
              <a:rect l="l" t="t" r="r" b="b"/>
              <a:pathLst>
                <a:path w="537" h="1362" extrusionOk="0">
                  <a:moveTo>
                    <a:pt x="536" y="1"/>
                  </a:moveTo>
                  <a:cubicBezTo>
                    <a:pt x="338" y="152"/>
                    <a:pt x="199" y="338"/>
                    <a:pt x="94" y="582"/>
                  </a:cubicBezTo>
                  <a:cubicBezTo>
                    <a:pt x="1" y="827"/>
                    <a:pt x="1" y="1071"/>
                    <a:pt x="48" y="1164"/>
                  </a:cubicBezTo>
                  <a:lnTo>
                    <a:pt x="48" y="1211"/>
                  </a:lnTo>
                  <a:lnTo>
                    <a:pt x="94" y="1269"/>
                  </a:lnTo>
                  <a:lnTo>
                    <a:pt x="94" y="1315"/>
                  </a:lnTo>
                  <a:cubicBezTo>
                    <a:pt x="141" y="1315"/>
                    <a:pt x="245" y="1362"/>
                    <a:pt x="292" y="1362"/>
                  </a:cubicBezTo>
                  <a:cubicBezTo>
                    <a:pt x="338" y="1362"/>
                    <a:pt x="385" y="1269"/>
                    <a:pt x="385" y="1211"/>
                  </a:cubicBezTo>
                  <a:cubicBezTo>
                    <a:pt x="385" y="1024"/>
                    <a:pt x="431" y="873"/>
                    <a:pt x="431" y="687"/>
                  </a:cubicBezTo>
                  <a:cubicBezTo>
                    <a:pt x="431" y="629"/>
                    <a:pt x="431" y="536"/>
                    <a:pt x="490" y="489"/>
                  </a:cubicBezTo>
                  <a:lnTo>
                    <a:pt x="490" y="396"/>
                  </a:lnTo>
                  <a:cubicBezTo>
                    <a:pt x="490" y="292"/>
                    <a:pt x="490" y="152"/>
                    <a:pt x="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2603075" y="2687500"/>
              <a:ext cx="26775" cy="12725"/>
            </a:xfrm>
            <a:custGeom>
              <a:avLst/>
              <a:gdLst/>
              <a:ahLst/>
              <a:cxnLst/>
              <a:rect l="l" t="t" r="r" b="b"/>
              <a:pathLst>
                <a:path w="1071" h="509" extrusionOk="0">
                  <a:moveTo>
                    <a:pt x="198" y="1"/>
                  </a:moveTo>
                  <a:lnTo>
                    <a:pt x="1" y="292"/>
                  </a:lnTo>
                  <a:cubicBezTo>
                    <a:pt x="256" y="433"/>
                    <a:pt x="461" y="508"/>
                    <a:pt x="654" y="508"/>
                  </a:cubicBezTo>
                  <a:cubicBezTo>
                    <a:pt x="795" y="508"/>
                    <a:pt x="928" y="468"/>
                    <a:pt x="1071" y="385"/>
                  </a:cubicBezTo>
                  <a:cubicBezTo>
                    <a:pt x="873" y="94"/>
                    <a:pt x="582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2603075" y="2687500"/>
              <a:ext cx="4975" cy="7300"/>
            </a:xfrm>
            <a:custGeom>
              <a:avLst/>
              <a:gdLst/>
              <a:ahLst/>
              <a:cxnLst/>
              <a:rect l="l" t="t" r="r" b="b"/>
              <a:pathLst>
                <a:path w="199" h="292" extrusionOk="0">
                  <a:moveTo>
                    <a:pt x="1" y="292"/>
                  </a:moveTo>
                  <a:lnTo>
                    <a:pt x="198" y="1"/>
                  </a:lnTo>
                  <a:lnTo>
                    <a:pt x="1" y="2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2600750" y="269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2533000" y="3169625"/>
              <a:ext cx="82325" cy="184400"/>
            </a:xfrm>
            <a:custGeom>
              <a:avLst/>
              <a:gdLst/>
              <a:ahLst/>
              <a:cxnLst/>
              <a:rect l="l" t="t" r="r" b="b"/>
              <a:pathLst>
                <a:path w="3293" h="7376" extrusionOk="0">
                  <a:moveTo>
                    <a:pt x="3292" y="1"/>
                  </a:moveTo>
                  <a:cubicBezTo>
                    <a:pt x="3292" y="59"/>
                    <a:pt x="3246" y="59"/>
                    <a:pt x="3246" y="59"/>
                  </a:cubicBezTo>
                  <a:cubicBezTo>
                    <a:pt x="3199" y="152"/>
                    <a:pt x="3094" y="199"/>
                    <a:pt x="3094" y="292"/>
                  </a:cubicBezTo>
                  <a:cubicBezTo>
                    <a:pt x="3048" y="396"/>
                    <a:pt x="3001" y="489"/>
                    <a:pt x="2955" y="536"/>
                  </a:cubicBezTo>
                  <a:cubicBezTo>
                    <a:pt x="2757" y="873"/>
                    <a:pt x="2571" y="1269"/>
                    <a:pt x="2466" y="1606"/>
                  </a:cubicBezTo>
                  <a:cubicBezTo>
                    <a:pt x="2176" y="2478"/>
                    <a:pt x="1792" y="3304"/>
                    <a:pt x="1408" y="4130"/>
                  </a:cubicBezTo>
                  <a:cubicBezTo>
                    <a:pt x="1210" y="4514"/>
                    <a:pt x="1012" y="4851"/>
                    <a:pt x="873" y="5235"/>
                  </a:cubicBezTo>
                  <a:cubicBezTo>
                    <a:pt x="582" y="5875"/>
                    <a:pt x="291" y="6549"/>
                    <a:pt x="47" y="7177"/>
                  </a:cubicBezTo>
                  <a:lnTo>
                    <a:pt x="47" y="7270"/>
                  </a:lnTo>
                  <a:cubicBezTo>
                    <a:pt x="0" y="7270"/>
                    <a:pt x="47" y="7329"/>
                    <a:pt x="47" y="7375"/>
                  </a:cubicBezTo>
                  <a:cubicBezTo>
                    <a:pt x="94" y="7375"/>
                    <a:pt x="140" y="7329"/>
                    <a:pt x="140" y="7329"/>
                  </a:cubicBezTo>
                  <a:cubicBezTo>
                    <a:pt x="291" y="7131"/>
                    <a:pt x="384" y="6980"/>
                    <a:pt x="477" y="6794"/>
                  </a:cubicBezTo>
                  <a:cubicBezTo>
                    <a:pt x="966" y="5677"/>
                    <a:pt x="1350" y="4851"/>
                    <a:pt x="1699" y="4072"/>
                  </a:cubicBezTo>
                  <a:cubicBezTo>
                    <a:pt x="2176" y="2967"/>
                    <a:pt x="2664" y="1804"/>
                    <a:pt x="3199" y="443"/>
                  </a:cubicBezTo>
                  <a:cubicBezTo>
                    <a:pt x="3246" y="350"/>
                    <a:pt x="3246" y="199"/>
                    <a:pt x="3292" y="105"/>
                  </a:cubicBezTo>
                  <a:lnTo>
                    <a:pt x="32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2563250" y="3099550"/>
              <a:ext cx="30250" cy="67775"/>
            </a:xfrm>
            <a:custGeom>
              <a:avLst/>
              <a:gdLst/>
              <a:ahLst/>
              <a:cxnLst/>
              <a:rect l="l" t="t" r="r" b="b"/>
              <a:pathLst>
                <a:path w="1210" h="2711" extrusionOk="0">
                  <a:moveTo>
                    <a:pt x="1163" y="1"/>
                  </a:moveTo>
                  <a:cubicBezTo>
                    <a:pt x="1117" y="47"/>
                    <a:pt x="1070" y="47"/>
                    <a:pt x="1070" y="94"/>
                  </a:cubicBezTo>
                  <a:cubicBezTo>
                    <a:pt x="779" y="768"/>
                    <a:pt x="430" y="1455"/>
                    <a:pt x="140" y="2176"/>
                  </a:cubicBezTo>
                  <a:cubicBezTo>
                    <a:pt x="47" y="2327"/>
                    <a:pt x="47" y="2466"/>
                    <a:pt x="0" y="2618"/>
                  </a:cubicBezTo>
                  <a:lnTo>
                    <a:pt x="0" y="2711"/>
                  </a:lnTo>
                  <a:cubicBezTo>
                    <a:pt x="0" y="2664"/>
                    <a:pt x="47" y="2618"/>
                    <a:pt x="47" y="2618"/>
                  </a:cubicBezTo>
                  <a:cubicBezTo>
                    <a:pt x="93" y="2513"/>
                    <a:pt x="198" y="2420"/>
                    <a:pt x="244" y="2327"/>
                  </a:cubicBezTo>
                  <a:cubicBezTo>
                    <a:pt x="384" y="2129"/>
                    <a:pt x="489" y="1931"/>
                    <a:pt x="582" y="1699"/>
                  </a:cubicBezTo>
                  <a:cubicBezTo>
                    <a:pt x="826" y="1210"/>
                    <a:pt x="1012" y="675"/>
                    <a:pt x="1210" y="140"/>
                  </a:cubicBezTo>
                  <a:cubicBezTo>
                    <a:pt x="1210" y="94"/>
                    <a:pt x="1210" y="47"/>
                    <a:pt x="1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2262850" y="2117000"/>
              <a:ext cx="296625" cy="235200"/>
            </a:xfrm>
            <a:custGeom>
              <a:avLst/>
              <a:gdLst/>
              <a:ahLst/>
              <a:cxnLst/>
              <a:rect l="l" t="t" r="r" b="b"/>
              <a:pathLst>
                <a:path w="11865" h="9408" extrusionOk="0">
                  <a:moveTo>
                    <a:pt x="140" y="0"/>
                  </a:moveTo>
                  <a:lnTo>
                    <a:pt x="1" y="233"/>
                  </a:lnTo>
                  <a:cubicBezTo>
                    <a:pt x="1164" y="919"/>
                    <a:pt x="2327" y="1640"/>
                    <a:pt x="3432" y="2373"/>
                  </a:cubicBezTo>
                  <a:lnTo>
                    <a:pt x="3432" y="2420"/>
                  </a:lnTo>
                  <a:cubicBezTo>
                    <a:pt x="3537" y="2466"/>
                    <a:pt x="3583" y="2617"/>
                    <a:pt x="3583" y="2710"/>
                  </a:cubicBezTo>
                  <a:cubicBezTo>
                    <a:pt x="3537" y="2908"/>
                    <a:pt x="3490" y="3048"/>
                    <a:pt x="3432" y="3199"/>
                  </a:cubicBezTo>
                  <a:cubicBezTo>
                    <a:pt x="3386" y="3292"/>
                    <a:pt x="3386" y="3385"/>
                    <a:pt x="3339" y="3490"/>
                  </a:cubicBezTo>
                  <a:lnTo>
                    <a:pt x="3339" y="3536"/>
                  </a:lnTo>
                  <a:cubicBezTo>
                    <a:pt x="3293" y="3629"/>
                    <a:pt x="3246" y="3780"/>
                    <a:pt x="3246" y="3873"/>
                  </a:cubicBezTo>
                  <a:cubicBezTo>
                    <a:pt x="3246" y="3966"/>
                    <a:pt x="3339" y="4071"/>
                    <a:pt x="3339" y="4071"/>
                  </a:cubicBezTo>
                  <a:cubicBezTo>
                    <a:pt x="3386" y="4071"/>
                    <a:pt x="3490" y="4013"/>
                    <a:pt x="3537" y="3966"/>
                  </a:cubicBezTo>
                  <a:cubicBezTo>
                    <a:pt x="3583" y="3873"/>
                    <a:pt x="3676" y="3722"/>
                    <a:pt x="3723" y="3583"/>
                  </a:cubicBezTo>
                  <a:cubicBezTo>
                    <a:pt x="3781" y="3431"/>
                    <a:pt x="3828" y="3245"/>
                    <a:pt x="3874" y="3048"/>
                  </a:cubicBezTo>
                  <a:lnTo>
                    <a:pt x="3967" y="2757"/>
                  </a:lnTo>
                  <a:lnTo>
                    <a:pt x="4549" y="3141"/>
                  </a:lnTo>
                  <a:cubicBezTo>
                    <a:pt x="4793" y="3338"/>
                    <a:pt x="5037" y="3536"/>
                    <a:pt x="5328" y="3676"/>
                  </a:cubicBezTo>
                  <a:lnTo>
                    <a:pt x="5375" y="3722"/>
                  </a:lnTo>
                  <a:lnTo>
                    <a:pt x="5084" y="4502"/>
                  </a:lnTo>
                  <a:cubicBezTo>
                    <a:pt x="4840" y="5083"/>
                    <a:pt x="4595" y="5711"/>
                    <a:pt x="4363" y="6293"/>
                  </a:cubicBezTo>
                  <a:cubicBezTo>
                    <a:pt x="4304" y="6397"/>
                    <a:pt x="4258" y="6537"/>
                    <a:pt x="4258" y="6688"/>
                  </a:cubicBezTo>
                  <a:cubicBezTo>
                    <a:pt x="4258" y="6781"/>
                    <a:pt x="4363" y="6828"/>
                    <a:pt x="4363" y="6874"/>
                  </a:cubicBezTo>
                  <a:cubicBezTo>
                    <a:pt x="4409" y="6874"/>
                    <a:pt x="4456" y="6828"/>
                    <a:pt x="4502" y="6781"/>
                  </a:cubicBezTo>
                  <a:cubicBezTo>
                    <a:pt x="4595" y="6688"/>
                    <a:pt x="4653" y="6584"/>
                    <a:pt x="4700" y="6490"/>
                  </a:cubicBezTo>
                  <a:cubicBezTo>
                    <a:pt x="4944" y="5909"/>
                    <a:pt x="5130" y="5327"/>
                    <a:pt x="5375" y="4699"/>
                  </a:cubicBezTo>
                  <a:lnTo>
                    <a:pt x="5572" y="4211"/>
                  </a:lnTo>
                  <a:cubicBezTo>
                    <a:pt x="5572" y="4164"/>
                    <a:pt x="5572" y="4118"/>
                    <a:pt x="5619" y="4071"/>
                  </a:cubicBezTo>
                  <a:lnTo>
                    <a:pt x="5665" y="3920"/>
                  </a:lnTo>
                  <a:lnTo>
                    <a:pt x="5758" y="3966"/>
                  </a:lnTo>
                  <a:cubicBezTo>
                    <a:pt x="5910" y="4071"/>
                    <a:pt x="6049" y="4211"/>
                    <a:pt x="6247" y="4304"/>
                  </a:cubicBezTo>
                  <a:cubicBezTo>
                    <a:pt x="6584" y="4502"/>
                    <a:pt x="6875" y="4746"/>
                    <a:pt x="7212" y="4944"/>
                  </a:cubicBezTo>
                  <a:cubicBezTo>
                    <a:pt x="7457" y="5083"/>
                    <a:pt x="7457" y="5234"/>
                    <a:pt x="7364" y="5420"/>
                  </a:cubicBezTo>
                  <a:cubicBezTo>
                    <a:pt x="7270" y="5758"/>
                    <a:pt x="7119" y="6107"/>
                    <a:pt x="7026" y="6444"/>
                  </a:cubicBezTo>
                  <a:cubicBezTo>
                    <a:pt x="7026" y="6490"/>
                    <a:pt x="7073" y="6584"/>
                    <a:pt x="7073" y="6630"/>
                  </a:cubicBezTo>
                  <a:cubicBezTo>
                    <a:pt x="7073" y="6615"/>
                    <a:pt x="7073" y="6609"/>
                    <a:pt x="7074" y="6609"/>
                  </a:cubicBezTo>
                  <a:cubicBezTo>
                    <a:pt x="7078" y="6609"/>
                    <a:pt x="7088" y="6630"/>
                    <a:pt x="7119" y="6630"/>
                  </a:cubicBezTo>
                  <a:cubicBezTo>
                    <a:pt x="7166" y="6630"/>
                    <a:pt x="7270" y="6584"/>
                    <a:pt x="7270" y="6537"/>
                  </a:cubicBezTo>
                  <a:cubicBezTo>
                    <a:pt x="7410" y="6397"/>
                    <a:pt x="7503" y="6200"/>
                    <a:pt x="7654" y="6002"/>
                  </a:cubicBezTo>
                  <a:cubicBezTo>
                    <a:pt x="7701" y="5909"/>
                    <a:pt x="7701" y="5816"/>
                    <a:pt x="7747" y="5665"/>
                  </a:cubicBezTo>
                  <a:cubicBezTo>
                    <a:pt x="7794" y="5618"/>
                    <a:pt x="7794" y="5572"/>
                    <a:pt x="7794" y="5525"/>
                  </a:cubicBezTo>
                  <a:lnTo>
                    <a:pt x="7852" y="5374"/>
                  </a:lnTo>
                  <a:lnTo>
                    <a:pt x="7992" y="5467"/>
                  </a:lnTo>
                  <a:cubicBezTo>
                    <a:pt x="8282" y="5711"/>
                    <a:pt x="8620" y="5909"/>
                    <a:pt x="8957" y="6153"/>
                  </a:cubicBezTo>
                  <a:lnTo>
                    <a:pt x="9539" y="6584"/>
                  </a:lnTo>
                  <a:lnTo>
                    <a:pt x="9399" y="6828"/>
                  </a:lnTo>
                  <a:cubicBezTo>
                    <a:pt x="8864" y="7607"/>
                    <a:pt x="8573" y="8282"/>
                    <a:pt x="8329" y="9015"/>
                  </a:cubicBezTo>
                  <a:cubicBezTo>
                    <a:pt x="8282" y="9247"/>
                    <a:pt x="8282" y="9352"/>
                    <a:pt x="8375" y="9398"/>
                  </a:cubicBezTo>
                  <a:cubicBezTo>
                    <a:pt x="8396" y="9405"/>
                    <a:pt x="8415" y="9407"/>
                    <a:pt x="8433" y="9407"/>
                  </a:cubicBezTo>
                  <a:cubicBezTo>
                    <a:pt x="8552" y="9407"/>
                    <a:pt x="8634" y="9285"/>
                    <a:pt x="8724" y="9154"/>
                  </a:cubicBezTo>
                  <a:cubicBezTo>
                    <a:pt x="8817" y="8956"/>
                    <a:pt x="8911" y="8770"/>
                    <a:pt x="8957" y="8619"/>
                  </a:cubicBezTo>
                  <a:cubicBezTo>
                    <a:pt x="9015" y="8479"/>
                    <a:pt x="9062" y="8375"/>
                    <a:pt x="9108" y="8282"/>
                  </a:cubicBezTo>
                  <a:cubicBezTo>
                    <a:pt x="9353" y="7793"/>
                    <a:pt x="9539" y="7363"/>
                    <a:pt x="9783" y="6921"/>
                  </a:cubicBezTo>
                  <a:lnTo>
                    <a:pt x="9829" y="6781"/>
                  </a:lnTo>
                  <a:lnTo>
                    <a:pt x="9934" y="6874"/>
                  </a:lnTo>
                  <a:cubicBezTo>
                    <a:pt x="10516" y="7270"/>
                    <a:pt x="11097" y="7654"/>
                    <a:pt x="11679" y="8084"/>
                  </a:cubicBezTo>
                  <a:lnTo>
                    <a:pt x="11865" y="7793"/>
                  </a:lnTo>
                  <a:cubicBezTo>
                    <a:pt x="10516" y="6828"/>
                    <a:pt x="9201" y="5862"/>
                    <a:pt x="7852" y="4885"/>
                  </a:cubicBezTo>
                  <a:lnTo>
                    <a:pt x="7747" y="4885"/>
                  </a:lnTo>
                  <a:lnTo>
                    <a:pt x="7317" y="4699"/>
                  </a:lnTo>
                  <a:lnTo>
                    <a:pt x="7747" y="4699"/>
                  </a:lnTo>
                  <a:cubicBezTo>
                    <a:pt x="7945" y="4653"/>
                    <a:pt x="8143" y="4653"/>
                    <a:pt x="8282" y="4653"/>
                  </a:cubicBezTo>
                  <a:cubicBezTo>
                    <a:pt x="8666" y="4595"/>
                    <a:pt x="9062" y="4595"/>
                    <a:pt x="9399" y="4548"/>
                  </a:cubicBezTo>
                  <a:cubicBezTo>
                    <a:pt x="9492" y="4548"/>
                    <a:pt x="9597" y="4502"/>
                    <a:pt x="9690" y="4408"/>
                  </a:cubicBezTo>
                  <a:cubicBezTo>
                    <a:pt x="9597" y="4362"/>
                    <a:pt x="9492" y="4304"/>
                    <a:pt x="9446" y="4304"/>
                  </a:cubicBezTo>
                  <a:cubicBezTo>
                    <a:pt x="8911" y="4257"/>
                    <a:pt x="8329" y="4257"/>
                    <a:pt x="7654" y="4257"/>
                  </a:cubicBezTo>
                  <a:cubicBezTo>
                    <a:pt x="7608" y="4257"/>
                    <a:pt x="7561" y="4304"/>
                    <a:pt x="7503" y="4408"/>
                  </a:cubicBezTo>
                  <a:cubicBezTo>
                    <a:pt x="7457" y="4408"/>
                    <a:pt x="7410" y="4455"/>
                    <a:pt x="7364" y="4502"/>
                  </a:cubicBezTo>
                  <a:lnTo>
                    <a:pt x="7317" y="4502"/>
                  </a:lnTo>
                  <a:cubicBezTo>
                    <a:pt x="7270" y="4502"/>
                    <a:pt x="7270" y="4502"/>
                    <a:pt x="7119" y="4408"/>
                  </a:cubicBezTo>
                  <a:lnTo>
                    <a:pt x="5619" y="3431"/>
                  </a:lnTo>
                  <a:cubicBezTo>
                    <a:pt x="4304" y="2559"/>
                    <a:pt x="3002" y="1640"/>
                    <a:pt x="1641" y="768"/>
                  </a:cubicBezTo>
                  <a:lnTo>
                    <a:pt x="1548" y="721"/>
                  </a:lnTo>
                  <a:cubicBezTo>
                    <a:pt x="1106" y="431"/>
                    <a:pt x="629" y="14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2525725" y="3189125"/>
              <a:ext cx="27950" cy="58175"/>
            </a:xfrm>
            <a:custGeom>
              <a:avLst/>
              <a:gdLst/>
              <a:ahLst/>
              <a:cxnLst/>
              <a:rect l="l" t="t" r="r" b="b"/>
              <a:pathLst>
                <a:path w="1118" h="2327" extrusionOk="0">
                  <a:moveTo>
                    <a:pt x="1117" y="0"/>
                  </a:moveTo>
                  <a:cubicBezTo>
                    <a:pt x="1059" y="47"/>
                    <a:pt x="1013" y="93"/>
                    <a:pt x="966" y="93"/>
                  </a:cubicBezTo>
                  <a:cubicBezTo>
                    <a:pt x="675" y="733"/>
                    <a:pt x="431" y="1256"/>
                    <a:pt x="245" y="1698"/>
                  </a:cubicBezTo>
                  <a:cubicBezTo>
                    <a:pt x="140" y="1896"/>
                    <a:pt x="94" y="2082"/>
                    <a:pt x="1" y="2280"/>
                  </a:cubicBezTo>
                  <a:lnTo>
                    <a:pt x="1" y="2326"/>
                  </a:lnTo>
                  <a:cubicBezTo>
                    <a:pt x="385" y="1943"/>
                    <a:pt x="722" y="1407"/>
                    <a:pt x="966" y="733"/>
                  </a:cubicBezTo>
                  <a:cubicBezTo>
                    <a:pt x="1059" y="535"/>
                    <a:pt x="1117" y="291"/>
                    <a:pt x="1117" y="151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2517300" y="2961425"/>
              <a:ext cx="18050" cy="36375"/>
            </a:xfrm>
            <a:custGeom>
              <a:avLst/>
              <a:gdLst/>
              <a:ahLst/>
              <a:cxnLst/>
              <a:rect l="l" t="t" r="r" b="b"/>
              <a:pathLst>
                <a:path w="722" h="1455" extrusionOk="0">
                  <a:moveTo>
                    <a:pt x="477" y="1"/>
                  </a:moveTo>
                  <a:cubicBezTo>
                    <a:pt x="431" y="1"/>
                    <a:pt x="384" y="47"/>
                    <a:pt x="338" y="140"/>
                  </a:cubicBezTo>
                  <a:lnTo>
                    <a:pt x="338" y="187"/>
                  </a:lnTo>
                  <a:cubicBezTo>
                    <a:pt x="233" y="536"/>
                    <a:pt x="93" y="920"/>
                    <a:pt x="47" y="1257"/>
                  </a:cubicBezTo>
                  <a:cubicBezTo>
                    <a:pt x="0" y="1303"/>
                    <a:pt x="93" y="1455"/>
                    <a:pt x="140" y="1455"/>
                  </a:cubicBezTo>
                  <a:cubicBezTo>
                    <a:pt x="233" y="1455"/>
                    <a:pt x="338" y="1408"/>
                    <a:pt x="338" y="1350"/>
                  </a:cubicBezTo>
                  <a:cubicBezTo>
                    <a:pt x="431" y="1117"/>
                    <a:pt x="524" y="827"/>
                    <a:pt x="628" y="536"/>
                  </a:cubicBezTo>
                  <a:cubicBezTo>
                    <a:pt x="628" y="431"/>
                    <a:pt x="675" y="338"/>
                    <a:pt x="722" y="245"/>
                  </a:cubicBezTo>
                  <a:cubicBezTo>
                    <a:pt x="675" y="187"/>
                    <a:pt x="675" y="187"/>
                    <a:pt x="675" y="140"/>
                  </a:cubicBezTo>
                  <a:cubicBezTo>
                    <a:pt x="628" y="94"/>
                    <a:pt x="582" y="1"/>
                    <a:pt x="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2506250" y="2905600"/>
              <a:ext cx="20675" cy="69225"/>
            </a:xfrm>
            <a:custGeom>
              <a:avLst/>
              <a:gdLst/>
              <a:ahLst/>
              <a:cxnLst/>
              <a:rect l="l" t="t" r="r" b="b"/>
              <a:pathLst>
                <a:path w="827" h="2769" extrusionOk="0">
                  <a:moveTo>
                    <a:pt x="675" y="0"/>
                  </a:moveTo>
                  <a:cubicBezTo>
                    <a:pt x="628" y="0"/>
                    <a:pt x="582" y="94"/>
                    <a:pt x="535" y="291"/>
                  </a:cubicBezTo>
                  <a:cubicBezTo>
                    <a:pt x="384" y="919"/>
                    <a:pt x="198" y="1652"/>
                    <a:pt x="47" y="2373"/>
                  </a:cubicBezTo>
                  <a:cubicBezTo>
                    <a:pt x="0" y="2525"/>
                    <a:pt x="0" y="2618"/>
                    <a:pt x="0" y="2769"/>
                  </a:cubicBezTo>
                  <a:cubicBezTo>
                    <a:pt x="93" y="2525"/>
                    <a:pt x="245" y="2280"/>
                    <a:pt x="338" y="2036"/>
                  </a:cubicBezTo>
                  <a:cubicBezTo>
                    <a:pt x="582" y="1501"/>
                    <a:pt x="733" y="966"/>
                    <a:pt x="826" y="338"/>
                  </a:cubicBezTo>
                  <a:lnTo>
                    <a:pt x="826" y="291"/>
                  </a:lnTo>
                  <a:cubicBezTo>
                    <a:pt x="826" y="94"/>
                    <a:pt x="826" y="47"/>
                    <a:pt x="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2439650" y="3529625"/>
              <a:ext cx="65450" cy="19500"/>
            </a:xfrm>
            <a:custGeom>
              <a:avLst/>
              <a:gdLst/>
              <a:ahLst/>
              <a:cxnLst/>
              <a:rect l="l" t="t" r="r" b="b"/>
              <a:pathLst>
                <a:path w="2618" h="780" extrusionOk="0">
                  <a:moveTo>
                    <a:pt x="1" y="0"/>
                  </a:moveTo>
                  <a:lnTo>
                    <a:pt x="1" y="94"/>
                  </a:lnTo>
                  <a:lnTo>
                    <a:pt x="47" y="140"/>
                  </a:lnTo>
                  <a:cubicBezTo>
                    <a:pt x="140" y="245"/>
                    <a:pt x="245" y="384"/>
                    <a:pt x="338" y="431"/>
                  </a:cubicBezTo>
                  <a:cubicBezTo>
                    <a:pt x="780" y="675"/>
                    <a:pt x="1257" y="780"/>
                    <a:pt x="1699" y="780"/>
                  </a:cubicBezTo>
                  <a:cubicBezTo>
                    <a:pt x="1990" y="780"/>
                    <a:pt x="2281" y="722"/>
                    <a:pt x="2618" y="629"/>
                  </a:cubicBezTo>
                  <a:cubicBezTo>
                    <a:pt x="2525" y="629"/>
                    <a:pt x="2420" y="582"/>
                    <a:pt x="2327" y="582"/>
                  </a:cubicBezTo>
                  <a:cubicBezTo>
                    <a:pt x="2129" y="535"/>
                    <a:pt x="1943" y="535"/>
                    <a:pt x="1745" y="489"/>
                  </a:cubicBezTo>
                  <a:cubicBezTo>
                    <a:pt x="1164" y="431"/>
                    <a:pt x="582" y="338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2484450" y="3006200"/>
              <a:ext cx="18325" cy="68950"/>
            </a:xfrm>
            <a:custGeom>
              <a:avLst/>
              <a:gdLst/>
              <a:ahLst/>
              <a:cxnLst/>
              <a:rect l="l" t="t" r="r" b="b"/>
              <a:pathLst>
                <a:path w="733" h="2758" extrusionOk="0">
                  <a:moveTo>
                    <a:pt x="628" y="1"/>
                  </a:moveTo>
                  <a:cubicBezTo>
                    <a:pt x="582" y="1"/>
                    <a:pt x="535" y="47"/>
                    <a:pt x="489" y="47"/>
                  </a:cubicBezTo>
                  <a:cubicBezTo>
                    <a:pt x="442" y="199"/>
                    <a:pt x="384" y="292"/>
                    <a:pt x="337" y="385"/>
                  </a:cubicBezTo>
                  <a:cubicBezTo>
                    <a:pt x="244" y="1118"/>
                    <a:pt x="151" y="1839"/>
                    <a:pt x="0" y="2525"/>
                  </a:cubicBezTo>
                  <a:lnTo>
                    <a:pt x="0" y="2758"/>
                  </a:lnTo>
                  <a:cubicBezTo>
                    <a:pt x="337" y="2130"/>
                    <a:pt x="535" y="1548"/>
                    <a:pt x="628" y="966"/>
                  </a:cubicBezTo>
                  <a:cubicBezTo>
                    <a:pt x="675" y="722"/>
                    <a:pt x="733" y="431"/>
                    <a:pt x="733" y="94"/>
                  </a:cubicBezTo>
                  <a:cubicBezTo>
                    <a:pt x="733" y="47"/>
                    <a:pt x="628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2469900" y="3466525"/>
              <a:ext cx="27950" cy="29100"/>
            </a:xfrm>
            <a:custGeom>
              <a:avLst/>
              <a:gdLst/>
              <a:ahLst/>
              <a:cxnLst/>
              <a:rect l="l" t="t" r="r" b="b"/>
              <a:pathLst>
                <a:path w="1118" h="1164" extrusionOk="0">
                  <a:moveTo>
                    <a:pt x="675" y="0"/>
                  </a:moveTo>
                  <a:cubicBezTo>
                    <a:pt x="629" y="105"/>
                    <a:pt x="582" y="245"/>
                    <a:pt x="489" y="338"/>
                  </a:cubicBezTo>
                  <a:cubicBezTo>
                    <a:pt x="489" y="396"/>
                    <a:pt x="442" y="442"/>
                    <a:pt x="442" y="489"/>
                  </a:cubicBezTo>
                  <a:lnTo>
                    <a:pt x="384" y="535"/>
                  </a:lnTo>
                  <a:lnTo>
                    <a:pt x="338" y="535"/>
                  </a:lnTo>
                  <a:cubicBezTo>
                    <a:pt x="0" y="535"/>
                    <a:pt x="0" y="733"/>
                    <a:pt x="0" y="873"/>
                  </a:cubicBezTo>
                  <a:cubicBezTo>
                    <a:pt x="0" y="1024"/>
                    <a:pt x="93" y="1117"/>
                    <a:pt x="245" y="1164"/>
                  </a:cubicBezTo>
                  <a:lnTo>
                    <a:pt x="291" y="1164"/>
                  </a:lnTo>
                  <a:cubicBezTo>
                    <a:pt x="384" y="1164"/>
                    <a:pt x="535" y="1117"/>
                    <a:pt x="582" y="780"/>
                  </a:cubicBezTo>
                  <a:lnTo>
                    <a:pt x="629" y="687"/>
                  </a:lnTo>
                  <a:lnTo>
                    <a:pt x="675" y="687"/>
                  </a:lnTo>
                  <a:cubicBezTo>
                    <a:pt x="1071" y="687"/>
                    <a:pt x="1117" y="535"/>
                    <a:pt x="1117" y="396"/>
                  </a:cubicBezTo>
                  <a:cubicBezTo>
                    <a:pt x="1117" y="245"/>
                    <a:pt x="966" y="47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2457675" y="3507825"/>
              <a:ext cx="30575" cy="9600"/>
            </a:xfrm>
            <a:custGeom>
              <a:avLst/>
              <a:gdLst/>
              <a:ahLst/>
              <a:cxnLst/>
              <a:rect l="l" t="t" r="r" b="b"/>
              <a:pathLst>
                <a:path w="1223" h="384" extrusionOk="0">
                  <a:moveTo>
                    <a:pt x="1" y="0"/>
                  </a:moveTo>
                  <a:cubicBezTo>
                    <a:pt x="292" y="140"/>
                    <a:pt x="873" y="337"/>
                    <a:pt x="1222" y="384"/>
                  </a:cubicBezTo>
                  <a:cubicBezTo>
                    <a:pt x="931" y="198"/>
                    <a:pt x="396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2459150" y="3450825"/>
              <a:ext cx="11925" cy="14550"/>
            </a:xfrm>
            <a:custGeom>
              <a:avLst/>
              <a:gdLst/>
              <a:ahLst/>
              <a:cxnLst/>
              <a:rect l="l" t="t" r="r" b="b"/>
              <a:pathLst>
                <a:path w="477" h="582" extrusionOk="0">
                  <a:moveTo>
                    <a:pt x="186" y="0"/>
                  </a:moveTo>
                  <a:cubicBezTo>
                    <a:pt x="93" y="0"/>
                    <a:pt x="0" y="152"/>
                    <a:pt x="0" y="291"/>
                  </a:cubicBezTo>
                  <a:cubicBezTo>
                    <a:pt x="0" y="442"/>
                    <a:pt x="93" y="582"/>
                    <a:pt x="233" y="582"/>
                  </a:cubicBezTo>
                  <a:cubicBezTo>
                    <a:pt x="384" y="582"/>
                    <a:pt x="477" y="489"/>
                    <a:pt x="477" y="338"/>
                  </a:cubicBezTo>
                  <a:cubicBezTo>
                    <a:pt x="477" y="198"/>
                    <a:pt x="291" y="0"/>
                    <a:pt x="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2214300" y="2096625"/>
              <a:ext cx="63125" cy="227425"/>
            </a:xfrm>
            <a:custGeom>
              <a:avLst/>
              <a:gdLst/>
              <a:ahLst/>
              <a:cxnLst/>
              <a:rect l="l" t="t" r="r" b="b"/>
              <a:pathLst>
                <a:path w="2525" h="9097" extrusionOk="0">
                  <a:moveTo>
                    <a:pt x="227" y="1"/>
                  </a:moveTo>
                  <a:cubicBezTo>
                    <a:pt x="166" y="1"/>
                    <a:pt x="117" y="13"/>
                    <a:pt x="93" y="36"/>
                  </a:cubicBezTo>
                  <a:cubicBezTo>
                    <a:pt x="47" y="82"/>
                    <a:pt x="0" y="175"/>
                    <a:pt x="47" y="327"/>
                  </a:cubicBezTo>
                  <a:lnTo>
                    <a:pt x="47" y="420"/>
                  </a:lnTo>
                  <a:lnTo>
                    <a:pt x="47" y="617"/>
                  </a:lnTo>
                  <a:cubicBezTo>
                    <a:pt x="198" y="1106"/>
                    <a:pt x="291" y="1583"/>
                    <a:pt x="431" y="2071"/>
                  </a:cubicBezTo>
                  <a:lnTo>
                    <a:pt x="582" y="2653"/>
                  </a:lnTo>
                  <a:lnTo>
                    <a:pt x="628" y="2653"/>
                  </a:lnTo>
                  <a:lnTo>
                    <a:pt x="582" y="2699"/>
                  </a:lnTo>
                  <a:cubicBezTo>
                    <a:pt x="582" y="2746"/>
                    <a:pt x="582" y="2793"/>
                    <a:pt x="628" y="2793"/>
                  </a:cubicBezTo>
                  <a:lnTo>
                    <a:pt x="628" y="2897"/>
                  </a:lnTo>
                  <a:lnTo>
                    <a:pt x="966" y="4060"/>
                  </a:lnTo>
                  <a:cubicBezTo>
                    <a:pt x="1257" y="5119"/>
                    <a:pt x="1501" y="6189"/>
                    <a:pt x="1792" y="7259"/>
                  </a:cubicBezTo>
                  <a:cubicBezTo>
                    <a:pt x="1943" y="7689"/>
                    <a:pt x="2036" y="8131"/>
                    <a:pt x="2129" y="8608"/>
                  </a:cubicBezTo>
                  <a:cubicBezTo>
                    <a:pt x="2175" y="8759"/>
                    <a:pt x="2234" y="8957"/>
                    <a:pt x="2280" y="9097"/>
                  </a:cubicBezTo>
                  <a:lnTo>
                    <a:pt x="2524" y="9097"/>
                  </a:lnTo>
                  <a:cubicBezTo>
                    <a:pt x="2466" y="8131"/>
                    <a:pt x="2234" y="7212"/>
                    <a:pt x="1989" y="6387"/>
                  </a:cubicBezTo>
                  <a:cubicBezTo>
                    <a:pt x="1699" y="5363"/>
                    <a:pt x="1454" y="4351"/>
                    <a:pt x="1164" y="3328"/>
                  </a:cubicBezTo>
                  <a:cubicBezTo>
                    <a:pt x="1070" y="2851"/>
                    <a:pt x="919" y="2316"/>
                    <a:pt x="780" y="1781"/>
                  </a:cubicBezTo>
                  <a:cubicBezTo>
                    <a:pt x="675" y="1490"/>
                    <a:pt x="582" y="1199"/>
                    <a:pt x="489" y="862"/>
                  </a:cubicBezTo>
                  <a:cubicBezTo>
                    <a:pt x="489" y="757"/>
                    <a:pt x="431" y="617"/>
                    <a:pt x="384" y="466"/>
                  </a:cubicBezTo>
                  <a:lnTo>
                    <a:pt x="338" y="420"/>
                  </a:lnTo>
                  <a:lnTo>
                    <a:pt x="489" y="129"/>
                  </a:lnTo>
                  <a:lnTo>
                    <a:pt x="535" y="36"/>
                  </a:lnTo>
                  <a:lnTo>
                    <a:pt x="431" y="36"/>
                  </a:lnTo>
                  <a:cubicBezTo>
                    <a:pt x="361" y="13"/>
                    <a:pt x="288" y="1"/>
                    <a:pt x="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2222725" y="2099825"/>
              <a:ext cx="3800" cy="8475"/>
            </a:xfrm>
            <a:custGeom>
              <a:avLst/>
              <a:gdLst/>
              <a:ahLst/>
              <a:cxnLst/>
              <a:rect l="l" t="t" r="r" b="b"/>
              <a:pathLst>
                <a:path w="152" h="339" extrusionOk="0">
                  <a:moveTo>
                    <a:pt x="152" y="1"/>
                  </a:moveTo>
                  <a:lnTo>
                    <a:pt x="1" y="292"/>
                  </a:lnTo>
                  <a:lnTo>
                    <a:pt x="47" y="338"/>
                  </a:lnTo>
                  <a:lnTo>
                    <a:pt x="47" y="292"/>
                  </a:lnTo>
                  <a:lnTo>
                    <a:pt x="47" y="24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2685650" y="2288850"/>
              <a:ext cx="23000" cy="47425"/>
            </a:xfrm>
            <a:custGeom>
              <a:avLst/>
              <a:gdLst/>
              <a:ahLst/>
              <a:cxnLst/>
              <a:rect l="l" t="t" r="r" b="b"/>
              <a:pathLst>
                <a:path w="920" h="1897" extrusionOk="0">
                  <a:moveTo>
                    <a:pt x="187" y="0"/>
                  </a:moveTo>
                  <a:cubicBezTo>
                    <a:pt x="141" y="0"/>
                    <a:pt x="141" y="47"/>
                    <a:pt x="94" y="47"/>
                  </a:cubicBezTo>
                  <a:cubicBezTo>
                    <a:pt x="1" y="105"/>
                    <a:pt x="1" y="152"/>
                    <a:pt x="48" y="338"/>
                  </a:cubicBezTo>
                  <a:lnTo>
                    <a:pt x="94" y="535"/>
                  </a:lnTo>
                  <a:cubicBezTo>
                    <a:pt x="187" y="826"/>
                    <a:pt x="292" y="1163"/>
                    <a:pt x="385" y="1454"/>
                  </a:cubicBezTo>
                  <a:cubicBezTo>
                    <a:pt x="431" y="1605"/>
                    <a:pt x="536" y="1699"/>
                    <a:pt x="583" y="1792"/>
                  </a:cubicBezTo>
                  <a:cubicBezTo>
                    <a:pt x="629" y="1850"/>
                    <a:pt x="722" y="1896"/>
                    <a:pt x="769" y="1896"/>
                  </a:cubicBezTo>
                  <a:cubicBezTo>
                    <a:pt x="827" y="1896"/>
                    <a:pt x="827" y="1792"/>
                    <a:pt x="873" y="1745"/>
                  </a:cubicBezTo>
                  <a:lnTo>
                    <a:pt x="920" y="1699"/>
                  </a:lnTo>
                  <a:lnTo>
                    <a:pt x="920" y="1605"/>
                  </a:lnTo>
                  <a:lnTo>
                    <a:pt x="920" y="1501"/>
                  </a:lnTo>
                  <a:cubicBezTo>
                    <a:pt x="827" y="977"/>
                    <a:pt x="629" y="535"/>
                    <a:pt x="385" y="152"/>
                  </a:cubicBezTo>
                  <a:cubicBezTo>
                    <a:pt x="385" y="105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2576625" y="2233300"/>
              <a:ext cx="52075" cy="16900"/>
            </a:xfrm>
            <a:custGeom>
              <a:avLst/>
              <a:gdLst/>
              <a:ahLst/>
              <a:cxnLst/>
              <a:rect l="l" t="t" r="r" b="b"/>
              <a:pathLst>
                <a:path w="2083" h="676" extrusionOk="0">
                  <a:moveTo>
                    <a:pt x="140" y="1"/>
                  </a:moveTo>
                  <a:cubicBezTo>
                    <a:pt x="93" y="1"/>
                    <a:pt x="47" y="47"/>
                    <a:pt x="0" y="94"/>
                  </a:cubicBezTo>
                  <a:cubicBezTo>
                    <a:pt x="0" y="140"/>
                    <a:pt x="47" y="233"/>
                    <a:pt x="47" y="233"/>
                  </a:cubicBezTo>
                  <a:cubicBezTo>
                    <a:pt x="244" y="338"/>
                    <a:pt x="431" y="431"/>
                    <a:pt x="628" y="478"/>
                  </a:cubicBezTo>
                  <a:cubicBezTo>
                    <a:pt x="873" y="582"/>
                    <a:pt x="1163" y="582"/>
                    <a:pt x="1408" y="629"/>
                  </a:cubicBezTo>
                  <a:cubicBezTo>
                    <a:pt x="1501" y="629"/>
                    <a:pt x="1547" y="675"/>
                    <a:pt x="1640" y="675"/>
                  </a:cubicBezTo>
                  <a:lnTo>
                    <a:pt x="1931" y="675"/>
                  </a:lnTo>
                  <a:cubicBezTo>
                    <a:pt x="2036" y="629"/>
                    <a:pt x="2036" y="629"/>
                    <a:pt x="2082" y="629"/>
                  </a:cubicBezTo>
                  <a:cubicBezTo>
                    <a:pt x="2036" y="582"/>
                    <a:pt x="2036" y="524"/>
                    <a:pt x="1989" y="524"/>
                  </a:cubicBezTo>
                  <a:lnTo>
                    <a:pt x="1989" y="478"/>
                  </a:lnTo>
                  <a:lnTo>
                    <a:pt x="1931" y="478"/>
                  </a:lnTo>
                  <a:lnTo>
                    <a:pt x="1884" y="431"/>
                  </a:lnTo>
                  <a:cubicBezTo>
                    <a:pt x="1408" y="140"/>
                    <a:pt x="919" y="94"/>
                    <a:pt x="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2592325" y="2521475"/>
              <a:ext cx="20675" cy="41325"/>
            </a:xfrm>
            <a:custGeom>
              <a:avLst/>
              <a:gdLst/>
              <a:ahLst/>
              <a:cxnLst/>
              <a:rect l="l" t="t" r="r" b="b"/>
              <a:pathLst>
                <a:path w="827" h="1653" extrusionOk="0">
                  <a:moveTo>
                    <a:pt x="628" y="0"/>
                  </a:moveTo>
                  <a:cubicBezTo>
                    <a:pt x="582" y="0"/>
                    <a:pt x="489" y="105"/>
                    <a:pt x="489" y="105"/>
                  </a:cubicBezTo>
                  <a:cubicBezTo>
                    <a:pt x="291" y="535"/>
                    <a:pt x="140" y="977"/>
                    <a:pt x="0" y="1501"/>
                  </a:cubicBezTo>
                  <a:lnTo>
                    <a:pt x="0" y="1652"/>
                  </a:lnTo>
                  <a:cubicBezTo>
                    <a:pt x="93" y="1652"/>
                    <a:pt x="140" y="1606"/>
                    <a:pt x="198" y="1606"/>
                  </a:cubicBezTo>
                  <a:cubicBezTo>
                    <a:pt x="245" y="1559"/>
                    <a:pt x="338" y="1501"/>
                    <a:pt x="384" y="1454"/>
                  </a:cubicBezTo>
                  <a:cubicBezTo>
                    <a:pt x="582" y="1164"/>
                    <a:pt x="721" y="826"/>
                    <a:pt x="826" y="396"/>
                  </a:cubicBezTo>
                  <a:lnTo>
                    <a:pt x="826" y="291"/>
                  </a:lnTo>
                  <a:lnTo>
                    <a:pt x="826" y="198"/>
                  </a:lnTo>
                  <a:cubicBezTo>
                    <a:pt x="780" y="152"/>
                    <a:pt x="675" y="47"/>
                    <a:pt x="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2512350" y="2599125"/>
              <a:ext cx="38700" cy="38675"/>
            </a:xfrm>
            <a:custGeom>
              <a:avLst/>
              <a:gdLst/>
              <a:ahLst/>
              <a:cxnLst/>
              <a:rect l="l" t="t" r="r" b="b"/>
              <a:pathLst>
                <a:path w="1548" h="1547" extrusionOk="0">
                  <a:moveTo>
                    <a:pt x="1408" y="0"/>
                  </a:moveTo>
                  <a:cubicBezTo>
                    <a:pt x="1362" y="0"/>
                    <a:pt x="1303" y="47"/>
                    <a:pt x="1210" y="93"/>
                  </a:cubicBezTo>
                  <a:cubicBezTo>
                    <a:pt x="1164" y="198"/>
                    <a:pt x="1071" y="291"/>
                    <a:pt x="966" y="337"/>
                  </a:cubicBezTo>
                  <a:cubicBezTo>
                    <a:pt x="826" y="535"/>
                    <a:pt x="629" y="675"/>
                    <a:pt x="489" y="872"/>
                  </a:cubicBezTo>
                  <a:cubicBezTo>
                    <a:pt x="338" y="1012"/>
                    <a:pt x="198" y="1210"/>
                    <a:pt x="94" y="1407"/>
                  </a:cubicBezTo>
                  <a:cubicBezTo>
                    <a:pt x="94" y="1454"/>
                    <a:pt x="47" y="1500"/>
                    <a:pt x="1" y="1547"/>
                  </a:cubicBezTo>
                  <a:cubicBezTo>
                    <a:pt x="629" y="1361"/>
                    <a:pt x="1117" y="1012"/>
                    <a:pt x="1501" y="384"/>
                  </a:cubicBezTo>
                  <a:cubicBezTo>
                    <a:pt x="1548" y="384"/>
                    <a:pt x="1548" y="337"/>
                    <a:pt x="1548" y="337"/>
                  </a:cubicBezTo>
                  <a:lnTo>
                    <a:pt x="1548" y="244"/>
                  </a:lnTo>
                  <a:cubicBezTo>
                    <a:pt x="1501" y="140"/>
                    <a:pt x="1501" y="47"/>
                    <a:pt x="1455" y="47"/>
                  </a:cubicBezTo>
                  <a:cubicBezTo>
                    <a:pt x="1455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2457675" y="2658425"/>
              <a:ext cx="30575" cy="25625"/>
            </a:xfrm>
            <a:custGeom>
              <a:avLst/>
              <a:gdLst/>
              <a:ahLst/>
              <a:cxnLst/>
              <a:rect l="l" t="t" r="r" b="b"/>
              <a:pathLst>
                <a:path w="1223" h="1025" extrusionOk="0">
                  <a:moveTo>
                    <a:pt x="931" y="1"/>
                  </a:moveTo>
                  <a:cubicBezTo>
                    <a:pt x="873" y="1"/>
                    <a:pt x="780" y="1"/>
                    <a:pt x="734" y="47"/>
                  </a:cubicBezTo>
                  <a:cubicBezTo>
                    <a:pt x="396" y="245"/>
                    <a:pt x="152" y="536"/>
                    <a:pt x="1" y="1024"/>
                  </a:cubicBezTo>
                  <a:cubicBezTo>
                    <a:pt x="106" y="966"/>
                    <a:pt x="199" y="966"/>
                    <a:pt x="245" y="966"/>
                  </a:cubicBezTo>
                  <a:cubicBezTo>
                    <a:pt x="489" y="780"/>
                    <a:pt x="734" y="582"/>
                    <a:pt x="1024" y="385"/>
                  </a:cubicBezTo>
                  <a:cubicBezTo>
                    <a:pt x="1222" y="245"/>
                    <a:pt x="1118" y="152"/>
                    <a:pt x="1071" y="94"/>
                  </a:cubicBezTo>
                  <a:cubicBezTo>
                    <a:pt x="1024" y="1"/>
                    <a:pt x="978" y="1"/>
                    <a:pt x="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2134325" y="2236800"/>
              <a:ext cx="60525" cy="26775"/>
            </a:xfrm>
            <a:custGeom>
              <a:avLst/>
              <a:gdLst/>
              <a:ahLst/>
              <a:cxnLst/>
              <a:rect l="l" t="t" r="r" b="b"/>
              <a:pathLst>
                <a:path w="2421" h="1071" extrusionOk="0">
                  <a:moveTo>
                    <a:pt x="245" y="0"/>
                  </a:moveTo>
                  <a:cubicBezTo>
                    <a:pt x="198" y="0"/>
                    <a:pt x="140" y="47"/>
                    <a:pt x="94" y="93"/>
                  </a:cubicBezTo>
                  <a:cubicBezTo>
                    <a:pt x="47" y="152"/>
                    <a:pt x="1" y="291"/>
                    <a:pt x="245" y="384"/>
                  </a:cubicBezTo>
                  <a:cubicBezTo>
                    <a:pt x="582" y="582"/>
                    <a:pt x="1013" y="780"/>
                    <a:pt x="1455" y="966"/>
                  </a:cubicBezTo>
                  <a:cubicBezTo>
                    <a:pt x="1548" y="1024"/>
                    <a:pt x="1699" y="1070"/>
                    <a:pt x="1792" y="1070"/>
                  </a:cubicBezTo>
                  <a:lnTo>
                    <a:pt x="2083" y="1070"/>
                  </a:lnTo>
                  <a:cubicBezTo>
                    <a:pt x="2176" y="1070"/>
                    <a:pt x="2280" y="1070"/>
                    <a:pt x="2327" y="1024"/>
                  </a:cubicBezTo>
                  <a:lnTo>
                    <a:pt x="2420" y="1024"/>
                  </a:lnTo>
                  <a:cubicBezTo>
                    <a:pt x="2420" y="966"/>
                    <a:pt x="2374" y="966"/>
                    <a:pt x="2374" y="919"/>
                  </a:cubicBezTo>
                  <a:lnTo>
                    <a:pt x="2327" y="919"/>
                  </a:lnTo>
                  <a:lnTo>
                    <a:pt x="1885" y="628"/>
                  </a:lnTo>
                  <a:cubicBezTo>
                    <a:pt x="1408" y="442"/>
                    <a:pt x="920" y="245"/>
                    <a:pt x="385" y="47"/>
                  </a:cubicBezTo>
                  <a:cubicBezTo>
                    <a:pt x="338" y="0"/>
                    <a:pt x="292" y="0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2039825" y="2166425"/>
              <a:ext cx="44800" cy="29100"/>
            </a:xfrm>
            <a:custGeom>
              <a:avLst/>
              <a:gdLst/>
              <a:ahLst/>
              <a:cxnLst/>
              <a:rect l="l" t="t" r="r" b="b"/>
              <a:pathLst>
                <a:path w="1792" h="1164" extrusionOk="0">
                  <a:moveTo>
                    <a:pt x="140" y="1"/>
                  </a:moveTo>
                  <a:cubicBezTo>
                    <a:pt x="94" y="1"/>
                    <a:pt x="94" y="59"/>
                    <a:pt x="47" y="59"/>
                  </a:cubicBezTo>
                  <a:cubicBezTo>
                    <a:pt x="1" y="105"/>
                    <a:pt x="1" y="152"/>
                    <a:pt x="1" y="198"/>
                  </a:cubicBezTo>
                  <a:cubicBezTo>
                    <a:pt x="1" y="291"/>
                    <a:pt x="47" y="396"/>
                    <a:pt x="94" y="443"/>
                  </a:cubicBezTo>
                  <a:cubicBezTo>
                    <a:pt x="582" y="931"/>
                    <a:pt x="1071" y="1164"/>
                    <a:pt x="1699" y="1164"/>
                  </a:cubicBezTo>
                  <a:lnTo>
                    <a:pt x="1792" y="1164"/>
                  </a:lnTo>
                  <a:lnTo>
                    <a:pt x="1745" y="1117"/>
                  </a:lnTo>
                  <a:cubicBezTo>
                    <a:pt x="1652" y="978"/>
                    <a:pt x="1547" y="873"/>
                    <a:pt x="1454" y="826"/>
                  </a:cubicBezTo>
                  <a:cubicBezTo>
                    <a:pt x="1117" y="536"/>
                    <a:pt x="722" y="349"/>
                    <a:pt x="338" y="105"/>
                  </a:cubicBezTo>
                  <a:lnTo>
                    <a:pt x="245" y="59"/>
                  </a:lnTo>
                  <a:cubicBezTo>
                    <a:pt x="198" y="59"/>
                    <a:pt x="140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1945325" y="2078025"/>
              <a:ext cx="42475" cy="35200"/>
            </a:xfrm>
            <a:custGeom>
              <a:avLst/>
              <a:gdLst/>
              <a:ahLst/>
              <a:cxnLst/>
              <a:rect l="l" t="t" r="r" b="b"/>
              <a:pathLst>
                <a:path w="1699" h="1408" extrusionOk="0">
                  <a:moveTo>
                    <a:pt x="93" y="1"/>
                  </a:moveTo>
                  <a:cubicBezTo>
                    <a:pt x="47" y="1"/>
                    <a:pt x="0" y="105"/>
                    <a:pt x="0" y="198"/>
                  </a:cubicBezTo>
                  <a:cubicBezTo>
                    <a:pt x="0" y="338"/>
                    <a:pt x="140" y="489"/>
                    <a:pt x="291" y="629"/>
                  </a:cubicBezTo>
                  <a:lnTo>
                    <a:pt x="431" y="733"/>
                  </a:lnTo>
                  <a:cubicBezTo>
                    <a:pt x="780" y="919"/>
                    <a:pt x="1117" y="1117"/>
                    <a:pt x="1408" y="1315"/>
                  </a:cubicBezTo>
                  <a:cubicBezTo>
                    <a:pt x="1501" y="1361"/>
                    <a:pt x="1594" y="1408"/>
                    <a:pt x="1698" y="1408"/>
                  </a:cubicBezTo>
                  <a:cubicBezTo>
                    <a:pt x="1698" y="1315"/>
                    <a:pt x="1698" y="1210"/>
                    <a:pt x="1652" y="1117"/>
                  </a:cubicBezTo>
                  <a:cubicBezTo>
                    <a:pt x="1408" y="582"/>
                    <a:pt x="966" y="396"/>
                    <a:pt x="431" y="152"/>
                  </a:cubicBezTo>
                  <a:cubicBezTo>
                    <a:pt x="338" y="152"/>
                    <a:pt x="245" y="105"/>
                    <a:pt x="140" y="47"/>
                  </a:cubicBezTo>
                  <a:cubicBezTo>
                    <a:pt x="140" y="1"/>
                    <a:pt x="140" y="1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1860400" y="2030925"/>
              <a:ext cx="46275" cy="25325"/>
            </a:xfrm>
            <a:custGeom>
              <a:avLst/>
              <a:gdLst/>
              <a:ahLst/>
              <a:cxnLst/>
              <a:rect l="l" t="t" r="r" b="b"/>
              <a:pathLst>
                <a:path w="1851" h="1013" extrusionOk="0">
                  <a:moveTo>
                    <a:pt x="199" y="0"/>
                  </a:moveTo>
                  <a:cubicBezTo>
                    <a:pt x="1" y="47"/>
                    <a:pt x="1" y="93"/>
                    <a:pt x="1" y="93"/>
                  </a:cubicBezTo>
                  <a:cubicBezTo>
                    <a:pt x="1" y="140"/>
                    <a:pt x="1" y="186"/>
                    <a:pt x="47" y="291"/>
                  </a:cubicBezTo>
                  <a:cubicBezTo>
                    <a:pt x="47" y="338"/>
                    <a:pt x="152" y="384"/>
                    <a:pt x="245" y="431"/>
                  </a:cubicBezTo>
                  <a:cubicBezTo>
                    <a:pt x="396" y="477"/>
                    <a:pt x="536" y="582"/>
                    <a:pt x="629" y="675"/>
                  </a:cubicBezTo>
                  <a:cubicBezTo>
                    <a:pt x="780" y="721"/>
                    <a:pt x="920" y="826"/>
                    <a:pt x="1071" y="873"/>
                  </a:cubicBezTo>
                  <a:cubicBezTo>
                    <a:pt x="1269" y="966"/>
                    <a:pt x="1408" y="1012"/>
                    <a:pt x="1501" y="1012"/>
                  </a:cubicBezTo>
                  <a:cubicBezTo>
                    <a:pt x="1653" y="1012"/>
                    <a:pt x="1746" y="1012"/>
                    <a:pt x="1850" y="919"/>
                  </a:cubicBezTo>
                  <a:lnTo>
                    <a:pt x="1792" y="873"/>
                  </a:lnTo>
                  <a:cubicBezTo>
                    <a:pt x="1699" y="768"/>
                    <a:pt x="1606" y="675"/>
                    <a:pt x="1501" y="582"/>
                  </a:cubicBezTo>
                  <a:cubicBezTo>
                    <a:pt x="1211" y="431"/>
                    <a:pt x="873" y="291"/>
                    <a:pt x="582" y="140"/>
                  </a:cubicBezTo>
                  <a:lnTo>
                    <a:pt x="292" y="47"/>
                  </a:lnTo>
                  <a:cubicBezTo>
                    <a:pt x="292" y="0"/>
                    <a:pt x="245" y="0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1355325" y="2003000"/>
              <a:ext cx="52075" cy="14575"/>
            </a:xfrm>
            <a:custGeom>
              <a:avLst/>
              <a:gdLst/>
              <a:ahLst/>
              <a:cxnLst/>
              <a:rect l="l" t="t" r="r" b="b"/>
              <a:pathLst>
                <a:path w="2083" h="583" extrusionOk="0">
                  <a:moveTo>
                    <a:pt x="186" y="1"/>
                  </a:moveTo>
                  <a:cubicBezTo>
                    <a:pt x="47" y="1"/>
                    <a:pt x="0" y="47"/>
                    <a:pt x="0" y="140"/>
                  </a:cubicBezTo>
                  <a:cubicBezTo>
                    <a:pt x="0" y="198"/>
                    <a:pt x="0" y="291"/>
                    <a:pt x="186" y="338"/>
                  </a:cubicBezTo>
                  <a:lnTo>
                    <a:pt x="291" y="338"/>
                  </a:lnTo>
                  <a:lnTo>
                    <a:pt x="675" y="431"/>
                  </a:lnTo>
                  <a:cubicBezTo>
                    <a:pt x="1012" y="489"/>
                    <a:pt x="1349" y="536"/>
                    <a:pt x="1698" y="582"/>
                  </a:cubicBezTo>
                  <a:lnTo>
                    <a:pt x="1989" y="582"/>
                  </a:lnTo>
                  <a:cubicBezTo>
                    <a:pt x="2036" y="536"/>
                    <a:pt x="2082" y="536"/>
                    <a:pt x="2082" y="489"/>
                  </a:cubicBezTo>
                  <a:cubicBezTo>
                    <a:pt x="2082" y="489"/>
                    <a:pt x="2082" y="431"/>
                    <a:pt x="2036" y="431"/>
                  </a:cubicBezTo>
                  <a:cubicBezTo>
                    <a:pt x="1884" y="291"/>
                    <a:pt x="1745" y="245"/>
                    <a:pt x="1594" y="198"/>
                  </a:cubicBezTo>
                  <a:lnTo>
                    <a:pt x="721" y="47"/>
                  </a:lnTo>
                  <a:cubicBezTo>
                    <a:pt x="628" y="1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1448650" y="2012600"/>
              <a:ext cx="53250" cy="9900"/>
            </a:xfrm>
            <a:custGeom>
              <a:avLst/>
              <a:gdLst/>
              <a:ahLst/>
              <a:cxnLst/>
              <a:rect l="l" t="t" r="r" b="b"/>
              <a:pathLst>
                <a:path w="2130" h="396" extrusionOk="0">
                  <a:moveTo>
                    <a:pt x="431" y="1"/>
                  </a:moveTo>
                  <a:lnTo>
                    <a:pt x="338" y="47"/>
                  </a:lnTo>
                  <a:lnTo>
                    <a:pt x="187" y="47"/>
                  </a:lnTo>
                  <a:cubicBezTo>
                    <a:pt x="47" y="47"/>
                    <a:pt x="1" y="105"/>
                    <a:pt x="1" y="198"/>
                  </a:cubicBezTo>
                  <a:cubicBezTo>
                    <a:pt x="1" y="291"/>
                    <a:pt x="47" y="338"/>
                    <a:pt x="233" y="396"/>
                  </a:cubicBezTo>
                  <a:lnTo>
                    <a:pt x="1745" y="396"/>
                  </a:lnTo>
                  <a:cubicBezTo>
                    <a:pt x="1839" y="396"/>
                    <a:pt x="1978" y="396"/>
                    <a:pt x="2036" y="338"/>
                  </a:cubicBezTo>
                  <a:cubicBezTo>
                    <a:pt x="2083" y="291"/>
                    <a:pt x="2129" y="291"/>
                    <a:pt x="2129" y="245"/>
                  </a:cubicBezTo>
                  <a:lnTo>
                    <a:pt x="2083" y="198"/>
                  </a:lnTo>
                  <a:cubicBezTo>
                    <a:pt x="1885" y="105"/>
                    <a:pt x="1745" y="47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1537050" y="20163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8" y="1"/>
                  </a:moveTo>
                  <a:cubicBezTo>
                    <a:pt x="1257" y="1"/>
                    <a:pt x="966" y="47"/>
                    <a:pt x="675" y="94"/>
                  </a:cubicBezTo>
                  <a:cubicBezTo>
                    <a:pt x="582" y="140"/>
                    <a:pt x="478" y="140"/>
                    <a:pt x="385" y="140"/>
                  </a:cubicBezTo>
                  <a:lnTo>
                    <a:pt x="338" y="187"/>
                  </a:lnTo>
                  <a:lnTo>
                    <a:pt x="245" y="187"/>
                  </a:lnTo>
                  <a:lnTo>
                    <a:pt x="187" y="245"/>
                  </a:lnTo>
                  <a:cubicBezTo>
                    <a:pt x="1" y="292"/>
                    <a:pt x="1" y="338"/>
                    <a:pt x="1" y="385"/>
                  </a:cubicBezTo>
                  <a:cubicBezTo>
                    <a:pt x="47" y="478"/>
                    <a:pt x="94" y="536"/>
                    <a:pt x="292" y="536"/>
                  </a:cubicBezTo>
                  <a:lnTo>
                    <a:pt x="385" y="536"/>
                  </a:lnTo>
                  <a:lnTo>
                    <a:pt x="768" y="478"/>
                  </a:lnTo>
                  <a:cubicBezTo>
                    <a:pt x="1117" y="431"/>
                    <a:pt x="1455" y="385"/>
                    <a:pt x="1792" y="338"/>
                  </a:cubicBezTo>
                  <a:cubicBezTo>
                    <a:pt x="1838" y="338"/>
                    <a:pt x="1990" y="292"/>
                    <a:pt x="2036" y="245"/>
                  </a:cubicBezTo>
                  <a:cubicBezTo>
                    <a:pt x="2083" y="187"/>
                    <a:pt x="2083" y="140"/>
                    <a:pt x="2083" y="140"/>
                  </a:cubicBezTo>
                  <a:cubicBezTo>
                    <a:pt x="2083" y="140"/>
                    <a:pt x="2083" y="94"/>
                    <a:pt x="2036" y="94"/>
                  </a:cubicBezTo>
                  <a:cubicBezTo>
                    <a:pt x="1838" y="1"/>
                    <a:pt x="1699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1619350" y="2010975"/>
              <a:ext cx="53225" cy="13875"/>
            </a:xfrm>
            <a:custGeom>
              <a:avLst/>
              <a:gdLst/>
              <a:ahLst/>
              <a:cxnLst/>
              <a:rect l="l" t="t" r="r" b="b"/>
              <a:pathLst>
                <a:path w="2129" h="555" extrusionOk="0">
                  <a:moveTo>
                    <a:pt x="1668" y="1"/>
                  </a:moveTo>
                  <a:cubicBezTo>
                    <a:pt x="1628" y="1"/>
                    <a:pt x="1588" y="7"/>
                    <a:pt x="1547" y="19"/>
                  </a:cubicBezTo>
                  <a:cubicBezTo>
                    <a:pt x="1257" y="19"/>
                    <a:pt x="966" y="66"/>
                    <a:pt x="675" y="112"/>
                  </a:cubicBezTo>
                  <a:cubicBezTo>
                    <a:pt x="582" y="112"/>
                    <a:pt x="489" y="170"/>
                    <a:pt x="384" y="170"/>
                  </a:cubicBezTo>
                  <a:lnTo>
                    <a:pt x="338" y="217"/>
                  </a:lnTo>
                  <a:lnTo>
                    <a:pt x="198" y="217"/>
                  </a:lnTo>
                  <a:cubicBezTo>
                    <a:pt x="0" y="263"/>
                    <a:pt x="0" y="310"/>
                    <a:pt x="0" y="403"/>
                  </a:cubicBezTo>
                  <a:cubicBezTo>
                    <a:pt x="47" y="508"/>
                    <a:pt x="93" y="554"/>
                    <a:pt x="291" y="554"/>
                  </a:cubicBezTo>
                  <a:lnTo>
                    <a:pt x="384" y="554"/>
                  </a:lnTo>
                  <a:lnTo>
                    <a:pt x="780" y="508"/>
                  </a:lnTo>
                  <a:cubicBezTo>
                    <a:pt x="1117" y="461"/>
                    <a:pt x="1454" y="403"/>
                    <a:pt x="1792" y="356"/>
                  </a:cubicBezTo>
                  <a:cubicBezTo>
                    <a:pt x="1838" y="310"/>
                    <a:pt x="1989" y="310"/>
                    <a:pt x="2036" y="217"/>
                  </a:cubicBezTo>
                  <a:cubicBezTo>
                    <a:pt x="2082" y="217"/>
                    <a:pt x="2129" y="170"/>
                    <a:pt x="2082" y="170"/>
                  </a:cubicBezTo>
                  <a:cubicBezTo>
                    <a:pt x="2082" y="112"/>
                    <a:pt x="2082" y="112"/>
                    <a:pt x="2036" y="112"/>
                  </a:cubicBezTo>
                  <a:cubicBezTo>
                    <a:pt x="1891" y="44"/>
                    <a:pt x="1778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1703100" y="20041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7" y="0"/>
                  </a:moveTo>
                  <a:cubicBezTo>
                    <a:pt x="1256" y="47"/>
                    <a:pt x="919" y="47"/>
                    <a:pt x="628" y="93"/>
                  </a:cubicBezTo>
                  <a:cubicBezTo>
                    <a:pt x="524" y="93"/>
                    <a:pt x="477" y="93"/>
                    <a:pt x="384" y="151"/>
                  </a:cubicBezTo>
                  <a:lnTo>
                    <a:pt x="291" y="151"/>
                  </a:lnTo>
                  <a:cubicBezTo>
                    <a:pt x="233" y="151"/>
                    <a:pt x="233" y="198"/>
                    <a:pt x="186" y="198"/>
                  </a:cubicBezTo>
                  <a:lnTo>
                    <a:pt x="140" y="198"/>
                  </a:lnTo>
                  <a:cubicBezTo>
                    <a:pt x="0" y="244"/>
                    <a:pt x="0" y="291"/>
                    <a:pt x="0" y="384"/>
                  </a:cubicBezTo>
                  <a:cubicBezTo>
                    <a:pt x="0" y="442"/>
                    <a:pt x="47" y="489"/>
                    <a:pt x="233" y="535"/>
                  </a:cubicBezTo>
                  <a:lnTo>
                    <a:pt x="338" y="535"/>
                  </a:lnTo>
                  <a:lnTo>
                    <a:pt x="721" y="489"/>
                  </a:lnTo>
                  <a:cubicBezTo>
                    <a:pt x="1059" y="442"/>
                    <a:pt x="1396" y="442"/>
                    <a:pt x="1745" y="384"/>
                  </a:cubicBezTo>
                  <a:cubicBezTo>
                    <a:pt x="1838" y="384"/>
                    <a:pt x="1931" y="338"/>
                    <a:pt x="2036" y="291"/>
                  </a:cubicBezTo>
                  <a:cubicBezTo>
                    <a:pt x="2082" y="244"/>
                    <a:pt x="2082" y="198"/>
                    <a:pt x="2082" y="198"/>
                  </a:cubicBezTo>
                  <a:cubicBezTo>
                    <a:pt x="2082" y="198"/>
                    <a:pt x="2082" y="151"/>
                    <a:pt x="2036" y="151"/>
                  </a:cubicBezTo>
                  <a:cubicBezTo>
                    <a:pt x="1838" y="47"/>
                    <a:pt x="1687" y="0"/>
                    <a:pt x="15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1785375" y="2011425"/>
              <a:ext cx="52100" cy="13425"/>
            </a:xfrm>
            <a:custGeom>
              <a:avLst/>
              <a:gdLst/>
              <a:ahLst/>
              <a:cxnLst/>
              <a:rect l="l" t="t" r="r" b="b"/>
              <a:pathLst>
                <a:path w="2084" h="537" extrusionOk="0">
                  <a:moveTo>
                    <a:pt x="199" y="1"/>
                  </a:moveTo>
                  <a:cubicBezTo>
                    <a:pt x="48" y="1"/>
                    <a:pt x="48" y="48"/>
                    <a:pt x="1" y="152"/>
                  </a:cubicBezTo>
                  <a:cubicBezTo>
                    <a:pt x="1" y="245"/>
                    <a:pt x="48" y="292"/>
                    <a:pt x="245" y="338"/>
                  </a:cubicBezTo>
                  <a:lnTo>
                    <a:pt x="338" y="338"/>
                  </a:lnTo>
                  <a:lnTo>
                    <a:pt x="722" y="385"/>
                  </a:lnTo>
                  <a:lnTo>
                    <a:pt x="1746" y="536"/>
                  </a:lnTo>
                  <a:cubicBezTo>
                    <a:pt x="1839" y="536"/>
                    <a:pt x="1943" y="536"/>
                    <a:pt x="2036" y="490"/>
                  </a:cubicBezTo>
                  <a:cubicBezTo>
                    <a:pt x="2083" y="490"/>
                    <a:pt x="2083" y="443"/>
                    <a:pt x="2083" y="443"/>
                  </a:cubicBezTo>
                  <a:cubicBezTo>
                    <a:pt x="2083" y="385"/>
                    <a:pt x="2083" y="385"/>
                    <a:pt x="2036" y="338"/>
                  </a:cubicBezTo>
                  <a:cubicBezTo>
                    <a:pt x="1885" y="245"/>
                    <a:pt x="1746" y="152"/>
                    <a:pt x="1594" y="152"/>
                  </a:cubicBezTo>
                  <a:lnTo>
                    <a:pt x="7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1263125" y="1984675"/>
              <a:ext cx="41325" cy="11075"/>
            </a:xfrm>
            <a:custGeom>
              <a:avLst/>
              <a:gdLst/>
              <a:ahLst/>
              <a:cxnLst/>
              <a:rect l="l" t="t" r="r" b="b"/>
              <a:pathLst>
                <a:path w="1653" h="443" extrusionOk="0">
                  <a:moveTo>
                    <a:pt x="245" y="1"/>
                  </a:moveTo>
                  <a:cubicBezTo>
                    <a:pt x="47" y="1"/>
                    <a:pt x="1" y="152"/>
                    <a:pt x="1" y="152"/>
                  </a:cubicBezTo>
                  <a:cubicBezTo>
                    <a:pt x="1" y="245"/>
                    <a:pt x="1" y="292"/>
                    <a:pt x="47" y="350"/>
                  </a:cubicBezTo>
                  <a:cubicBezTo>
                    <a:pt x="47" y="396"/>
                    <a:pt x="94" y="396"/>
                    <a:pt x="199" y="396"/>
                  </a:cubicBezTo>
                  <a:cubicBezTo>
                    <a:pt x="443" y="443"/>
                    <a:pt x="629" y="443"/>
                    <a:pt x="827" y="443"/>
                  </a:cubicBezTo>
                  <a:lnTo>
                    <a:pt x="1257" y="443"/>
                  </a:lnTo>
                  <a:cubicBezTo>
                    <a:pt x="1362" y="443"/>
                    <a:pt x="1455" y="350"/>
                    <a:pt x="1548" y="292"/>
                  </a:cubicBezTo>
                  <a:cubicBezTo>
                    <a:pt x="1606" y="292"/>
                    <a:pt x="1606" y="292"/>
                    <a:pt x="1653" y="245"/>
                  </a:cubicBezTo>
                  <a:lnTo>
                    <a:pt x="1548" y="245"/>
                  </a:lnTo>
                  <a:cubicBezTo>
                    <a:pt x="1455" y="152"/>
                    <a:pt x="1362" y="106"/>
                    <a:pt x="1257" y="106"/>
                  </a:cubicBezTo>
                  <a:cubicBezTo>
                    <a:pt x="966" y="59"/>
                    <a:pt x="629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1154100" y="1981200"/>
              <a:ext cx="48575" cy="13400"/>
            </a:xfrm>
            <a:custGeom>
              <a:avLst/>
              <a:gdLst/>
              <a:ahLst/>
              <a:cxnLst/>
              <a:rect l="l" t="t" r="r" b="b"/>
              <a:pathLst>
                <a:path w="1943" h="536" extrusionOk="0">
                  <a:moveTo>
                    <a:pt x="1163" y="0"/>
                  </a:moveTo>
                  <a:cubicBezTo>
                    <a:pt x="872" y="0"/>
                    <a:pt x="582" y="47"/>
                    <a:pt x="198" y="93"/>
                  </a:cubicBezTo>
                  <a:cubicBezTo>
                    <a:pt x="151" y="93"/>
                    <a:pt x="0" y="245"/>
                    <a:pt x="0" y="291"/>
                  </a:cubicBezTo>
                  <a:cubicBezTo>
                    <a:pt x="0" y="338"/>
                    <a:pt x="47" y="431"/>
                    <a:pt x="151" y="489"/>
                  </a:cubicBezTo>
                  <a:cubicBezTo>
                    <a:pt x="198" y="535"/>
                    <a:pt x="291" y="535"/>
                    <a:pt x="337" y="535"/>
                  </a:cubicBezTo>
                  <a:lnTo>
                    <a:pt x="489" y="535"/>
                  </a:lnTo>
                  <a:cubicBezTo>
                    <a:pt x="966" y="535"/>
                    <a:pt x="1407" y="384"/>
                    <a:pt x="1943" y="93"/>
                  </a:cubicBezTo>
                  <a:cubicBezTo>
                    <a:pt x="1698" y="47"/>
                    <a:pt x="1454" y="0"/>
                    <a:pt x="1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1066850" y="1996900"/>
              <a:ext cx="45975" cy="14550"/>
            </a:xfrm>
            <a:custGeom>
              <a:avLst/>
              <a:gdLst/>
              <a:ahLst/>
              <a:cxnLst/>
              <a:rect l="l" t="t" r="r" b="b"/>
              <a:pathLst>
                <a:path w="1839" h="582" extrusionOk="0">
                  <a:moveTo>
                    <a:pt x="1408" y="0"/>
                  </a:moveTo>
                  <a:cubicBezTo>
                    <a:pt x="966" y="0"/>
                    <a:pt x="536" y="47"/>
                    <a:pt x="152" y="245"/>
                  </a:cubicBezTo>
                  <a:cubicBezTo>
                    <a:pt x="94" y="245"/>
                    <a:pt x="1" y="384"/>
                    <a:pt x="47" y="442"/>
                  </a:cubicBezTo>
                  <a:cubicBezTo>
                    <a:pt x="47" y="535"/>
                    <a:pt x="152" y="582"/>
                    <a:pt x="245" y="582"/>
                  </a:cubicBezTo>
                  <a:lnTo>
                    <a:pt x="291" y="582"/>
                  </a:lnTo>
                  <a:lnTo>
                    <a:pt x="384" y="535"/>
                  </a:lnTo>
                  <a:cubicBezTo>
                    <a:pt x="675" y="489"/>
                    <a:pt x="1024" y="442"/>
                    <a:pt x="1315" y="338"/>
                  </a:cubicBezTo>
                  <a:cubicBezTo>
                    <a:pt x="1455" y="291"/>
                    <a:pt x="1606" y="198"/>
                    <a:pt x="1745" y="93"/>
                  </a:cubicBezTo>
                  <a:cubicBezTo>
                    <a:pt x="1792" y="47"/>
                    <a:pt x="1838" y="47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1192775" y="2192025"/>
              <a:ext cx="65450" cy="83475"/>
            </a:xfrm>
            <a:custGeom>
              <a:avLst/>
              <a:gdLst/>
              <a:ahLst/>
              <a:cxnLst/>
              <a:rect l="l" t="t" r="r" b="b"/>
              <a:pathLst>
                <a:path w="2618" h="3339" extrusionOk="0">
                  <a:moveTo>
                    <a:pt x="977" y="0"/>
                  </a:moveTo>
                  <a:cubicBezTo>
                    <a:pt x="931" y="0"/>
                    <a:pt x="872" y="47"/>
                    <a:pt x="872" y="93"/>
                  </a:cubicBezTo>
                  <a:lnTo>
                    <a:pt x="872" y="244"/>
                  </a:lnTo>
                  <a:lnTo>
                    <a:pt x="872" y="291"/>
                  </a:lnTo>
                  <a:lnTo>
                    <a:pt x="872" y="1303"/>
                  </a:lnTo>
                  <a:lnTo>
                    <a:pt x="733" y="1210"/>
                  </a:lnTo>
                  <a:cubicBezTo>
                    <a:pt x="686" y="1210"/>
                    <a:pt x="640" y="1163"/>
                    <a:pt x="582" y="1117"/>
                  </a:cubicBezTo>
                  <a:cubicBezTo>
                    <a:pt x="489" y="1070"/>
                    <a:pt x="396" y="1012"/>
                    <a:pt x="291" y="965"/>
                  </a:cubicBezTo>
                  <a:cubicBezTo>
                    <a:pt x="244" y="965"/>
                    <a:pt x="151" y="965"/>
                    <a:pt x="105" y="1012"/>
                  </a:cubicBezTo>
                  <a:cubicBezTo>
                    <a:pt x="105" y="1012"/>
                    <a:pt x="151" y="1117"/>
                    <a:pt x="151" y="1163"/>
                  </a:cubicBezTo>
                  <a:cubicBezTo>
                    <a:pt x="198" y="1210"/>
                    <a:pt x="244" y="1256"/>
                    <a:pt x="291" y="1303"/>
                  </a:cubicBezTo>
                  <a:lnTo>
                    <a:pt x="349" y="1361"/>
                  </a:lnTo>
                  <a:cubicBezTo>
                    <a:pt x="396" y="1407"/>
                    <a:pt x="489" y="1454"/>
                    <a:pt x="535" y="1501"/>
                  </a:cubicBezTo>
                  <a:cubicBezTo>
                    <a:pt x="582" y="1547"/>
                    <a:pt x="640" y="1594"/>
                    <a:pt x="686" y="1652"/>
                  </a:cubicBezTo>
                  <a:lnTo>
                    <a:pt x="826" y="1745"/>
                  </a:lnTo>
                  <a:lnTo>
                    <a:pt x="686" y="1791"/>
                  </a:lnTo>
                  <a:cubicBezTo>
                    <a:pt x="582" y="1838"/>
                    <a:pt x="535" y="1838"/>
                    <a:pt x="489" y="1838"/>
                  </a:cubicBezTo>
                  <a:lnTo>
                    <a:pt x="58" y="1989"/>
                  </a:lnTo>
                  <a:cubicBezTo>
                    <a:pt x="58" y="2036"/>
                    <a:pt x="0" y="2082"/>
                    <a:pt x="0" y="2129"/>
                  </a:cubicBezTo>
                  <a:cubicBezTo>
                    <a:pt x="58" y="2175"/>
                    <a:pt x="105" y="2233"/>
                    <a:pt x="151" y="2233"/>
                  </a:cubicBezTo>
                  <a:lnTo>
                    <a:pt x="489" y="2233"/>
                  </a:lnTo>
                  <a:lnTo>
                    <a:pt x="640" y="2175"/>
                  </a:lnTo>
                  <a:lnTo>
                    <a:pt x="582" y="2326"/>
                  </a:lnTo>
                  <a:cubicBezTo>
                    <a:pt x="582" y="2419"/>
                    <a:pt x="535" y="2524"/>
                    <a:pt x="489" y="2571"/>
                  </a:cubicBezTo>
                  <a:cubicBezTo>
                    <a:pt x="442" y="2757"/>
                    <a:pt x="396" y="2954"/>
                    <a:pt x="349" y="3106"/>
                  </a:cubicBezTo>
                  <a:cubicBezTo>
                    <a:pt x="291" y="3152"/>
                    <a:pt x="349" y="3245"/>
                    <a:pt x="396" y="3292"/>
                  </a:cubicBezTo>
                  <a:cubicBezTo>
                    <a:pt x="442" y="3292"/>
                    <a:pt x="535" y="3245"/>
                    <a:pt x="535" y="3199"/>
                  </a:cubicBezTo>
                  <a:cubicBezTo>
                    <a:pt x="640" y="3152"/>
                    <a:pt x="686" y="3001"/>
                    <a:pt x="779" y="2908"/>
                  </a:cubicBezTo>
                  <a:cubicBezTo>
                    <a:pt x="779" y="2861"/>
                    <a:pt x="826" y="2815"/>
                    <a:pt x="872" y="2757"/>
                  </a:cubicBezTo>
                  <a:lnTo>
                    <a:pt x="977" y="2571"/>
                  </a:lnTo>
                  <a:lnTo>
                    <a:pt x="1024" y="2757"/>
                  </a:lnTo>
                  <a:cubicBezTo>
                    <a:pt x="1070" y="2815"/>
                    <a:pt x="1070" y="2861"/>
                    <a:pt x="1070" y="2908"/>
                  </a:cubicBezTo>
                  <a:cubicBezTo>
                    <a:pt x="1117" y="3001"/>
                    <a:pt x="1117" y="3106"/>
                    <a:pt x="1163" y="3152"/>
                  </a:cubicBezTo>
                  <a:cubicBezTo>
                    <a:pt x="1221" y="3338"/>
                    <a:pt x="1314" y="3338"/>
                    <a:pt x="1361" y="3338"/>
                  </a:cubicBezTo>
                  <a:lnTo>
                    <a:pt x="1407" y="3338"/>
                  </a:lnTo>
                  <a:cubicBezTo>
                    <a:pt x="1454" y="3338"/>
                    <a:pt x="1559" y="3292"/>
                    <a:pt x="1512" y="3106"/>
                  </a:cubicBezTo>
                  <a:cubicBezTo>
                    <a:pt x="1512" y="2908"/>
                    <a:pt x="1512" y="2757"/>
                    <a:pt x="1454" y="2571"/>
                  </a:cubicBezTo>
                  <a:lnTo>
                    <a:pt x="1407" y="2175"/>
                  </a:lnTo>
                  <a:lnTo>
                    <a:pt x="1407" y="2175"/>
                  </a:lnTo>
                  <a:lnTo>
                    <a:pt x="1559" y="2280"/>
                  </a:lnTo>
                  <a:cubicBezTo>
                    <a:pt x="1605" y="2280"/>
                    <a:pt x="1652" y="2326"/>
                    <a:pt x="1652" y="2326"/>
                  </a:cubicBezTo>
                  <a:cubicBezTo>
                    <a:pt x="1745" y="2373"/>
                    <a:pt x="1803" y="2373"/>
                    <a:pt x="1849" y="2419"/>
                  </a:cubicBezTo>
                  <a:lnTo>
                    <a:pt x="1896" y="2419"/>
                  </a:lnTo>
                  <a:cubicBezTo>
                    <a:pt x="1989" y="2466"/>
                    <a:pt x="2140" y="2524"/>
                    <a:pt x="2280" y="2524"/>
                  </a:cubicBezTo>
                  <a:cubicBezTo>
                    <a:pt x="2326" y="2524"/>
                    <a:pt x="2385" y="2466"/>
                    <a:pt x="2385" y="2466"/>
                  </a:cubicBezTo>
                  <a:cubicBezTo>
                    <a:pt x="2385" y="2466"/>
                    <a:pt x="2385" y="2373"/>
                    <a:pt x="2326" y="2326"/>
                  </a:cubicBezTo>
                  <a:cubicBezTo>
                    <a:pt x="2280" y="2280"/>
                    <a:pt x="2233" y="2233"/>
                    <a:pt x="2187" y="2175"/>
                  </a:cubicBezTo>
                  <a:cubicBezTo>
                    <a:pt x="2140" y="2175"/>
                    <a:pt x="2140" y="2129"/>
                    <a:pt x="2094" y="2129"/>
                  </a:cubicBezTo>
                  <a:lnTo>
                    <a:pt x="1943" y="1989"/>
                  </a:lnTo>
                  <a:lnTo>
                    <a:pt x="2280" y="1943"/>
                  </a:lnTo>
                  <a:cubicBezTo>
                    <a:pt x="2326" y="1884"/>
                    <a:pt x="2385" y="1884"/>
                    <a:pt x="2431" y="1884"/>
                  </a:cubicBezTo>
                  <a:cubicBezTo>
                    <a:pt x="2617" y="1838"/>
                    <a:pt x="2617" y="1745"/>
                    <a:pt x="2617" y="1698"/>
                  </a:cubicBezTo>
                  <a:cubicBezTo>
                    <a:pt x="2617" y="1652"/>
                    <a:pt x="2617" y="1547"/>
                    <a:pt x="2431" y="1547"/>
                  </a:cubicBezTo>
                  <a:lnTo>
                    <a:pt x="2385" y="1547"/>
                  </a:lnTo>
                  <a:cubicBezTo>
                    <a:pt x="2233" y="1547"/>
                    <a:pt x="2036" y="1594"/>
                    <a:pt x="1896" y="1594"/>
                  </a:cubicBezTo>
                  <a:lnTo>
                    <a:pt x="1407" y="1652"/>
                  </a:lnTo>
                  <a:lnTo>
                    <a:pt x="1407" y="1652"/>
                  </a:lnTo>
                  <a:lnTo>
                    <a:pt x="1698" y="1210"/>
                  </a:lnTo>
                  <a:cubicBezTo>
                    <a:pt x="1745" y="1070"/>
                    <a:pt x="1849" y="919"/>
                    <a:pt x="1943" y="779"/>
                  </a:cubicBezTo>
                  <a:cubicBezTo>
                    <a:pt x="1989" y="675"/>
                    <a:pt x="1989" y="628"/>
                    <a:pt x="1989" y="582"/>
                  </a:cubicBezTo>
                  <a:lnTo>
                    <a:pt x="1943" y="535"/>
                  </a:lnTo>
                  <a:cubicBezTo>
                    <a:pt x="1896" y="535"/>
                    <a:pt x="1803" y="582"/>
                    <a:pt x="1698" y="628"/>
                  </a:cubicBezTo>
                  <a:cubicBezTo>
                    <a:pt x="1652" y="675"/>
                    <a:pt x="1605" y="721"/>
                    <a:pt x="1512" y="826"/>
                  </a:cubicBezTo>
                  <a:cubicBezTo>
                    <a:pt x="1512" y="872"/>
                    <a:pt x="1454" y="919"/>
                    <a:pt x="1407" y="965"/>
                  </a:cubicBezTo>
                  <a:lnTo>
                    <a:pt x="1314" y="1117"/>
                  </a:lnTo>
                  <a:lnTo>
                    <a:pt x="1268" y="919"/>
                  </a:lnTo>
                  <a:cubicBezTo>
                    <a:pt x="1221" y="826"/>
                    <a:pt x="1221" y="721"/>
                    <a:pt x="1221" y="675"/>
                  </a:cubicBezTo>
                  <a:cubicBezTo>
                    <a:pt x="1163" y="430"/>
                    <a:pt x="1117" y="244"/>
                    <a:pt x="1070" y="47"/>
                  </a:cubicBezTo>
                  <a:cubicBezTo>
                    <a:pt x="1070" y="47"/>
                    <a:pt x="1024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1178225" y="2105950"/>
              <a:ext cx="47425" cy="40150"/>
            </a:xfrm>
            <a:custGeom>
              <a:avLst/>
              <a:gdLst/>
              <a:ahLst/>
              <a:cxnLst/>
              <a:rect l="l" t="t" r="r" b="b"/>
              <a:pathLst>
                <a:path w="1897" h="1606" extrusionOk="0">
                  <a:moveTo>
                    <a:pt x="978" y="198"/>
                  </a:moveTo>
                  <a:lnTo>
                    <a:pt x="1024" y="291"/>
                  </a:lnTo>
                  <a:cubicBezTo>
                    <a:pt x="1117" y="384"/>
                    <a:pt x="1222" y="535"/>
                    <a:pt x="1315" y="628"/>
                  </a:cubicBezTo>
                  <a:cubicBezTo>
                    <a:pt x="1361" y="733"/>
                    <a:pt x="1408" y="826"/>
                    <a:pt x="1361" y="919"/>
                  </a:cubicBezTo>
                  <a:cubicBezTo>
                    <a:pt x="1315" y="1024"/>
                    <a:pt x="1268" y="1070"/>
                    <a:pt x="1164" y="1117"/>
                  </a:cubicBezTo>
                  <a:lnTo>
                    <a:pt x="1024" y="1117"/>
                  </a:lnTo>
                  <a:cubicBezTo>
                    <a:pt x="826" y="1117"/>
                    <a:pt x="582" y="1024"/>
                    <a:pt x="489" y="873"/>
                  </a:cubicBezTo>
                  <a:cubicBezTo>
                    <a:pt x="442" y="779"/>
                    <a:pt x="489" y="675"/>
                    <a:pt x="536" y="582"/>
                  </a:cubicBezTo>
                  <a:cubicBezTo>
                    <a:pt x="582" y="535"/>
                    <a:pt x="640" y="489"/>
                    <a:pt x="687" y="384"/>
                  </a:cubicBezTo>
                  <a:cubicBezTo>
                    <a:pt x="733" y="384"/>
                    <a:pt x="733" y="337"/>
                    <a:pt x="780" y="337"/>
                  </a:cubicBezTo>
                  <a:lnTo>
                    <a:pt x="780" y="291"/>
                  </a:lnTo>
                  <a:lnTo>
                    <a:pt x="978" y="198"/>
                  </a:lnTo>
                  <a:close/>
                  <a:moveTo>
                    <a:pt x="978" y="0"/>
                  </a:moveTo>
                  <a:cubicBezTo>
                    <a:pt x="536" y="0"/>
                    <a:pt x="245" y="198"/>
                    <a:pt x="59" y="582"/>
                  </a:cubicBezTo>
                  <a:cubicBezTo>
                    <a:pt x="1" y="675"/>
                    <a:pt x="1" y="873"/>
                    <a:pt x="105" y="1024"/>
                  </a:cubicBezTo>
                  <a:cubicBezTo>
                    <a:pt x="245" y="1454"/>
                    <a:pt x="687" y="1605"/>
                    <a:pt x="978" y="1605"/>
                  </a:cubicBezTo>
                  <a:cubicBezTo>
                    <a:pt x="1315" y="1605"/>
                    <a:pt x="1606" y="1454"/>
                    <a:pt x="1745" y="1210"/>
                  </a:cubicBezTo>
                  <a:cubicBezTo>
                    <a:pt x="1896" y="1024"/>
                    <a:pt x="1896" y="733"/>
                    <a:pt x="1745" y="489"/>
                  </a:cubicBezTo>
                  <a:cubicBezTo>
                    <a:pt x="1606" y="198"/>
                    <a:pt x="1361" y="0"/>
                    <a:pt x="10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950550" y="2110875"/>
              <a:ext cx="224200" cy="204350"/>
            </a:xfrm>
            <a:custGeom>
              <a:avLst/>
              <a:gdLst/>
              <a:ahLst/>
              <a:cxnLst/>
              <a:rect l="l" t="t" r="r" b="b"/>
              <a:pathLst>
                <a:path w="8968" h="8174" extrusionOk="0">
                  <a:moveTo>
                    <a:pt x="5188" y="536"/>
                  </a:moveTo>
                  <a:lnTo>
                    <a:pt x="5281" y="1118"/>
                  </a:lnTo>
                  <a:cubicBezTo>
                    <a:pt x="5327" y="1594"/>
                    <a:pt x="5385" y="2036"/>
                    <a:pt x="5432" y="2513"/>
                  </a:cubicBezTo>
                  <a:cubicBezTo>
                    <a:pt x="5478" y="2758"/>
                    <a:pt x="5525" y="3002"/>
                    <a:pt x="5572" y="3200"/>
                  </a:cubicBezTo>
                  <a:cubicBezTo>
                    <a:pt x="5618" y="3339"/>
                    <a:pt x="5676" y="3339"/>
                    <a:pt x="5723" y="3339"/>
                  </a:cubicBezTo>
                  <a:cubicBezTo>
                    <a:pt x="5769" y="3339"/>
                    <a:pt x="5816" y="3339"/>
                    <a:pt x="5862" y="3293"/>
                  </a:cubicBezTo>
                  <a:cubicBezTo>
                    <a:pt x="5909" y="3293"/>
                    <a:pt x="5967" y="3246"/>
                    <a:pt x="6014" y="3246"/>
                  </a:cubicBezTo>
                  <a:cubicBezTo>
                    <a:pt x="6688" y="3293"/>
                    <a:pt x="7316" y="3339"/>
                    <a:pt x="7944" y="3339"/>
                  </a:cubicBezTo>
                  <a:lnTo>
                    <a:pt x="8003" y="3339"/>
                  </a:lnTo>
                  <a:cubicBezTo>
                    <a:pt x="8049" y="3339"/>
                    <a:pt x="8049" y="3386"/>
                    <a:pt x="8096" y="3386"/>
                  </a:cubicBezTo>
                  <a:lnTo>
                    <a:pt x="8340" y="3444"/>
                  </a:lnTo>
                  <a:lnTo>
                    <a:pt x="8189" y="3583"/>
                  </a:lnTo>
                  <a:cubicBezTo>
                    <a:pt x="8096" y="3630"/>
                    <a:pt x="8003" y="3735"/>
                    <a:pt x="7898" y="3781"/>
                  </a:cubicBezTo>
                  <a:cubicBezTo>
                    <a:pt x="7654" y="3967"/>
                    <a:pt x="7467" y="4118"/>
                    <a:pt x="7270" y="4258"/>
                  </a:cubicBezTo>
                  <a:cubicBezTo>
                    <a:pt x="6886" y="4549"/>
                    <a:pt x="6549" y="4793"/>
                    <a:pt x="6153" y="5037"/>
                  </a:cubicBezTo>
                  <a:cubicBezTo>
                    <a:pt x="6107" y="5084"/>
                    <a:pt x="6014" y="5084"/>
                    <a:pt x="5967" y="5084"/>
                  </a:cubicBezTo>
                  <a:cubicBezTo>
                    <a:pt x="5967" y="5084"/>
                    <a:pt x="5909" y="5130"/>
                    <a:pt x="5862" y="5130"/>
                  </a:cubicBezTo>
                  <a:cubicBezTo>
                    <a:pt x="5769" y="5235"/>
                    <a:pt x="5723" y="5282"/>
                    <a:pt x="5723" y="5328"/>
                  </a:cubicBezTo>
                  <a:cubicBezTo>
                    <a:pt x="5723" y="5479"/>
                    <a:pt x="5769" y="5572"/>
                    <a:pt x="5816" y="5770"/>
                  </a:cubicBezTo>
                  <a:lnTo>
                    <a:pt x="5816" y="5863"/>
                  </a:lnTo>
                  <a:cubicBezTo>
                    <a:pt x="5909" y="6200"/>
                    <a:pt x="6014" y="6538"/>
                    <a:pt x="6060" y="6875"/>
                  </a:cubicBezTo>
                  <a:lnTo>
                    <a:pt x="6200" y="7457"/>
                  </a:lnTo>
                  <a:lnTo>
                    <a:pt x="6014" y="7608"/>
                  </a:lnTo>
                  <a:lnTo>
                    <a:pt x="5909" y="7561"/>
                  </a:lnTo>
                  <a:cubicBezTo>
                    <a:pt x="5816" y="7457"/>
                    <a:pt x="5723" y="7364"/>
                    <a:pt x="5572" y="7271"/>
                  </a:cubicBezTo>
                  <a:cubicBezTo>
                    <a:pt x="5327" y="7073"/>
                    <a:pt x="5036" y="6829"/>
                    <a:pt x="4804" y="6642"/>
                  </a:cubicBezTo>
                  <a:cubicBezTo>
                    <a:pt x="4513" y="6445"/>
                    <a:pt x="4315" y="6294"/>
                    <a:pt x="4118" y="6200"/>
                  </a:cubicBezTo>
                  <a:cubicBezTo>
                    <a:pt x="4087" y="6185"/>
                    <a:pt x="4049" y="6180"/>
                    <a:pt x="4011" y="6180"/>
                  </a:cubicBezTo>
                  <a:cubicBezTo>
                    <a:pt x="3935" y="6180"/>
                    <a:pt x="3858" y="6200"/>
                    <a:pt x="3827" y="6200"/>
                  </a:cubicBezTo>
                  <a:cubicBezTo>
                    <a:pt x="3350" y="6491"/>
                    <a:pt x="2908" y="6782"/>
                    <a:pt x="2478" y="7073"/>
                  </a:cubicBezTo>
                  <a:lnTo>
                    <a:pt x="1989" y="7364"/>
                  </a:lnTo>
                  <a:cubicBezTo>
                    <a:pt x="1943" y="7410"/>
                    <a:pt x="1896" y="7410"/>
                    <a:pt x="1838" y="7457"/>
                  </a:cubicBezTo>
                  <a:lnTo>
                    <a:pt x="1547" y="7654"/>
                  </a:lnTo>
                  <a:lnTo>
                    <a:pt x="1605" y="7410"/>
                  </a:lnTo>
                  <a:cubicBezTo>
                    <a:pt x="1652" y="7271"/>
                    <a:pt x="1698" y="7119"/>
                    <a:pt x="1698" y="7026"/>
                  </a:cubicBezTo>
                  <a:cubicBezTo>
                    <a:pt x="1745" y="6689"/>
                    <a:pt x="1791" y="6398"/>
                    <a:pt x="1896" y="6107"/>
                  </a:cubicBezTo>
                  <a:cubicBezTo>
                    <a:pt x="1896" y="6061"/>
                    <a:pt x="1943" y="5956"/>
                    <a:pt x="1943" y="5910"/>
                  </a:cubicBezTo>
                  <a:cubicBezTo>
                    <a:pt x="1943" y="5665"/>
                    <a:pt x="1989" y="5479"/>
                    <a:pt x="2187" y="5282"/>
                  </a:cubicBezTo>
                  <a:cubicBezTo>
                    <a:pt x="2187" y="5235"/>
                    <a:pt x="2187" y="5130"/>
                    <a:pt x="2129" y="5084"/>
                  </a:cubicBezTo>
                  <a:cubicBezTo>
                    <a:pt x="2082" y="4991"/>
                    <a:pt x="1943" y="4840"/>
                    <a:pt x="1838" y="4747"/>
                  </a:cubicBezTo>
                  <a:lnTo>
                    <a:pt x="1745" y="4653"/>
                  </a:lnTo>
                  <a:cubicBezTo>
                    <a:pt x="1605" y="4456"/>
                    <a:pt x="1407" y="4316"/>
                    <a:pt x="1256" y="4118"/>
                  </a:cubicBezTo>
                  <a:cubicBezTo>
                    <a:pt x="1070" y="3921"/>
                    <a:pt x="872" y="3735"/>
                    <a:pt x="733" y="3537"/>
                  </a:cubicBezTo>
                  <a:cubicBezTo>
                    <a:pt x="675" y="3537"/>
                    <a:pt x="675" y="3490"/>
                    <a:pt x="628" y="3444"/>
                  </a:cubicBezTo>
                  <a:cubicBezTo>
                    <a:pt x="628" y="3386"/>
                    <a:pt x="628" y="3386"/>
                    <a:pt x="582" y="3339"/>
                  </a:cubicBezTo>
                  <a:lnTo>
                    <a:pt x="489" y="3200"/>
                  </a:lnTo>
                  <a:lnTo>
                    <a:pt x="1501" y="3200"/>
                  </a:lnTo>
                  <a:cubicBezTo>
                    <a:pt x="1896" y="3200"/>
                    <a:pt x="2280" y="3200"/>
                    <a:pt x="2710" y="3246"/>
                  </a:cubicBezTo>
                  <a:cubicBezTo>
                    <a:pt x="2815" y="3246"/>
                    <a:pt x="2861" y="3246"/>
                    <a:pt x="2954" y="3293"/>
                  </a:cubicBezTo>
                  <a:cubicBezTo>
                    <a:pt x="3005" y="3324"/>
                    <a:pt x="3044" y="3339"/>
                    <a:pt x="3078" y="3339"/>
                  </a:cubicBezTo>
                  <a:cubicBezTo>
                    <a:pt x="3147" y="3339"/>
                    <a:pt x="3199" y="3277"/>
                    <a:pt x="3292" y="3153"/>
                  </a:cubicBezTo>
                  <a:cubicBezTo>
                    <a:pt x="3687" y="2618"/>
                    <a:pt x="4025" y="2083"/>
                    <a:pt x="4408" y="1548"/>
                  </a:cubicBezTo>
                  <a:lnTo>
                    <a:pt x="4850" y="827"/>
                  </a:lnTo>
                  <a:cubicBezTo>
                    <a:pt x="4897" y="769"/>
                    <a:pt x="4943" y="676"/>
                    <a:pt x="5036" y="629"/>
                  </a:cubicBezTo>
                  <a:lnTo>
                    <a:pt x="5188" y="536"/>
                  </a:lnTo>
                  <a:close/>
                  <a:moveTo>
                    <a:pt x="5141" y="1"/>
                  </a:moveTo>
                  <a:cubicBezTo>
                    <a:pt x="5095" y="1"/>
                    <a:pt x="4990" y="47"/>
                    <a:pt x="4897" y="140"/>
                  </a:cubicBezTo>
                  <a:cubicBezTo>
                    <a:pt x="4850" y="245"/>
                    <a:pt x="4746" y="338"/>
                    <a:pt x="4699" y="431"/>
                  </a:cubicBezTo>
                  <a:lnTo>
                    <a:pt x="4455" y="769"/>
                  </a:lnTo>
                  <a:cubicBezTo>
                    <a:pt x="4071" y="1408"/>
                    <a:pt x="3641" y="2036"/>
                    <a:pt x="3199" y="2665"/>
                  </a:cubicBezTo>
                  <a:cubicBezTo>
                    <a:pt x="3106" y="2804"/>
                    <a:pt x="2954" y="2909"/>
                    <a:pt x="2768" y="2909"/>
                  </a:cubicBezTo>
                  <a:cubicBezTo>
                    <a:pt x="1989" y="2862"/>
                    <a:pt x="1163" y="2862"/>
                    <a:pt x="291" y="2862"/>
                  </a:cubicBezTo>
                  <a:cubicBezTo>
                    <a:pt x="151" y="2862"/>
                    <a:pt x="47" y="2909"/>
                    <a:pt x="47" y="2955"/>
                  </a:cubicBezTo>
                  <a:cubicBezTo>
                    <a:pt x="0" y="3002"/>
                    <a:pt x="0" y="3095"/>
                    <a:pt x="93" y="3200"/>
                  </a:cubicBezTo>
                  <a:cubicBezTo>
                    <a:pt x="535" y="3967"/>
                    <a:pt x="965" y="4502"/>
                    <a:pt x="1547" y="4944"/>
                  </a:cubicBezTo>
                  <a:cubicBezTo>
                    <a:pt x="1698" y="5037"/>
                    <a:pt x="1791" y="5189"/>
                    <a:pt x="1698" y="5479"/>
                  </a:cubicBezTo>
                  <a:cubicBezTo>
                    <a:pt x="1605" y="5619"/>
                    <a:pt x="1547" y="5817"/>
                    <a:pt x="1501" y="6003"/>
                  </a:cubicBezTo>
                  <a:lnTo>
                    <a:pt x="1454" y="6247"/>
                  </a:lnTo>
                  <a:cubicBezTo>
                    <a:pt x="1361" y="6735"/>
                    <a:pt x="1256" y="7271"/>
                    <a:pt x="1163" y="7806"/>
                  </a:cubicBezTo>
                  <a:cubicBezTo>
                    <a:pt x="1163" y="7945"/>
                    <a:pt x="1163" y="8038"/>
                    <a:pt x="1210" y="8096"/>
                  </a:cubicBezTo>
                  <a:cubicBezTo>
                    <a:pt x="1271" y="8151"/>
                    <a:pt x="1344" y="8173"/>
                    <a:pt x="1425" y="8173"/>
                  </a:cubicBezTo>
                  <a:cubicBezTo>
                    <a:pt x="1482" y="8173"/>
                    <a:pt x="1543" y="8162"/>
                    <a:pt x="1605" y="8143"/>
                  </a:cubicBezTo>
                  <a:cubicBezTo>
                    <a:pt x="1745" y="8096"/>
                    <a:pt x="1838" y="8038"/>
                    <a:pt x="1943" y="7945"/>
                  </a:cubicBezTo>
                  <a:cubicBezTo>
                    <a:pt x="2419" y="7608"/>
                    <a:pt x="2861" y="7317"/>
                    <a:pt x="3350" y="6980"/>
                  </a:cubicBezTo>
                  <a:lnTo>
                    <a:pt x="3641" y="6782"/>
                  </a:lnTo>
                  <a:cubicBezTo>
                    <a:pt x="3780" y="6642"/>
                    <a:pt x="3873" y="6584"/>
                    <a:pt x="3978" y="6584"/>
                  </a:cubicBezTo>
                  <a:cubicBezTo>
                    <a:pt x="4118" y="6584"/>
                    <a:pt x="4222" y="6689"/>
                    <a:pt x="4362" y="6829"/>
                  </a:cubicBezTo>
                  <a:lnTo>
                    <a:pt x="4408" y="6875"/>
                  </a:lnTo>
                  <a:lnTo>
                    <a:pt x="4455" y="6933"/>
                  </a:lnTo>
                  <a:cubicBezTo>
                    <a:pt x="4606" y="7073"/>
                    <a:pt x="4746" y="7166"/>
                    <a:pt x="4897" y="7271"/>
                  </a:cubicBezTo>
                  <a:cubicBezTo>
                    <a:pt x="5281" y="7561"/>
                    <a:pt x="5676" y="7852"/>
                    <a:pt x="6060" y="8096"/>
                  </a:cubicBezTo>
                  <a:cubicBezTo>
                    <a:pt x="6121" y="8139"/>
                    <a:pt x="6180" y="8160"/>
                    <a:pt x="6237" y="8160"/>
                  </a:cubicBezTo>
                  <a:cubicBezTo>
                    <a:pt x="6364" y="8160"/>
                    <a:pt x="6476" y="8054"/>
                    <a:pt x="6549" y="7852"/>
                  </a:cubicBezTo>
                  <a:lnTo>
                    <a:pt x="6549" y="7608"/>
                  </a:lnTo>
                  <a:cubicBezTo>
                    <a:pt x="6595" y="6933"/>
                    <a:pt x="6444" y="6247"/>
                    <a:pt x="6153" y="5572"/>
                  </a:cubicBezTo>
                  <a:lnTo>
                    <a:pt x="6107" y="5479"/>
                  </a:lnTo>
                  <a:lnTo>
                    <a:pt x="6200" y="5421"/>
                  </a:lnTo>
                  <a:cubicBezTo>
                    <a:pt x="6200" y="5421"/>
                    <a:pt x="6258" y="5421"/>
                    <a:pt x="6258" y="5375"/>
                  </a:cubicBezTo>
                  <a:cubicBezTo>
                    <a:pt x="6304" y="5375"/>
                    <a:pt x="6351" y="5328"/>
                    <a:pt x="6351" y="5328"/>
                  </a:cubicBezTo>
                  <a:lnTo>
                    <a:pt x="6979" y="4898"/>
                  </a:lnTo>
                  <a:cubicBezTo>
                    <a:pt x="7514" y="4456"/>
                    <a:pt x="8096" y="4072"/>
                    <a:pt x="8631" y="3630"/>
                  </a:cubicBezTo>
                  <a:lnTo>
                    <a:pt x="8677" y="3583"/>
                  </a:lnTo>
                  <a:cubicBezTo>
                    <a:pt x="8875" y="3444"/>
                    <a:pt x="8968" y="3339"/>
                    <a:pt x="8921" y="3200"/>
                  </a:cubicBezTo>
                  <a:cubicBezTo>
                    <a:pt x="8817" y="3002"/>
                    <a:pt x="8677" y="3002"/>
                    <a:pt x="8479" y="3002"/>
                  </a:cubicBezTo>
                  <a:lnTo>
                    <a:pt x="8386" y="3002"/>
                  </a:lnTo>
                  <a:cubicBezTo>
                    <a:pt x="7851" y="2955"/>
                    <a:pt x="7270" y="2955"/>
                    <a:pt x="6735" y="2955"/>
                  </a:cubicBezTo>
                  <a:lnTo>
                    <a:pt x="5816" y="2955"/>
                  </a:lnTo>
                  <a:lnTo>
                    <a:pt x="5769" y="2467"/>
                  </a:lnTo>
                  <a:cubicBezTo>
                    <a:pt x="5723" y="2036"/>
                    <a:pt x="5618" y="1641"/>
                    <a:pt x="5572" y="1257"/>
                  </a:cubicBezTo>
                  <a:cubicBezTo>
                    <a:pt x="5525" y="920"/>
                    <a:pt x="5478" y="536"/>
                    <a:pt x="5327" y="187"/>
                  </a:cubicBezTo>
                  <a:cubicBezTo>
                    <a:pt x="5327" y="140"/>
                    <a:pt x="5281" y="1"/>
                    <a:pt x="5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848775" y="2188900"/>
              <a:ext cx="58175" cy="51700"/>
            </a:xfrm>
            <a:custGeom>
              <a:avLst/>
              <a:gdLst/>
              <a:ahLst/>
              <a:cxnLst/>
              <a:rect l="l" t="t" r="r" b="b"/>
              <a:pathLst>
                <a:path w="2327" h="2068" extrusionOk="0">
                  <a:moveTo>
                    <a:pt x="900" y="187"/>
                  </a:moveTo>
                  <a:cubicBezTo>
                    <a:pt x="972" y="187"/>
                    <a:pt x="1043" y="213"/>
                    <a:pt x="1117" y="265"/>
                  </a:cubicBezTo>
                  <a:cubicBezTo>
                    <a:pt x="1314" y="369"/>
                    <a:pt x="1501" y="509"/>
                    <a:pt x="1698" y="707"/>
                  </a:cubicBezTo>
                  <a:cubicBezTo>
                    <a:pt x="1896" y="951"/>
                    <a:pt x="1896" y="1242"/>
                    <a:pt x="1745" y="1428"/>
                  </a:cubicBezTo>
                  <a:cubicBezTo>
                    <a:pt x="1652" y="1532"/>
                    <a:pt x="1547" y="1579"/>
                    <a:pt x="1407" y="1626"/>
                  </a:cubicBezTo>
                  <a:cubicBezTo>
                    <a:pt x="1361" y="1626"/>
                    <a:pt x="1314" y="1672"/>
                    <a:pt x="1256" y="1672"/>
                  </a:cubicBezTo>
                  <a:lnTo>
                    <a:pt x="1256" y="1719"/>
                  </a:lnTo>
                  <a:lnTo>
                    <a:pt x="1210" y="1672"/>
                  </a:lnTo>
                  <a:cubicBezTo>
                    <a:pt x="919" y="1626"/>
                    <a:pt x="628" y="1532"/>
                    <a:pt x="442" y="1195"/>
                  </a:cubicBezTo>
                  <a:cubicBezTo>
                    <a:pt x="337" y="951"/>
                    <a:pt x="337" y="660"/>
                    <a:pt x="535" y="416"/>
                  </a:cubicBezTo>
                  <a:cubicBezTo>
                    <a:pt x="660" y="262"/>
                    <a:pt x="779" y="187"/>
                    <a:pt x="900" y="187"/>
                  </a:cubicBezTo>
                  <a:close/>
                  <a:moveTo>
                    <a:pt x="1339" y="0"/>
                  </a:moveTo>
                  <a:cubicBezTo>
                    <a:pt x="1268" y="0"/>
                    <a:pt x="1194" y="11"/>
                    <a:pt x="1117" y="32"/>
                  </a:cubicBezTo>
                  <a:lnTo>
                    <a:pt x="872" y="32"/>
                  </a:lnTo>
                  <a:cubicBezTo>
                    <a:pt x="384" y="32"/>
                    <a:pt x="47" y="369"/>
                    <a:pt x="0" y="904"/>
                  </a:cubicBezTo>
                  <a:cubicBezTo>
                    <a:pt x="0" y="1195"/>
                    <a:pt x="151" y="1486"/>
                    <a:pt x="337" y="1719"/>
                  </a:cubicBezTo>
                  <a:cubicBezTo>
                    <a:pt x="582" y="1916"/>
                    <a:pt x="872" y="2068"/>
                    <a:pt x="1210" y="2068"/>
                  </a:cubicBezTo>
                  <a:cubicBezTo>
                    <a:pt x="1698" y="2068"/>
                    <a:pt x="1943" y="1916"/>
                    <a:pt x="2129" y="1626"/>
                  </a:cubicBezTo>
                  <a:cubicBezTo>
                    <a:pt x="2326" y="1288"/>
                    <a:pt x="2326" y="904"/>
                    <a:pt x="2082" y="509"/>
                  </a:cubicBezTo>
                  <a:cubicBezTo>
                    <a:pt x="1850" y="166"/>
                    <a:pt x="1618" y="0"/>
                    <a:pt x="13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870575" y="2267025"/>
              <a:ext cx="20675" cy="21850"/>
            </a:xfrm>
            <a:custGeom>
              <a:avLst/>
              <a:gdLst/>
              <a:ahLst/>
              <a:cxnLst/>
              <a:rect l="l" t="t" r="r" b="b"/>
              <a:pathLst>
                <a:path w="827" h="874" extrusionOk="0">
                  <a:moveTo>
                    <a:pt x="338" y="1"/>
                  </a:moveTo>
                  <a:cubicBezTo>
                    <a:pt x="198" y="1"/>
                    <a:pt x="0" y="48"/>
                    <a:pt x="0" y="396"/>
                  </a:cubicBezTo>
                  <a:cubicBezTo>
                    <a:pt x="0" y="536"/>
                    <a:pt x="47" y="687"/>
                    <a:pt x="152" y="780"/>
                  </a:cubicBezTo>
                  <a:cubicBezTo>
                    <a:pt x="198" y="827"/>
                    <a:pt x="291" y="873"/>
                    <a:pt x="384" y="873"/>
                  </a:cubicBez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6" y="536"/>
                    <a:pt x="826" y="443"/>
                  </a:cubicBezTo>
                  <a:cubicBezTo>
                    <a:pt x="826" y="199"/>
                    <a:pt x="62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812425" y="2257450"/>
              <a:ext cx="32875" cy="25325"/>
            </a:xfrm>
            <a:custGeom>
              <a:avLst/>
              <a:gdLst/>
              <a:ahLst/>
              <a:cxnLst/>
              <a:rect l="l" t="t" r="r" b="b"/>
              <a:pathLst>
                <a:path w="1315" h="1013" extrusionOk="0">
                  <a:moveTo>
                    <a:pt x="291" y="0"/>
                  </a:moveTo>
                  <a:cubicBezTo>
                    <a:pt x="244" y="0"/>
                    <a:pt x="151" y="0"/>
                    <a:pt x="93" y="140"/>
                  </a:cubicBezTo>
                  <a:cubicBezTo>
                    <a:pt x="47" y="244"/>
                    <a:pt x="47" y="291"/>
                    <a:pt x="47" y="384"/>
                  </a:cubicBezTo>
                  <a:cubicBezTo>
                    <a:pt x="0" y="431"/>
                    <a:pt x="0" y="489"/>
                    <a:pt x="0" y="535"/>
                  </a:cubicBezTo>
                  <a:cubicBezTo>
                    <a:pt x="0" y="826"/>
                    <a:pt x="198" y="1012"/>
                    <a:pt x="489" y="1012"/>
                  </a:cubicBezTo>
                  <a:lnTo>
                    <a:pt x="582" y="1012"/>
                  </a:lnTo>
                  <a:cubicBezTo>
                    <a:pt x="675" y="1012"/>
                    <a:pt x="779" y="966"/>
                    <a:pt x="872" y="919"/>
                  </a:cubicBezTo>
                  <a:cubicBezTo>
                    <a:pt x="1163" y="826"/>
                    <a:pt x="1314" y="582"/>
                    <a:pt x="1256" y="337"/>
                  </a:cubicBezTo>
                  <a:cubicBezTo>
                    <a:pt x="1163" y="140"/>
                    <a:pt x="919" y="0"/>
                    <a:pt x="628" y="0"/>
                  </a:cubicBezTo>
                  <a:cubicBezTo>
                    <a:pt x="582" y="23"/>
                    <a:pt x="535" y="35"/>
                    <a:pt x="493" y="35"/>
                  </a:cubicBezTo>
                  <a:cubicBezTo>
                    <a:pt x="451" y="35"/>
                    <a:pt x="413" y="23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905750" y="1938050"/>
              <a:ext cx="163450" cy="100175"/>
            </a:xfrm>
            <a:custGeom>
              <a:avLst/>
              <a:gdLst/>
              <a:ahLst/>
              <a:cxnLst/>
              <a:rect l="l" t="t" r="r" b="b"/>
              <a:pathLst>
                <a:path w="6538" h="4007" extrusionOk="0">
                  <a:moveTo>
                    <a:pt x="212" y="0"/>
                  </a:moveTo>
                  <a:cubicBezTo>
                    <a:pt x="156" y="0"/>
                    <a:pt x="103" y="11"/>
                    <a:pt x="47" y="28"/>
                  </a:cubicBezTo>
                  <a:lnTo>
                    <a:pt x="1" y="28"/>
                  </a:lnTo>
                  <a:lnTo>
                    <a:pt x="47" y="179"/>
                  </a:lnTo>
                  <a:cubicBezTo>
                    <a:pt x="140" y="272"/>
                    <a:pt x="245" y="319"/>
                    <a:pt x="338" y="412"/>
                  </a:cubicBezTo>
                  <a:cubicBezTo>
                    <a:pt x="536" y="610"/>
                    <a:pt x="722" y="761"/>
                    <a:pt x="920" y="900"/>
                  </a:cubicBezTo>
                  <a:cubicBezTo>
                    <a:pt x="2327" y="1773"/>
                    <a:pt x="3828" y="2645"/>
                    <a:pt x="5526" y="3669"/>
                  </a:cubicBezTo>
                  <a:cubicBezTo>
                    <a:pt x="5724" y="3808"/>
                    <a:pt x="5956" y="3855"/>
                    <a:pt x="6200" y="3960"/>
                  </a:cubicBezTo>
                  <a:cubicBezTo>
                    <a:pt x="6247" y="3960"/>
                    <a:pt x="6305" y="4006"/>
                    <a:pt x="6352" y="4006"/>
                  </a:cubicBezTo>
                  <a:lnTo>
                    <a:pt x="6538" y="4006"/>
                  </a:lnTo>
                  <a:cubicBezTo>
                    <a:pt x="6491" y="4006"/>
                    <a:pt x="6491" y="3960"/>
                    <a:pt x="6491" y="3960"/>
                  </a:cubicBezTo>
                  <a:cubicBezTo>
                    <a:pt x="6445" y="3901"/>
                    <a:pt x="6352" y="3855"/>
                    <a:pt x="6305" y="3808"/>
                  </a:cubicBezTo>
                  <a:cubicBezTo>
                    <a:pt x="6154" y="3669"/>
                    <a:pt x="5956" y="3471"/>
                    <a:pt x="5770" y="3378"/>
                  </a:cubicBezTo>
                  <a:cubicBezTo>
                    <a:pt x="4898" y="2843"/>
                    <a:pt x="4025" y="2308"/>
                    <a:pt x="3153" y="1819"/>
                  </a:cubicBezTo>
                  <a:cubicBezTo>
                    <a:pt x="2525" y="1436"/>
                    <a:pt x="1885" y="1052"/>
                    <a:pt x="1210" y="656"/>
                  </a:cubicBezTo>
                  <a:cubicBezTo>
                    <a:pt x="966" y="517"/>
                    <a:pt x="780" y="319"/>
                    <a:pt x="536" y="121"/>
                  </a:cubicBezTo>
                  <a:cubicBezTo>
                    <a:pt x="411" y="33"/>
                    <a:pt x="309" y="0"/>
                    <a:pt x="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473075" y="1909675"/>
              <a:ext cx="613275" cy="314925"/>
            </a:xfrm>
            <a:custGeom>
              <a:avLst/>
              <a:gdLst/>
              <a:ahLst/>
              <a:cxnLst/>
              <a:rect l="l" t="t" r="r" b="b"/>
              <a:pathLst>
                <a:path w="24531" h="12597" extrusionOk="0">
                  <a:moveTo>
                    <a:pt x="16191" y="8049"/>
                  </a:moveTo>
                  <a:lnTo>
                    <a:pt x="16482" y="8677"/>
                  </a:lnTo>
                  <a:lnTo>
                    <a:pt x="16342" y="8724"/>
                  </a:lnTo>
                  <a:cubicBezTo>
                    <a:pt x="15028" y="8817"/>
                    <a:pt x="13772" y="9107"/>
                    <a:pt x="12562" y="9456"/>
                  </a:cubicBezTo>
                  <a:cubicBezTo>
                    <a:pt x="11690" y="9689"/>
                    <a:pt x="10759" y="9933"/>
                    <a:pt x="9887" y="10084"/>
                  </a:cubicBezTo>
                  <a:lnTo>
                    <a:pt x="9840" y="9887"/>
                  </a:lnTo>
                  <a:lnTo>
                    <a:pt x="11050" y="9549"/>
                  </a:lnTo>
                  <a:cubicBezTo>
                    <a:pt x="12748" y="9061"/>
                    <a:pt x="14446" y="8584"/>
                    <a:pt x="16145" y="8095"/>
                  </a:cubicBezTo>
                  <a:lnTo>
                    <a:pt x="16191" y="8049"/>
                  </a:lnTo>
                  <a:close/>
                  <a:moveTo>
                    <a:pt x="11248" y="0"/>
                  </a:moveTo>
                  <a:cubicBezTo>
                    <a:pt x="11108" y="47"/>
                    <a:pt x="10957" y="47"/>
                    <a:pt x="10817" y="93"/>
                  </a:cubicBezTo>
                  <a:cubicBezTo>
                    <a:pt x="10329" y="198"/>
                    <a:pt x="9794" y="291"/>
                    <a:pt x="9259" y="442"/>
                  </a:cubicBezTo>
                  <a:lnTo>
                    <a:pt x="8491" y="628"/>
                  </a:lnTo>
                  <a:lnTo>
                    <a:pt x="8491" y="489"/>
                  </a:lnTo>
                  <a:lnTo>
                    <a:pt x="8491" y="384"/>
                  </a:lnTo>
                  <a:cubicBezTo>
                    <a:pt x="8433" y="442"/>
                    <a:pt x="8386" y="442"/>
                    <a:pt x="8386" y="442"/>
                  </a:cubicBezTo>
                  <a:cubicBezTo>
                    <a:pt x="8247" y="582"/>
                    <a:pt x="8142" y="675"/>
                    <a:pt x="8049" y="779"/>
                  </a:cubicBezTo>
                  <a:lnTo>
                    <a:pt x="7805" y="1070"/>
                  </a:lnTo>
                  <a:cubicBezTo>
                    <a:pt x="6688" y="2524"/>
                    <a:pt x="5583" y="4071"/>
                    <a:pt x="4513" y="5571"/>
                  </a:cubicBezTo>
                  <a:cubicBezTo>
                    <a:pt x="2966" y="7712"/>
                    <a:pt x="1698" y="9549"/>
                    <a:pt x="535" y="11492"/>
                  </a:cubicBezTo>
                  <a:lnTo>
                    <a:pt x="396" y="11783"/>
                  </a:lnTo>
                  <a:lnTo>
                    <a:pt x="105" y="12213"/>
                  </a:lnTo>
                  <a:cubicBezTo>
                    <a:pt x="0" y="12364"/>
                    <a:pt x="0" y="12411"/>
                    <a:pt x="0" y="12457"/>
                  </a:cubicBezTo>
                  <a:lnTo>
                    <a:pt x="291" y="12457"/>
                  </a:lnTo>
                  <a:lnTo>
                    <a:pt x="349" y="12504"/>
                  </a:lnTo>
                  <a:cubicBezTo>
                    <a:pt x="442" y="12550"/>
                    <a:pt x="535" y="12597"/>
                    <a:pt x="686" y="12597"/>
                  </a:cubicBezTo>
                  <a:cubicBezTo>
                    <a:pt x="873" y="12597"/>
                    <a:pt x="1024" y="12504"/>
                    <a:pt x="1222" y="12457"/>
                  </a:cubicBezTo>
                  <a:cubicBezTo>
                    <a:pt x="1315" y="12411"/>
                    <a:pt x="1408" y="12364"/>
                    <a:pt x="1512" y="12364"/>
                  </a:cubicBezTo>
                  <a:cubicBezTo>
                    <a:pt x="1698" y="12306"/>
                    <a:pt x="1943" y="12213"/>
                    <a:pt x="2187" y="12166"/>
                  </a:cubicBezTo>
                  <a:cubicBezTo>
                    <a:pt x="3059" y="11876"/>
                    <a:pt x="3932" y="11631"/>
                    <a:pt x="4897" y="11492"/>
                  </a:cubicBezTo>
                  <a:cubicBezTo>
                    <a:pt x="5583" y="11434"/>
                    <a:pt x="6304" y="11248"/>
                    <a:pt x="6979" y="11050"/>
                  </a:cubicBezTo>
                  <a:cubicBezTo>
                    <a:pt x="7328" y="11003"/>
                    <a:pt x="7619" y="10910"/>
                    <a:pt x="7910" y="10852"/>
                  </a:cubicBezTo>
                  <a:lnTo>
                    <a:pt x="8340" y="10759"/>
                  </a:lnTo>
                  <a:cubicBezTo>
                    <a:pt x="9596" y="10468"/>
                    <a:pt x="10817" y="10177"/>
                    <a:pt x="12074" y="9933"/>
                  </a:cubicBezTo>
                  <a:cubicBezTo>
                    <a:pt x="12748" y="9747"/>
                    <a:pt x="13435" y="9596"/>
                    <a:pt x="14156" y="9456"/>
                  </a:cubicBezTo>
                  <a:cubicBezTo>
                    <a:pt x="14644" y="9305"/>
                    <a:pt x="15179" y="9166"/>
                    <a:pt x="15703" y="9061"/>
                  </a:cubicBezTo>
                  <a:cubicBezTo>
                    <a:pt x="15807" y="9014"/>
                    <a:pt x="15900" y="9014"/>
                    <a:pt x="16052" y="9014"/>
                  </a:cubicBezTo>
                  <a:cubicBezTo>
                    <a:pt x="16191" y="8968"/>
                    <a:pt x="16342" y="8921"/>
                    <a:pt x="16482" y="8921"/>
                  </a:cubicBezTo>
                  <a:cubicBezTo>
                    <a:pt x="16529" y="8875"/>
                    <a:pt x="16575" y="8817"/>
                    <a:pt x="16575" y="8770"/>
                  </a:cubicBezTo>
                  <a:cubicBezTo>
                    <a:pt x="16575" y="8630"/>
                    <a:pt x="16575" y="8479"/>
                    <a:pt x="16529" y="8293"/>
                  </a:cubicBezTo>
                  <a:lnTo>
                    <a:pt x="16529" y="8049"/>
                  </a:lnTo>
                  <a:lnTo>
                    <a:pt x="16529" y="8002"/>
                  </a:lnTo>
                  <a:lnTo>
                    <a:pt x="16575" y="7944"/>
                  </a:lnTo>
                  <a:cubicBezTo>
                    <a:pt x="16633" y="7944"/>
                    <a:pt x="16633" y="7898"/>
                    <a:pt x="16680" y="7898"/>
                  </a:cubicBezTo>
                  <a:cubicBezTo>
                    <a:pt x="16971" y="7805"/>
                    <a:pt x="17215" y="7758"/>
                    <a:pt x="17506" y="7653"/>
                  </a:cubicBezTo>
                  <a:cubicBezTo>
                    <a:pt x="18087" y="7467"/>
                    <a:pt x="18715" y="7270"/>
                    <a:pt x="19343" y="7072"/>
                  </a:cubicBezTo>
                  <a:cubicBezTo>
                    <a:pt x="19878" y="6932"/>
                    <a:pt x="20413" y="6781"/>
                    <a:pt x="20937" y="6595"/>
                  </a:cubicBezTo>
                  <a:cubicBezTo>
                    <a:pt x="21763" y="6397"/>
                    <a:pt x="22635" y="6106"/>
                    <a:pt x="23461" y="5862"/>
                  </a:cubicBezTo>
                  <a:cubicBezTo>
                    <a:pt x="23752" y="5769"/>
                    <a:pt x="23996" y="5676"/>
                    <a:pt x="24240" y="5525"/>
                  </a:cubicBezTo>
                  <a:cubicBezTo>
                    <a:pt x="24333" y="5478"/>
                    <a:pt x="24426" y="5432"/>
                    <a:pt x="24531" y="5385"/>
                  </a:cubicBezTo>
                  <a:lnTo>
                    <a:pt x="24531" y="5327"/>
                  </a:lnTo>
                  <a:lnTo>
                    <a:pt x="23949" y="5327"/>
                  </a:lnTo>
                  <a:lnTo>
                    <a:pt x="23798" y="5385"/>
                  </a:lnTo>
                  <a:cubicBezTo>
                    <a:pt x="21577" y="6060"/>
                    <a:pt x="19343" y="6688"/>
                    <a:pt x="17110" y="7316"/>
                  </a:cubicBezTo>
                  <a:cubicBezTo>
                    <a:pt x="11829" y="8875"/>
                    <a:pt x="6398" y="10468"/>
                    <a:pt x="1024" y="12120"/>
                  </a:cubicBezTo>
                  <a:lnTo>
                    <a:pt x="686" y="12213"/>
                  </a:lnTo>
                  <a:lnTo>
                    <a:pt x="931" y="11969"/>
                  </a:lnTo>
                  <a:cubicBezTo>
                    <a:pt x="977" y="11922"/>
                    <a:pt x="977" y="11922"/>
                    <a:pt x="977" y="11876"/>
                  </a:cubicBezTo>
                  <a:cubicBezTo>
                    <a:pt x="1070" y="11829"/>
                    <a:pt x="1117" y="11724"/>
                    <a:pt x="1163" y="11678"/>
                  </a:cubicBezTo>
                  <a:lnTo>
                    <a:pt x="2036" y="11096"/>
                  </a:lnTo>
                  <a:cubicBezTo>
                    <a:pt x="2966" y="10468"/>
                    <a:pt x="3885" y="9794"/>
                    <a:pt x="4804" y="9212"/>
                  </a:cubicBezTo>
                  <a:lnTo>
                    <a:pt x="5048" y="9014"/>
                  </a:lnTo>
                  <a:cubicBezTo>
                    <a:pt x="7421" y="7467"/>
                    <a:pt x="9840" y="5816"/>
                    <a:pt x="12364" y="4315"/>
                  </a:cubicBezTo>
                  <a:cubicBezTo>
                    <a:pt x="12993" y="3978"/>
                    <a:pt x="13621" y="3536"/>
                    <a:pt x="14249" y="3152"/>
                  </a:cubicBezTo>
                  <a:cubicBezTo>
                    <a:pt x="14598" y="2954"/>
                    <a:pt x="14935" y="2710"/>
                    <a:pt x="15272" y="2524"/>
                  </a:cubicBezTo>
                  <a:cubicBezTo>
                    <a:pt x="15761" y="2233"/>
                    <a:pt x="16191" y="1942"/>
                    <a:pt x="16633" y="1652"/>
                  </a:cubicBezTo>
                  <a:lnTo>
                    <a:pt x="17157" y="1361"/>
                  </a:lnTo>
                  <a:lnTo>
                    <a:pt x="17157" y="1256"/>
                  </a:lnTo>
                  <a:lnTo>
                    <a:pt x="17064" y="1256"/>
                  </a:lnTo>
                  <a:cubicBezTo>
                    <a:pt x="16819" y="1361"/>
                    <a:pt x="16529" y="1454"/>
                    <a:pt x="16284" y="1605"/>
                  </a:cubicBezTo>
                  <a:cubicBezTo>
                    <a:pt x="15517" y="2035"/>
                    <a:pt x="14737" y="2524"/>
                    <a:pt x="13958" y="2954"/>
                  </a:cubicBezTo>
                  <a:lnTo>
                    <a:pt x="13865" y="3059"/>
                  </a:lnTo>
                  <a:cubicBezTo>
                    <a:pt x="13528" y="3245"/>
                    <a:pt x="13237" y="3443"/>
                    <a:pt x="12946" y="3641"/>
                  </a:cubicBezTo>
                  <a:cubicBezTo>
                    <a:pt x="12795" y="3687"/>
                    <a:pt x="12655" y="3780"/>
                    <a:pt x="12504" y="3873"/>
                  </a:cubicBezTo>
                  <a:lnTo>
                    <a:pt x="12411" y="3978"/>
                  </a:lnTo>
                  <a:lnTo>
                    <a:pt x="12364" y="3827"/>
                  </a:lnTo>
                  <a:lnTo>
                    <a:pt x="12364" y="3780"/>
                  </a:lnTo>
                  <a:lnTo>
                    <a:pt x="12364" y="3687"/>
                  </a:lnTo>
                  <a:cubicBezTo>
                    <a:pt x="12364" y="3489"/>
                    <a:pt x="12411" y="3292"/>
                    <a:pt x="12411" y="3106"/>
                  </a:cubicBezTo>
                  <a:cubicBezTo>
                    <a:pt x="12504" y="2664"/>
                    <a:pt x="12562" y="2187"/>
                    <a:pt x="12609" y="1745"/>
                  </a:cubicBezTo>
                  <a:cubicBezTo>
                    <a:pt x="12609" y="1500"/>
                    <a:pt x="12655" y="1256"/>
                    <a:pt x="12609" y="919"/>
                  </a:cubicBezTo>
                  <a:lnTo>
                    <a:pt x="12504" y="826"/>
                  </a:lnTo>
                  <a:cubicBezTo>
                    <a:pt x="12458" y="872"/>
                    <a:pt x="12458" y="919"/>
                    <a:pt x="12411" y="965"/>
                  </a:cubicBezTo>
                  <a:lnTo>
                    <a:pt x="12411" y="1070"/>
                  </a:lnTo>
                  <a:cubicBezTo>
                    <a:pt x="12318" y="1605"/>
                    <a:pt x="12213" y="2187"/>
                    <a:pt x="12120" y="2710"/>
                  </a:cubicBezTo>
                  <a:lnTo>
                    <a:pt x="11922" y="4164"/>
                  </a:lnTo>
                  <a:lnTo>
                    <a:pt x="11876" y="4222"/>
                  </a:lnTo>
                  <a:cubicBezTo>
                    <a:pt x="8875" y="6153"/>
                    <a:pt x="5874" y="8095"/>
                    <a:pt x="2862" y="10038"/>
                  </a:cubicBezTo>
                  <a:lnTo>
                    <a:pt x="2187" y="10515"/>
                  </a:lnTo>
                  <a:lnTo>
                    <a:pt x="2862" y="9840"/>
                  </a:lnTo>
                  <a:cubicBezTo>
                    <a:pt x="2908" y="9747"/>
                    <a:pt x="2966" y="9689"/>
                    <a:pt x="3013" y="9642"/>
                  </a:cubicBezTo>
                  <a:lnTo>
                    <a:pt x="5339" y="7363"/>
                  </a:lnTo>
                  <a:cubicBezTo>
                    <a:pt x="7084" y="5618"/>
                    <a:pt x="8875" y="3931"/>
                    <a:pt x="10620" y="2187"/>
                  </a:cubicBezTo>
                  <a:cubicBezTo>
                    <a:pt x="11108" y="1698"/>
                    <a:pt x="11585" y="1210"/>
                    <a:pt x="12027" y="675"/>
                  </a:cubicBezTo>
                  <a:lnTo>
                    <a:pt x="12074" y="628"/>
                  </a:lnTo>
                  <a:cubicBezTo>
                    <a:pt x="12120" y="582"/>
                    <a:pt x="12167" y="489"/>
                    <a:pt x="12213" y="384"/>
                  </a:cubicBezTo>
                  <a:cubicBezTo>
                    <a:pt x="12213" y="337"/>
                    <a:pt x="12213" y="337"/>
                    <a:pt x="12271" y="337"/>
                  </a:cubicBezTo>
                  <a:lnTo>
                    <a:pt x="12271" y="337"/>
                  </a:lnTo>
                  <a:cubicBezTo>
                    <a:pt x="12213" y="337"/>
                    <a:pt x="12167" y="337"/>
                    <a:pt x="12167" y="384"/>
                  </a:cubicBezTo>
                  <a:cubicBezTo>
                    <a:pt x="12074" y="442"/>
                    <a:pt x="12027" y="489"/>
                    <a:pt x="11922" y="535"/>
                  </a:cubicBezTo>
                  <a:cubicBezTo>
                    <a:pt x="11829" y="582"/>
                    <a:pt x="11783" y="675"/>
                    <a:pt x="11690" y="733"/>
                  </a:cubicBezTo>
                  <a:cubicBezTo>
                    <a:pt x="11492" y="872"/>
                    <a:pt x="11399" y="965"/>
                    <a:pt x="11248" y="1070"/>
                  </a:cubicBezTo>
                  <a:cubicBezTo>
                    <a:pt x="8828" y="3443"/>
                    <a:pt x="6351" y="5862"/>
                    <a:pt x="3594" y="8526"/>
                  </a:cubicBezTo>
                  <a:cubicBezTo>
                    <a:pt x="3257" y="8921"/>
                    <a:pt x="2862" y="9259"/>
                    <a:pt x="2524" y="9596"/>
                  </a:cubicBezTo>
                  <a:cubicBezTo>
                    <a:pt x="2385" y="9794"/>
                    <a:pt x="2233" y="9933"/>
                    <a:pt x="2094" y="10131"/>
                  </a:cubicBezTo>
                  <a:lnTo>
                    <a:pt x="1989" y="10177"/>
                  </a:lnTo>
                  <a:lnTo>
                    <a:pt x="1943" y="10131"/>
                  </a:lnTo>
                  <a:lnTo>
                    <a:pt x="1896" y="10084"/>
                  </a:lnTo>
                  <a:lnTo>
                    <a:pt x="1896" y="9980"/>
                  </a:lnTo>
                  <a:cubicBezTo>
                    <a:pt x="1896" y="9933"/>
                    <a:pt x="1896" y="9933"/>
                    <a:pt x="1943" y="9887"/>
                  </a:cubicBezTo>
                  <a:cubicBezTo>
                    <a:pt x="2233" y="9456"/>
                    <a:pt x="2571" y="9014"/>
                    <a:pt x="2862" y="8526"/>
                  </a:cubicBezTo>
                  <a:cubicBezTo>
                    <a:pt x="3548" y="7514"/>
                    <a:pt x="4269" y="6444"/>
                    <a:pt x="5002" y="5432"/>
                  </a:cubicBezTo>
                  <a:cubicBezTo>
                    <a:pt x="5769" y="4315"/>
                    <a:pt x="6595" y="3199"/>
                    <a:pt x="7375" y="2129"/>
                  </a:cubicBezTo>
                  <a:cubicBezTo>
                    <a:pt x="7665" y="1791"/>
                    <a:pt x="7910" y="1407"/>
                    <a:pt x="8142" y="1070"/>
                  </a:cubicBezTo>
                  <a:cubicBezTo>
                    <a:pt x="8247" y="965"/>
                    <a:pt x="8293" y="919"/>
                    <a:pt x="8386" y="919"/>
                  </a:cubicBezTo>
                  <a:cubicBezTo>
                    <a:pt x="8631" y="826"/>
                    <a:pt x="8875" y="779"/>
                    <a:pt x="9073" y="779"/>
                  </a:cubicBezTo>
                  <a:cubicBezTo>
                    <a:pt x="9364" y="675"/>
                    <a:pt x="9701" y="628"/>
                    <a:pt x="9992" y="582"/>
                  </a:cubicBezTo>
                  <a:cubicBezTo>
                    <a:pt x="10469" y="489"/>
                    <a:pt x="10911" y="384"/>
                    <a:pt x="11341" y="291"/>
                  </a:cubicBezTo>
                  <a:cubicBezTo>
                    <a:pt x="11585" y="244"/>
                    <a:pt x="11632" y="198"/>
                    <a:pt x="11585" y="93"/>
                  </a:cubicBezTo>
                  <a:cubicBezTo>
                    <a:pt x="11585" y="47"/>
                    <a:pt x="11539" y="0"/>
                    <a:pt x="11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1072950" y="2042850"/>
              <a:ext cx="3525" cy="25"/>
            </a:xfrm>
            <a:custGeom>
              <a:avLst/>
              <a:gdLst/>
              <a:ahLst/>
              <a:cxnLst/>
              <a:rect l="l" t="t" r="r" b="b"/>
              <a:pathLst>
                <a:path w="141" h="1" extrusionOk="0">
                  <a:moveTo>
                    <a:pt x="140" y="0"/>
                  </a:moveTo>
                  <a:lnTo>
                    <a:pt x="14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901975" y="1941075"/>
              <a:ext cx="25" cy="2625"/>
            </a:xfrm>
            <a:custGeom>
              <a:avLst/>
              <a:gdLst/>
              <a:ahLst/>
              <a:cxnLst/>
              <a:rect l="l" t="t" r="r" b="b"/>
              <a:pathLst>
                <a:path w="1" h="105" extrusionOk="0">
                  <a:moveTo>
                    <a:pt x="1" y="105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2387600" y="3180675"/>
              <a:ext cx="18050" cy="348975"/>
            </a:xfrm>
            <a:custGeom>
              <a:avLst/>
              <a:gdLst/>
              <a:ahLst/>
              <a:cxnLst/>
              <a:rect l="l" t="t" r="r" b="b"/>
              <a:pathLst>
                <a:path w="722" h="13959" extrusionOk="0">
                  <a:moveTo>
                    <a:pt x="338" y="1"/>
                  </a:moveTo>
                  <a:lnTo>
                    <a:pt x="385" y="1013"/>
                  </a:lnTo>
                  <a:lnTo>
                    <a:pt x="385" y="3688"/>
                  </a:lnTo>
                  <a:cubicBezTo>
                    <a:pt x="385" y="5188"/>
                    <a:pt x="292" y="6689"/>
                    <a:pt x="94" y="8282"/>
                  </a:cubicBezTo>
                  <a:cubicBezTo>
                    <a:pt x="47" y="8864"/>
                    <a:pt x="1" y="9445"/>
                    <a:pt x="47" y="10027"/>
                  </a:cubicBezTo>
                  <a:cubicBezTo>
                    <a:pt x="94" y="10516"/>
                    <a:pt x="187" y="11051"/>
                    <a:pt x="292" y="11539"/>
                  </a:cubicBezTo>
                  <a:cubicBezTo>
                    <a:pt x="385" y="12260"/>
                    <a:pt x="536" y="13086"/>
                    <a:pt x="478" y="13865"/>
                  </a:cubicBezTo>
                  <a:cubicBezTo>
                    <a:pt x="478" y="13912"/>
                    <a:pt x="536" y="13958"/>
                    <a:pt x="536" y="13958"/>
                  </a:cubicBezTo>
                  <a:cubicBezTo>
                    <a:pt x="582" y="13958"/>
                    <a:pt x="629" y="13958"/>
                    <a:pt x="629" y="13912"/>
                  </a:cubicBezTo>
                  <a:cubicBezTo>
                    <a:pt x="675" y="13807"/>
                    <a:pt x="722" y="13668"/>
                    <a:pt x="722" y="13516"/>
                  </a:cubicBezTo>
                  <a:lnTo>
                    <a:pt x="722" y="13330"/>
                  </a:lnTo>
                  <a:cubicBezTo>
                    <a:pt x="675" y="12702"/>
                    <a:pt x="629" y="12063"/>
                    <a:pt x="536" y="11481"/>
                  </a:cubicBezTo>
                  <a:cubicBezTo>
                    <a:pt x="338" y="10469"/>
                    <a:pt x="187" y="9445"/>
                    <a:pt x="338" y="8387"/>
                  </a:cubicBezTo>
                  <a:cubicBezTo>
                    <a:pt x="536" y="7026"/>
                    <a:pt x="629" y="5619"/>
                    <a:pt x="629" y="4072"/>
                  </a:cubicBezTo>
                  <a:cubicBezTo>
                    <a:pt x="629" y="3734"/>
                    <a:pt x="582" y="3444"/>
                    <a:pt x="582" y="3106"/>
                  </a:cubicBezTo>
                  <a:cubicBezTo>
                    <a:pt x="582" y="1943"/>
                    <a:pt x="536" y="966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2385000" y="2483950"/>
              <a:ext cx="9900" cy="84950"/>
            </a:xfrm>
            <a:custGeom>
              <a:avLst/>
              <a:gdLst/>
              <a:ahLst/>
              <a:cxnLst/>
              <a:rect l="l" t="t" r="r" b="b"/>
              <a:pathLst>
                <a:path w="396" h="3398" extrusionOk="0">
                  <a:moveTo>
                    <a:pt x="58" y="1"/>
                  </a:moveTo>
                  <a:cubicBezTo>
                    <a:pt x="0" y="199"/>
                    <a:pt x="0" y="338"/>
                    <a:pt x="0" y="490"/>
                  </a:cubicBezTo>
                  <a:cubicBezTo>
                    <a:pt x="58" y="1257"/>
                    <a:pt x="151" y="2036"/>
                    <a:pt x="244" y="2816"/>
                  </a:cubicBezTo>
                  <a:lnTo>
                    <a:pt x="291" y="3293"/>
                  </a:lnTo>
                  <a:cubicBezTo>
                    <a:pt x="291" y="3293"/>
                    <a:pt x="349" y="3351"/>
                    <a:pt x="349" y="3397"/>
                  </a:cubicBezTo>
                  <a:lnTo>
                    <a:pt x="349" y="3246"/>
                  </a:lnTo>
                  <a:cubicBezTo>
                    <a:pt x="396" y="3060"/>
                    <a:pt x="396" y="2862"/>
                    <a:pt x="396" y="2665"/>
                  </a:cubicBezTo>
                  <a:cubicBezTo>
                    <a:pt x="349" y="2188"/>
                    <a:pt x="291" y="1699"/>
                    <a:pt x="198" y="1211"/>
                  </a:cubicBezTo>
                  <a:cubicBezTo>
                    <a:pt x="198" y="1071"/>
                    <a:pt x="151" y="920"/>
                    <a:pt x="151" y="780"/>
                  </a:cubicBezTo>
                  <a:cubicBezTo>
                    <a:pt x="105" y="490"/>
                    <a:pt x="58" y="245"/>
                    <a:pt x="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2380325" y="2641575"/>
              <a:ext cx="13400" cy="408275"/>
            </a:xfrm>
            <a:custGeom>
              <a:avLst/>
              <a:gdLst/>
              <a:ahLst/>
              <a:cxnLst/>
              <a:rect l="l" t="t" r="r" b="b"/>
              <a:pathLst>
                <a:path w="536" h="16331" extrusionOk="0">
                  <a:moveTo>
                    <a:pt x="245" y="0"/>
                  </a:moveTo>
                  <a:lnTo>
                    <a:pt x="245" y="0"/>
                  </a:lnTo>
                  <a:cubicBezTo>
                    <a:pt x="245" y="186"/>
                    <a:pt x="187" y="338"/>
                    <a:pt x="141" y="477"/>
                  </a:cubicBezTo>
                  <a:cubicBezTo>
                    <a:pt x="94" y="873"/>
                    <a:pt x="1" y="1256"/>
                    <a:pt x="1" y="1640"/>
                  </a:cubicBezTo>
                  <a:cubicBezTo>
                    <a:pt x="1" y="2280"/>
                    <a:pt x="47" y="2908"/>
                    <a:pt x="47" y="3490"/>
                  </a:cubicBezTo>
                  <a:cubicBezTo>
                    <a:pt x="94" y="3780"/>
                    <a:pt x="94" y="4025"/>
                    <a:pt x="94" y="4315"/>
                  </a:cubicBezTo>
                  <a:lnTo>
                    <a:pt x="94" y="4746"/>
                  </a:lnTo>
                  <a:cubicBezTo>
                    <a:pt x="141" y="5083"/>
                    <a:pt x="141" y="5420"/>
                    <a:pt x="141" y="5769"/>
                  </a:cubicBezTo>
                  <a:cubicBezTo>
                    <a:pt x="187" y="6002"/>
                    <a:pt x="187" y="6293"/>
                    <a:pt x="245" y="6584"/>
                  </a:cubicBezTo>
                  <a:cubicBezTo>
                    <a:pt x="292" y="7072"/>
                    <a:pt x="338" y="7654"/>
                    <a:pt x="292" y="8189"/>
                  </a:cubicBezTo>
                  <a:cubicBezTo>
                    <a:pt x="292" y="9305"/>
                    <a:pt x="292" y="10468"/>
                    <a:pt x="338" y="11585"/>
                  </a:cubicBezTo>
                  <a:cubicBezTo>
                    <a:pt x="385" y="12108"/>
                    <a:pt x="385" y="12597"/>
                    <a:pt x="385" y="13132"/>
                  </a:cubicBezTo>
                  <a:cubicBezTo>
                    <a:pt x="431" y="13714"/>
                    <a:pt x="431" y="14342"/>
                    <a:pt x="431" y="14923"/>
                  </a:cubicBezTo>
                  <a:lnTo>
                    <a:pt x="431" y="16133"/>
                  </a:lnTo>
                  <a:lnTo>
                    <a:pt x="431" y="16331"/>
                  </a:lnTo>
                  <a:cubicBezTo>
                    <a:pt x="478" y="15749"/>
                    <a:pt x="536" y="15121"/>
                    <a:pt x="536" y="14493"/>
                  </a:cubicBezTo>
                  <a:cubicBezTo>
                    <a:pt x="536" y="13911"/>
                    <a:pt x="536" y="13272"/>
                    <a:pt x="478" y="12690"/>
                  </a:cubicBezTo>
                  <a:cubicBezTo>
                    <a:pt x="478" y="11922"/>
                    <a:pt x="431" y="11097"/>
                    <a:pt x="478" y="10317"/>
                  </a:cubicBezTo>
                  <a:cubicBezTo>
                    <a:pt x="536" y="8770"/>
                    <a:pt x="431" y="7270"/>
                    <a:pt x="338" y="5769"/>
                  </a:cubicBezTo>
                  <a:cubicBezTo>
                    <a:pt x="292" y="5083"/>
                    <a:pt x="245" y="4362"/>
                    <a:pt x="245" y="3676"/>
                  </a:cubicBezTo>
                  <a:cubicBezTo>
                    <a:pt x="245" y="3385"/>
                    <a:pt x="187" y="3152"/>
                    <a:pt x="187" y="2862"/>
                  </a:cubicBezTo>
                  <a:cubicBezTo>
                    <a:pt x="141" y="2222"/>
                    <a:pt x="94" y="1547"/>
                    <a:pt x="187" y="873"/>
                  </a:cubicBezTo>
                  <a:cubicBezTo>
                    <a:pt x="187" y="582"/>
                    <a:pt x="245" y="291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2353575" y="2778525"/>
              <a:ext cx="16900" cy="490575"/>
            </a:xfrm>
            <a:custGeom>
              <a:avLst/>
              <a:gdLst/>
              <a:ahLst/>
              <a:cxnLst/>
              <a:rect l="l" t="t" r="r" b="b"/>
              <a:pathLst>
                <a:path w="676" h="19623" extrusionOk="0">
                  <a:moveTo>
                    <a:pt x="443" y="1"/>
                  </a:moveTo>
                  <a:lnTo>
                    <a:pt x="443" y="1"/>
                  </a:lnTo>
                  <a:cubicBezTo>
                    <a:pt x="199" y="1106"/>
                    <a:pt x="1" y="2373"/>
                    <a:pt x="1" y="3583"/>
                  </a:cubicBezTo>
                  <a:cubicBezTo>
                    <a:pt x="47" y="4455"/>
                    <a:pt x="152" y="5328"/>
                    <a:pt x="199" y="6154"/>
                  </a:cubicBezTo>
                  <a:cubicBezTo>
                    <a:pt x="292" y="6782"/>
                    <a:pt x="338" y="7363"/>
                    <a:pt x="385" y="7945"/>
                  </a:cubicBezTo>
                  <a:cubicBezTo>
                    <a:pt x="443" y="9061"/>
                    <a:pt x="443" y="9887"/>
                    <a:pt x="385" y="10655"/>
                  </a:cubicBezTo>
                  <a:cubicBezTo>
                    <a:pt x="292" y="11772"/>
                    <a:pt x="245" y="12888"/>
                    <a:pt x="338" y="14098"/>
                  </a:cubicBezTo>
                  <a:cubicBezTo>
                    <a:pt x="338" y="14924"/>
                    <a:pt x="385" y="15749"/>
                    <a:pt x="385" y="16517"/>
                  </a:cubicBezTo>
                  <a:lnTo>
                    <a:pt x="385" y="17587"/>
                  </a:lnTo>
                  <a:lnTo>
                    <a:pt x="385" y="17925"/>
                  </a:lnTo>
                  <a:cubicBezTo>
                    <a:pt x="385" y="18460"/>
                    <a:pt x="385" y="18995"/>
                    <a:pt x="443" y="19530"/>
                  </a:cubicBezTo>
                  <a:cubicBezTo>
                    <a:pt x="443" y="19530"/>
                    <a:pt x="443" y="19576"/>
                    <a:pt x="489" y="19623"/>
                  </a:cubicBezTo>
                  <a:lnTo>
                    <a:pt x="489" y="19530"/>
                  </a:lnTo>
                  <a:cubicBezTo>
                    <a:pt x="536" y="19041"/>
                    <a:pt x="536" y="18553"/>
                    <a:pt x="536" y="18076"/>
                  </a:cubicBezTo>
                  <a:cubicBezTo>
                    <a:pt x="536" y="17006"/>
                    <a:pt x="536" y="15843"/>
                    <a:pt x="489" y="14342"/>
                  </a:cubicBezTo>
                  <a:lnTo>
                    <a:pt x="489" y="13470"/>
                  </a:lnTo>
                  <a:cubicBezTo>
                    <a:pt x="443" y="12935"/>
                    <a:pt x="385" y="12353"/>
                    <a:pt x="443" y="11818"/>
                  </a:cubicBezTo>
                  <a:cubicBezTo>
                    <a:pt x="675" y="9980"/>
                    <a:pt x="629" y="8143"/>
                    <a:pt x="385" y="6398"/>
                  </a:cubicBezTo>
                  <a:cubicBezTo>
                    <a:pt x="152" y="4700"/>
                    <a:pt x="94" y="3001"/>
                    <a:pt x="338" y="1164"/>
                  </a:cubicBezTo>
                  <a:cubicBezTo>
                    <a:pt x="385" y="768"/>
                    <a:pt x="443" y="384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2362025" y="2433075"/>
              <a:ext cx="4950" cy="31425"/>
            </a:xfrm>
            <a:custGeom>
              <a:avLst/>
              <a:gdLst/>
              <a:ahLst/>
              <a:cxnLst/>
              <a:rect l="l" t="t" r="r" b="b"/>
              <a:pathLst>
                <a:path w="198" h="1257" extrusionOk="0">
                  <a:moveTo>
                    <a:pt x="47" y="0"/>
                  </a:moveTo>
                  <a:cubicBezTo>
                    <a:pt x="0" y="384"/>
                    <a:pt x="47" y="966"/>
                    <a:pt x="151" y="1257"/>
                  </a:cubicBezTo>
                  <a:cubicBezTo>
                    <a:pt x="198" y="826"/>
                    <a:pt x="105" y="442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1867675" y="2358350"/>
              <a:ext cx="473725" cy="23125"/>
            </a:xfrm>
            <a:custGeom>
              <a:avLst/>
              <a:gdLst/>
              <a:ahLst/>
              <a:cxnLst/>
              <a:rect l="l" t="t" r="r" b="b"/>
              <a:pathLst>
                <a:path w="18949" h="925" extrusionOk="0">
                  <a:moveTo>
                    <a:pt x="16628" y="0"/>
                  </a:moveTo>
                  <a:cubicBezTo>
                    <a:pt x="16203" y="0"/>
                    <a:pt x="15802" y="12"/>
                    <a:pt x="15412" y="35"/>
                  </a:cubicBezTo>
                  <a:cubicBezTo>
                    <a:pt x="14877" y="82"/>
                    <a:pt x="14296" y="128"/>
                    <a:pt x="13772" y="175"/>
                  </a:cubicBezTo>
                  <a:cubicBezTo>
                    <a:pt x="13377" y="175"/>
                    <a:pt x="12946" y="233"/>
                    <a:pt x="12551" y="279"/>
                  </a:cubicBezTo>
                  <a:cubicBezTo>
                    <a:pt x="12318" y="279"/>
                    <a:pt x="12121" y="279"/>
                    <a:pt x="11876" y="326"/>
                  </a:cubicBezTo>
                  <a:cubicBezTo>
                    <a:pt x="11202" y="372"/>
                    <a:pt x="10516" y="419"/>
                    <a:pt x="9887" y="524"/>
                  </a:cubicBezTo>
                  <a:cubicBezTo>
                    <a:pt x="9504" y="570"/>
                    <a:pt x="9120" y="617"/>
                    <a:pt x="8724" y="617"/>
                  </a:cubicBezTo>
                  <a:cubicBezTo>
                    <a:pt x="8480" y="663"/>
                    <a:pt x="8294" y="663"/>
                    <a:pt x="8096" y="663"/>
                  </a:cubicBezTo>
                  <a:lnTo>
                    <a:pt x="7608" y="663"/>
                  </a:lnTo>
                  <a:cubicBezTo>
                    <a:pt x="7468" y="617"/>
                    <a:pt x="7317" y="617"/>
                    <a:pt x="7177" y="617"/>
                  </a:cubicBezTo>
                  <a:lnTo>
                    <a:pt x="7026" y="617"/>
                  </a:lnTo>
                  <a:cubicBezTo>
                    <a:pt x="6887" y="570"/>
                    <a:pt x="6735" y="570"/>
                    <a:pt x="6596" y="570"/>
                  </a:cubicBezTo>
                  <a:cubicBezTo>
                    <a:pt x="5572" y="419"/>
                    <a:pt x="4560" y="326"/>
                    <a:pt x="3641" y="279"/>
                  </a:cubicBezTo>
                  <a:cubicBezTo>
                    <a:pt x="2769" y="175"/>
                    <a:pt x="1990" y="128"/>
                    <a:pt x="1269" y="128"/>
                  </a:cubicBezTo>
                  <a:lnTo>
                    <a:pt x="1" y="128"/>
                  </a:lnTo>
                  <a:cubicBezTo>
                    <a:pt x="2187" y="233"/>
                    <a:pt x="4467" y="419"/>
                    <a:pt x="6793" y="756"/>
                  </a:cubicBezTo>
                  <a:cubicBezTo>
                    <a:pt x="7337" y="870"/>
                    <a:pt x="7801" y="925"/>
                    <a:pt x="8266" y="925"/>
                  </a:cubicBezTo>
                  <a:cubicBezTo>
                    <a:pt x="8418" y="925"/>
                    <a:pt x="8570" y="919"/>
                    <a:pt x="8724" y="907"/>
                  </a:cubicBezTo>
                  <a:cubicBezTo>
                    <a:pt x="8875" y="907"/>
                    <a:pt x="8969" y="861"/>
                    <a:pt x="9120" y="861"/>
                  </a:cubicBezTo>
                  <a:cubicBezTo>
                    <a:pt x="9259" y="861"/>
                    <a:pt x="9352" y="861"/>
                    <a:pt x="9504" y="814"/>
                  </a:cubicBezTo>
                  <a:cubicBezTo>
                    <a:pt x="10039" y="710"/>
                    <a:pt x="10713" y="617"/>
                    <a:pt x="11388" y="524"/>
                  </a:cubicBezTo>
                  <a:cubicBezTo>
                    <a:pt x="11830" y="465"/>
                    <a:pt x="12318" y="465"/>
                    <a:pt x="12749" y="419"/>
                  </a:cubicBezTo>
                  <a:cubicBezTo>
                    <a:pt x="13237" y="419"/>
                    <a:pt x="13714" y="372"/>
                    <a:pt x="14203" y="326"/>
                  </a:cubicBezTo>
                  <a:cubicBezTo>
                    <a:pt x="14354" y="279"/>
                    <a:pt x="14540" y="279"/>
                    <a:pt x="14738" y="279"/>
                  </a:cubicBezTo>
                  <a:cubicBezTo>
                    <a:pt x="15366" y="175"/>
                    <a:pt x="16040" y="128"/>
                    <a:pt x="16680" y="82"/>
                  </a:cubicBezTo>
                  <a:lnTo>
                    <a:pt x="17983" y="82"/>
                  </a:lnTo>
                  <a:cubicBezTo>
                    <a:pt x="18227" y="128"/>
                    <a:pt x="18425" y="128"/>
                    <a:pt x="18716" y="128"/>
                  </a:cubicBezTo>
                  <a:lnTo>
                    <a:pt x="18948" y="128"/>
                  </a:lnTo>
                  <a:cubicBezTo>
                    <a:pt x="18611" y="82"/>
                    <a:pt x="18320" y="82"/>
                    <a:pt x="17983" y="35"/>
                  </a:cubicBezTo>
                  <a:cubicBezTo>
                    <a:pt x="17500" y="12"/>
                    <a:pt x="17052" y="0"/>
                    <a:pt x="16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2335550" y="2415050"/>
              <a:ext cx="8475" cy="1097725"/>
            </a:xfrm>
            <a:custGeom>
              <a:avLst/>
              <a:gdLst/>
              <a:ahLst/>
              <a:cxnLst/>
              <a:rect l="l" t="t" r="r" b="b"/>
              <a:pathLst>
                <a:path w="339" h="43909" extrusionOk="0">
                  <a:moveTo>
                    <a:pt x="94" y="0"/>
                  </a:moveTo>
                  <a:cubicBezTo>
                    <a:pt x="47" y="140"/>
                    <a:pt x="47" y="233"/>
                    <a:pt x="47" y="338"/>
                  </a:cubicBezTo>
                  <a:lnTo>
                    <a:pt x="47" y="1210"/>
                  </a:lnTo>
                  <a:cubicBezTo>
                    <a:pt x="1" y="6293"/>
                    <a:pt x="1" y="11387"/>
                    <a:pt x="1" y="16470"/>
                  </a:cubicBezTo>
                  <a:lnTo>
                    <a:pt x="1" y="31056"/>
                  </a:lnTo>
                  <a:lnTo>
                    <a:pt x="1" y="40024"/>
                  </a:lnTo>
                  <a:lnTo>
                    <a:pt x="1" y="42932"/>
                  </a:lnTo>
                  <a:lnTo>
                    <a:pt x="47" y="43665"/>
                  </a:lnTo>
                  <a:lnTo>
                    <a:pt x="47" y="43851"/>
                  </a:lnTo>
                  <a:lnTo>
                    <a:pt x="47" y="43909"/>
                  </a:lnTo>
                  <a:lnTo>
                    <a:pt x="233" y="43909"/>
                  </a:lnTo>
                  <a:cubicBezTo>
                    <a:pt x="233" y="43909"/>
                    <a:pt x="233" y="43851"/>
                    <a:pt x="291" y="43804"/>
                  </a:cubicBezTo>
                  <a:cubicBezTo>
                    <a:pt x="291" y="43758"/>
                    <a:pt x="338" y="43711"/>
                    <a:pt x="338" y="43665"/>
                  </a:cubicBezTo>
                  <a:lnTo>
                    <a:pt x="338" y="41920"/>
                  </a:lnTo>
                  <a:lnTo>
                    <a:pt x="338" y="36825"/>
                  </a:lnTo>
                  <a:lnTo>
                    <a:pt x="338" y="12841"/>
                  </a:lnTo>
                  <a:cubicBezTo>
                    <a:pt x="338" y="8910"/>
                    <a:pt x="338" y="4990"/>
                    <a:pt x="291" y="1012"/>
                  </a:cubicBezTo>
                  <a:cubicBezTo>
                    <a:pt x="291" y="768"/>
                    <a:pt x="233" y="524"/>
                    <a:pt x="233" y="291"/>
                  </a:cubicBezTo>
                  <a:cubicBezTo>
                    <a:pt x="187" y="186"/>
                    <a:pt x="187" y="93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721700" y="2327800"/>
              <a:ext cx="1710700" cy="1241675"/>
            </a:xfrm>
            <a:custGeom>
              <a:avLst/>
              <a:gdLst/>
              <a:ahLst/>
              <a:cxnLst/>
              <a:rect l="l" t="t" r="r" b="b"/>
              <a:pathLst>
                <a:path w="68428" h="49667" extrusionOk="0">
                  <a:moveTo>
                    <a:pt x="46468" y="1"/>
                  </a:moveTo>
                  <a:cubicBezTo>
                    <a:pt x="46328" y="1"/>
                    <a:pt x="46084" y="47"/>
                    <a:pt x="45991" y="47"/>
                  </a:cubicBezTo>
                  <a:lnTo>
                    <a:pt x="10608" y="47"/>
                  </a:lnTo>
                  <a:cubicBezTo>
                    <a:pt x="7119" y="47"/>
                    <a:pt x="3676" y="47"/>
                    <a:pt x="233" y="94"/>
                  </a:cubicBezTo>
                  <a:cubicBezTo>
                    <a:pt x="47" y="94"/>
                    <a:pt x="0" y="94"/>
                    <a:pt x="0" y="187"/>
                  </a:cubicBezTo>
                  <a:cubicBezTo>
                    <a:pt x="0" y="234"/>
                    <a:pt x="0" y="292"/>
                    <a:pt x="47" y="338"/>
                  </a:cubicBezTo>
                  <a:lnTo>
                    <a:pt x="47" y="385"/>
                  </a:lnTo>
                  <a:lnTo>
                    <a:pt x="67939" y="385"/>
                  </a:lnTo>
                  <a:lnTo>
                    <a:pt x="67939" y="478"/>
                  </a:lnTo>
                  <a:lnTo>
                    <a:pt x="67986" y="49667"/>
                  </a:lnTo>
                  <a:lnTo>
                    <a:pt x="68044" y="49667"/>
                  </a:lnTo>
                  <a:cubicBezTo>
                    <a:pt x="68137" y="49574"/>
                    <a:pt x="68184" y="49481"/>
                    <a:pt x="68230" y="49376"/>
                  </a:cubicBezTo>
                  <a:lnTo>
                    <a:pt x="68230" y="49190"/>
                  </a:lnTo>
                  <a:lnTo>
                    <a:pt x="68230" y="49085"/>
                  </a:lnTo>
                  <a:lnTo>
                    <a:pt x="68230" y="48271"/>
                  </a:lnTo>
                  <a:lnTo>
                    <a:pt x="68230" y="48167"/>
                  </a:lnTo>
                  <a:cubicBezTo>
                    <a:pt x="68277" y="46666"/>
                    <a:pt x="68277" y="45212"/>
                    <a:pt x="68277" y="43758"/>
                  </a:cubicBezTo>
                  <a:lnTo>
                    <a:pt x="68277" y="43560"/>
                  </a:lnTo>
                  <a:lnTo>
                    <a:pt x="68277" y="43514"/>
                  </a:lnTo>
                  <a:lnTo>
                    <a:pt x="68277" y="43084"/>
                  </a:lnTo>
                  <a:lnTo>
                    <a:pt x="68277" y="42979"/>
                  </a:lnTo>
                  <a:lnTo>
                    <a:pt x="68277" y="42886"/>
                  </a:lnTo>
                  <a:lnTo>
                    <a:pt x="68277" y="42165"/>
                  </a:lnTo>
                  <a:lnTo>
                    <a:pt x="68277" y="41478"/>
                  </a:lnTo>
                  <a:lnTo>
                    <a:pt x="68277" y="39978"/>
                  </a:lnTo>
                  <a:lnTo>
                    <a:pt x="68277" y="36058"/>
                  </a:lnTo>
                  <a:lnTo>
                    <a:pt x="68277" y="31115"/>
                  </a:lnTo>
                  <a:lnTo>
                    <a:pt x="68277" y="25730"/>
                  </a:lnTo>
                  <a:lnTo>
                    <a:pt x="68277" y="25299"/>
                  </a:lnTo>
                  <a:lnTo>
                    <a:pt x="68277" y="25241"/>
                  </a:lnTo>
                  <a:lnTo>
                    <a:pt x="68277" y="2560"/>
                  </a:lnTo>
                  <a:lnTo>
                    <a:pt x="68428" y="2176"/>
                  </a:lnTo>
                  <a:cubicBezTo>
                    <a:pt x="68381" y="2129"/>
                    <a:pt x="68381" y="2129"/>
                    <a:pt x="68335" y="2083"/>
                  </a:cubicBezTo>
                  <a:lnTo>
                    <a:pt x="68277" y="2036"/>
                  </a:lnTo>
                  <a:lnTo>
                    <a:pt x="68277" y="1932"/>
                  </a:lnTo>
                  <a:lnTo>
                    <a:pt x="68277" y="1839"/>
                  </a:lnTo>
                  <a:cubicBezTo>
                    <a:pt x="68277" y="1501"/>
                    <a:pt x="68277" y="1106"/>
                    <a:pt x="68230" y="722"/>
                  </a:cubicBezTo>
                  <a:lnTo>
                    <a:pt x="68230" y="385"/>
                  </a:lnTo>
                  <a:lnTo>
                    <a:pt x="68230" y="141"/>
                  </a:lnTo>
                  <a:lnTo>
                    <a:pt x="67509" y="141"/>
                  </a:lnTo>
                  <a:cubicBezTo>
                    <a:pt x="67311" y="94"/>
                    <a:pt x="67067" y="94"/>
                    <a:pt x="66881" y="94"/>
                  </a:cubicBezTo>
                  <a:lnTo>
                    <a:pt x="62275" y="94"/>
                  </a:lnTo>
                  <a:lnTo>
                    <a:pt x="62275" y="47"/>
                  </a:lnTo>
                  <a:lnTo>
                    <a:pt x="61879" y="47"/>
                  </a:lnTo>
                  <a:lnTo>
                    <a:pt x="61833" y="94"/>
                  </a:lnTo>
                  <a:lnTo>
                    <a:pt x="61833" y="47"/>
                  </a:lnTo>
                  <a:lnTo>
                    <a:pt x="46666" y="47"/>
                  </a:lnTo>
                  <a:cubicBezTo>
                    <a:pt x="46572" y="47"/>
                    <a:pt x="46468" y="1"/>
                    <a:pt x="46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2428600" y="3404875"/>
              <a:ext cx="25" cy="10775"/>
            </a:xfrm>
            <a:custGeom>
              <a:avLst/>
              <a:gdLst/>
              <a:ahLst/>
              <a:cxnLst/>
              <a:rect l="l" t="t" r="r" b="b"/>
              <a:pathLst>
                <a:path w="1" h="431" extrusionOk="0">
                  <a:moveTo>
                    <a:pt x="1" y="47"/>
                  </a:moveTo>
                  <a:lnTo>
                    <a:pt x="1" y="1"/>
                  </a:lnTo>
                  <a:lnTo>
                    <a:pt x="1" y="431"/>
                  </a:lnTo>
                  <a:lnTo>
                    <a:pt x="1" y="4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2428600" y="3381900"/>
              <a:ext cx="25" cy="18050"/>
            </a:xfrm>
            <a:custGeom>
              <a:avLst/>
              <a:gdLst/>
              <a:ahLst/>
              <a:cxnLst/>
              <a:rect l="l" t="t" r="r" b="b"/>
              <a:pathLst>
                <a:path w="1" h="722" extrusionOk="0">
                  <a:moveTo>
                    <a:pt x="1" y="1"/>
                  </a:moveTo>
                  <a:lnTo>
                    <a:pt x="1" y="722"/>
                  </a:lnTo>
                  <a:lnTo>
                    <a:pt x="1" y="7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1"/>
                  </a:lnTo>
                  <a:lnTo>
                    <a:pt x="1" y="47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2267500" y="2328975"/>
              <a:ext cx="1200" cy="117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" y="0"/>
                  </a:moveTo>
                  <a:lnTo>
                    <a:pt x="1" y="47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2268675" y="232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785675" y="2404000"/>
              <a:ext cx="1555725" cy="1120700"/>
            </a:xfrm>
            <a:custGeom>
              <a:avLst/>
              <a:gdLst/>
              <a:ahLst/>
              <a:cxnLst/>
              <a:rect l="l" t="t" r="r" b="b"/>
              <a:pathLst>
                <a:path w="62229" h="44828" extrusionOk="0">
                  <a:moveTo>
                    <a:pt x="25298" y="0"/>
                  </a:moveTo>
                  <a:cubicBezTo>
                    <a:pt x="17308" y="0"/>
                    <a:pt x="9212" y="47"/>
                    <a:pt x="1361" y="47"/>
                  </a:cubicBezTo>
                  <a:lnTo>
                    <a:pt x="1163" y="47"/>
                  </a:lnTo>
                  <a:cubicBezTo>
                    <a:pt x="1117" y="47"/>
                    <a:pt x="1070" y="93"/>
                    <a:pt x="1070" y="93"/>
                  </a:cubicBezTo>
                  <a:cubicBezTo>
                    <a:pt x="1024" y="198"/>
                    <a:pt x="1024" y="291"/>
                    <a:pt x="1024" y="384"/>
                  </a:cubicBezTo>
                  <a:lnTo>
                    <a:pt x="1024" y="628"/>
                  </a:lnTo>
                  <a:cubicBezTo>
                    <a:pt x="977" y="1117"/>
                    <a:pt x="977" y="1652"/>
                    <a:pt x="977" y="2129"/>
                  </a:cubicBezTo>
                  <a:lnTo>
                    <a:pt x="977" y="30870"/>
                  </a:lnTo>
                  <a:lnTo>
                    <a:pt x="977" y="31987"/>
                  </a:lnTo>
                  <a:lnTo>
                    <a:pt x="779" y="31359"/>
                  </a:lnTo>
                  <a:cubicBezTo>
                    <a:pt x="733" y="31405"/>
                    <a:pt x="733" y="31452"/>
                    <a:pt x="733" y="31498"/>
                  </a:cubicBezTo>
                  <a:lnTo>
                    <a:pt x="733" y="31649"/>
                  </a:lnTo>
                  <a:cubicBezTo>
                    <a:pt x="686" y="32138"/>
                    <a:pt x="640" y="32661"/>
                    <a:pt x="582" y="33196"/>
                  </a:cubicBezTo>
                  <a:cubicBezTo>
                    <a:pt x="535" y="33778"/>
                    <a:pt x="489" y="34406"/>
                    <a:pt x="489" y="35046"/>
                  </a:cubicBezTo>
                  <a:cubicBezTo>
                    <a:pt x="442" y="35918"/>
                    <a:pt x="349" y="36790"/>
                    <a:pt x="291" y="37663"/>
                  </a:cubicBezTo>
                  <a:cubicBezTo>
                    <a:pt x="291" y="38093"/>
                    <a:pt x="244" y="38582"/>
                    <a:pt x="198" y="39059"/>
                  </a:cubicBezTo>
                  <a:cubicBezTo>
                    <a:pt x="151" y="39547"/>
                    <a:pt x="105" y="40036"/>
                    <a:pt x="58" y="40571"/>
                  </a:cubicBezTo>
                  <a:cubicBezTo>
                    <a:pt x="0" y="41152"/>
                    <a:pt x="0" y="41780"/>
                    <a:pt x="0" y="42362"/>
                  </a:cubicBezTo>
                  <a:cubicBezTo>
                    <a:pt x="349" y="40082"/>
                    <a:pt x="442" y="37756"/>
                    <a:pt x="582" y="35523"/>
                  </a:cubicBezTo>
                  <a:cubicBezTo>
                    <a:pt x="640" y="34511"/>
                    <a:pt x="686" y="33441"/>
                    <a:pt x="779" y="32371"/>
                  </a:cubicBezTo>
                  <a:lnTo>
                    <a:pt x="977" y="32429"/>
                  </a:lnTo>
                  <a:lnTo>
                    <a:pt x="977" y="32906"/>
                  </a:lnTo>
                  <a:lnTo>
                    <a:pt x="977" y="44153"/>
                  </a:lnTo>
                  <a:lnTo>
                    <a:pt x="977" y="44200"/>
                  </a:lnTo>
                  <a:cubicBezTo>
                    <a:pt x="977" y="44246"/>
                    <a:pt x="977" y="44397"/>
                    <a:pt x="1024" y="44444"/>
                  </a:cubicBezTo>
                  <a:lnTo>
                    <a:pt x="1070" y="44490"/>
                  </a:lnTo>
                  <a:cubicBezTo>
                    <a:pt x="1221" y="44688"/>
                    <a:pt x="1407" y="44828"/>
                    <a:pt x="1698" y="44828"/>
                  </a:cubicBezTo>
                  <a:lnTo>
                    <a:pt x="61123" y="44828"/>
                  </a:lnTo>
                  <a:cubicBezTo>
                    <a:pt x="61461" y="44828"/>
                    <a:pt x="61751" y="44781"/>
                    <a:pt x="62089" y="44735"/>
                  </a:cubicBezTo>
                  <a:lnTo>
                    <a:pt x="62228" y="44735"/>
                  </a:lnTo>
                  <a:lnTo>
                    <a:pt x="62228" y="44537"/>
                  </a:lnTo>
                  <a:lnTo>
                    <a:pt x="61938" y="44490"/>
                  </a:lnTo>
                  <a:lnTo>
                    <a:pt x="1314" y="44490"/>
                  </a:lnTo>
                  <a:lnTo>
                    <a:pt x="1314" y="291"/>
                  </a:lnTo>
                  <a:lnTo>
                    <a:pt x="61996" y="291"/>
                  </a:lnTo>
                  <a:lnTo>
                    <a:pt x="62135" y="245"/>
                  </a:lnTo>
                  <a:cubicBezTo>
                    <a:pt x="62135" y="0"/>
                    <a:pt x="62089" y="0"/>
                    <a:pt x="617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2335550" y="2410100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1" y="47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2334100" y="3516250"/>
              <a:ext cx="7300" cy="1175"/>
            </a:xfrm>
            <a:custGeom>
              <a:avLst/>
              <a:gdLst/>
              <a:ahLst/>
              <a:cxnLst/>
              <a:rect l="l" t="t" r="r" b="b"/>
              <a:pathLst>
                <a:path w="292" h="47" extrusionOk="0">
                  <a:moveTo>
                    <a:pt x="291" y="47"/>
                  </a:moveTo>
                  <a:lnTo>
                    <a:pt x="291" y="4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2332950" y="3516250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0" y="0"/>
                  </a:move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2334100" y="351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2302700" y="2471750"/>
              <a:ext cx="15725" cy="16025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338" y="0"/>
                  </a:moveTo>
                  <a:cubicBezTo>
                    <a:pt x="245" y="0"/>
                    <a:pt x="152" y="59"/>
                    <a:pt x="93" y="105"/>
                  </a:cubicBezTo>
                  <a:cubicBezTo>
                    <a:pt x="0" y="198"/>
                    <a:pt x="0" y="245"/>
                    <a:pt x="0" y="349"/>
                  </a:cubicBezTo>
                  <a:cubicBezTo>
                    <a:pt x="0" y="489"/>
                    <a:pt x="93" y="640"/>
                    <a:pt x="291" y="640"/>
                  </a:cubicBezTo>
                  <a:cubicBezTo>
                    <a:pt x="384" y="640"/>
                    <a:pt x="489" y="582"/>
                    <a:pt x="535" y="489"/>
                  </a:cubicBezTo>
                  <a:cubicBezTo>
                    <a:pt x="628" y="442"/>
                    <a:pt x="628" y="349"/>
                    <a:pt x="628" y="245"/>
                  </a:cubicBezTo>
                  <a:cubicBezTo>
                    <a:pt x="628" y="105"/>
                    <a:pt x="535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2265175" y="3448500"/>
              <a:ext cx="29125" cy="30250"/>
            </a:xfrm>
            <a:custGeom>
              <a:avLst/>
              <a:gdLst/>
              <a:ahLst/>
              <a:cxnLst/>
              <a:rect l="l" t="t" r="r" b="b"/>
              <a:pathLst>
                <a:path w="1165" h="1210" extrusionOk="0">
                  <a:moveTo>
                    <a:pt x="873" y="0"/>
                  </a:moveTo>
                  <a:cubicBezTo>
                    <a:pt x="431" y="245"/>
                    <a:pt x="245" y="675"/>
                    <a:pt x="47" y="1163"/>
                  </a:cubicBezTo>
                  <a:cubicBezTo>
                    <a:pt x="1" y="1163"/>
                    <a:pt x="1" y="1210"/>
                    <a:pt x="47" y="1210"/>
                  </a:cubicBezTo>
                  <a:lnTo>
                    <a:pt x="94" y="1210"/>
                  </a:lnTo>
                  <a:cubicBezTo>
                    <a:pt x="245" y="1117"/>
                    <a:pt x="385" y="1059"/>
                    <a:pt x="431" y="966"/>
                  </a:cubicBezTo>
                  <a:cubicBezTo>
                    <a:pt x="676" y="721"/>
                    <a:pt x="920" y="477"/>
                    <a:pt x="1118" y="186"/>
                  </a:cubicBezTo>
                  <a:cubicBezTo>
                    <a:pt x="1164" y="140"/>
                    <a:pt x="1164" y="93"/>
                    <a:pt x="1164" y="47"/>
                  </a:cubicBezTo>
                  <a:cubicBezTo>
                    <a:pt x="1118" y="0"/>
                    <a:pt x="1071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2291925" y="2426975"/>
              <a:ext cx="18075" cy="19500"/>
            </a:xfrm>
            <a:custGeom>
              <a:avLst/>
              <a:gdLst/>
              <a:ahLst/>
              <a:cxnLst/>
              <a:rect l="l" t="t" r="r" b="b"/>
              <a:pathLst>
                <a:path w="723" h="780" extrusionOk="0">
                  <a:moveTo>
                    <a:pt x="141" y="0"/>
                  </a:moveTo>
                  <a:cubicBezTo>
                    <a:pt x="141" y="47"/>
                    <a:pt x="141" y="47"/>
                    <a:pt x="94" y="47"/>
                  </a:cubicBezTo>
                  <a:cubicBezTo>
                    <a:pt x="94" y="105"/>
                    <a:pt x="48" y="198"/>
                    <a:pt x="1" y="244"/>
                  </a:cubicBezTo>
                  <a:lnTo>
                    <a:pt x="1" y="338"/>
                  </a:lnTo>
                  <a:lnTo>
                    <a:pt x="1" y="442"/>
                  </a:lnTo>
                  <a:cubicBezTo>
                    <a:pt x="1" y="489"/>
                    <a:pt x="1" y="535"/>
                    <a:pt x="48" y="582"/>
                  </a:cubicBezTo>
                  <a:cubicBezTo>
                    <a:pt x="94" y="733"/>
                    <a:pt x="187" y="780"/>
                    <a:pt x="338" y="780"/>
                  </a:cubicBezTo>
                  <a:lnTo>
                    <a:pt x="478" y="780"/>
                  </a:lnTo>
                  <a:cubicBezTo>
                    <a:pt x="583" y="733"/>
                    <a:pt x="629" y="628"/>
                    <a:pt x="676" y="582"/>
                  </a:cubicBezTo>
                  <a:cubicBezTo>
                    <a:pt x="722" y="489"/>
                    <a:pt x="676" y="442"/>
                    <a:pt x="676" y="338"/>
                  </a:cubicBezTo>
                  <a:cubicBezTo>
                    <a:pt x="583" y="198"/>
                    <a:pt x="338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2245700" y="3404875"/>
              <a:ext cx="36375" cy="42475"/>
            </a:xfrm>
            <a:custGeom>
              <a:avLst/>
              <a:gdLst/>
              <a:ahLst/>
              <a:cxnLst/>
              <a:rect l="l" t="t" r="r" b="b"/>
              <a:pathLst>
                <a:path w="1455" h="1699" extrusionOk="0">
                  <a:moveTo>
                    <a:pt x="1315" y="1"/>
                  </a:moveTo>
                  <a:cubicBezTo>
                    <a:pt x="1268" y="1"/>
                    <a:pt x="1210" y="1"/>
                    <a:pt x="1164" y="47"/>
                  </a:cubicBezTo>
                  <a:cubicBezTo>
                    <a:pt x="978" y="245"/>
                    <a:pt x="733" y="477"/>
                    <a:pt x="582" y="722"/>
                  </a:cubicBezTo>
                  <a:cubicBezTo>
                    <a:pt x="396" y="966"/>
                    <a:pt x="198" y="1257"/>
                    <a:pt x="47" y="1548"/>
                  </a:cubicBezTo>
                  <a:lnTo>
                    <a:pt x="1" y="1641"/>
                  </a:lnTo>
                  <a:lnTo>
                    <a:pt x="1" y="1699"/>
                  </a:lnTo>
                  <a:cubicBezTo>
                    <a:pt x="47" y="1699"/>
                    <a:pt x="47" y="1699"/>
                    <a:pt x="47" y="1641"/>
                  </a:cubicBezTo>
                  <a:cubicBezTo>
                    <a:pt x="443" y="1303"/>
                    <a:pt x="873" y="873"/>
                    <a:pt x="1315" y="431"/>
                  </a:cubicBezTo>
                  <a:cubicBezTo>
                    <a:pt x="1361" y="384"/>
                    <a:pt x="1361" y="291"/>
                    <a:pt x="1408" y="187"/>
                  </a:cubicBezTo>
                  <a:cubicBezTo>
                    <a:pt x="1408" y="187"/>
                    <a:pt x="1408" y="140"/>
                    <a:pt x="1455" y="140"/>
                  </a:cubicBezTo>
                  <a:lnTo>
                    <a:pt x="1408" y="94"/>
                  </a:lnTo>
                  <a:cubicBezTo>
                    <a:pt x="1408" y="47"/>
                    <a:pt x="1361" y="1"/>
                    <a:pt x="13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2227675" y="3551425"/>
              <a:ext cx="75050" cy="3525"/>
            </a:xfrm>
            <a:custGeom>
              <a:avLst/>
              <a:gdLst/>
              <a:ahLst/>
              <a:cxnLst/>
              <a:rect l="l" t="t" r="r" b="b"/>
              <a:pathLst>
                <a:path w="3002" h="141" extrusionOk="0">
                  <a:moveTo>
                    <a:pt x="140" y="1"/>
                  </a:moveTo>
                  <a:cubicBezTo>
                    <a:pt x="93" y="1"/>
                    <a:pt x="47" y="1"/>
                    <a:pt x="0" y="47"/>
                  </a:cubicBezTo>
                  <a:cubicBezTo>
                    <a:pt x="47" y="47"/>
                    <a:pt x="93" y="94"/>
                    <a:pt x="93" y="94"/>
                  </a:cubicBezTo>
                  <a:cubicBezTo>
                    <a:pt x="919" y="140"/>
                    <a:pt x="1838" y="140"/>
                    <a:pt x="2862" y="140"/>
                  </a:cubicBezTo>
                  <a:cubicBezTo>
                    <a:pt x="2908" y="140"/>
                    <a:pt x="2955" y="94"/>
                    <a:pt x="3001" y="94"/>
                  </a:cubicBezTo>
                  <a:cubicBezTo>
                    <a:pt x="2955" y="47"/>
                    <a:pt x="2908" y="47"/>
                    <a:pt x="2862" y="47"/>
                  </a:cubicBezTo>
                  <a:lnTo>
                    <a:pt x="1164" y="47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2236100" y="3368525"/>
              <a:ext cx="38700" cy="43650"/>
            </a:xfrm>
            <a:custGeom>
              <a:avLst/>
              <a:gdLst/>
              <a:ahLst/>
              <a:cxnLst/>
              <a:rect l="l" t="t" r="r" b="b"/>
              <a:pathLst>
                <a:path w="1548" h="1746" extrusionOk="0">
                  <a:moveTo>
                    <a:pt x="1408" y="1"/>
                  </a:moveTo>
                  <a:cubicBezTo>
                    <a:pt x="1362" y="1"/>
                    <a:pt x="1303" y="47"/>
                    <a:pt x="1210" y="94"/>
                  </a:cubicBezTo>
                  <a:cubicBezTo>
                    <a:pt x="1164" y="245"/>
                    <a:pt x="1071" y="338"/>
                    <a:pt x="966" y="431"/>
                  </a:cubicBezTo>
                  <a:cubicBezTo>
                    <a:pt x="722" y="675"/>
                    <a:pt x="536" y="966"/>
                    <a:pt x="292" y="1257"/>
                  </a:cubicBezTo>
                  <a:cubicBezTo>
                    <a:pt x="198" y="1350"/>
                    <a:pt x="140" y="1501"/>
                    <a:pt x="47" y="1641"/>
                  </a:cubicBezTo>
                  <a:cubicBezTo>
                    <a:pt x="47" y="1699"/>
                    <a:pt x="47" y="1699"/>
                    <a:pt x="1" y="1745"/>
                  </a:cubicBezTo>
                  <a:cubicBezTo>
                    <a:pt x="47" y="1745"/>
                    <a:pt x="47" y="1745"/>
                    <a:pt x="94" y="1699"/>
                  </a:cubicBezTo>
                  <a:cubicBezTo>
                    <a:pt x="140" y="1641"/>
                    <a:pt x="198" y="1641"/>
                    <a:pt x="245" y="1594"/>
                  </a:cubicBezTo>
                  <a:cubicBezTo>
                    <a:pt x="431" y="1455"/>
                    <a:pt x="629" y="1257"/>
                    <a:pt x="780" y="1117"/>
                  </a:cubicBezTo>
                  <a:cubicBezTo>
                    <a:pt x="1071" y="873"/>
                    <a:pt x="1257" y="582"/>
                    <a:pt x="1501" y="291"/>
                  </a:cubicBezTo>
                  <a:cubicBezTo>
                    <a:pt x="1501" y="245"/>
                    <a:pt x="1548" y="187"/>
                    <a:pt x="1548" y="140"/>
                  </a:cubicBezTo>
                  <a:cubicBezTo>
                    <a:pt x="1501" y="94"/>
                    <a:pt x="1501" y="47"/>
                    <a:pt x="1455" y="47"/>
                  </a:cubicBezTo>
                  <a:cubicBezTo>
                    <a:pt x="1455" y="1"/>
                    <a:pt x="1408" y="1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2243375" y="2508100"/>
              <a:ext cx="42475" cy="19500"/>
            </a:xfrm>
            <a:custGeom>
              <a:avLst/>
              <a:gdLst/>
              <a:ahLst/>
              <a:cxnLst/>
              <a:rect l="l" t="t" r="r" b="b"/>
              <a:pathLst>
                <a:path w="1699" h="780" extrusionOk="0">
                  <a:moveTo>
                    <a:pt x="140" y="0"/>
                  </a:moveTo>
                  <a:cubicBezTo>
                    <a:pt x="94" y="0"/>
                    <a:pt x="47" y="59"/>
                    <a:pt x="47" y="59"/>
                  </a:cubicBezTo>
                  <a:cubicBezTo>
                    <a:pt x="1" y="105"/>
                    <a:pt x="1" y="198"/>
                    <a:pt x="47" y="245"/>
                  </a:cubicBezTo>
                  <a:cubicBezTo>
                    <a:pt x="245" y="535"/>
                    <a:pt x="826" y="780"/>
                    <a:pt x="1303" y="780"/>
                  </a:cubicBezTo>
                  <a:cubicBezTo>
                    <a:pt x="1408" y="780"/>
                    <a:pt x="1501" y="780"/>
                    <a:pt x="1594" y="733"/>
                  </a:cubicBezTo>
                  <a:cubicBezTo>
                    <a:pt x="1652" y="733"/>
                    <a:pt x="1652" y="733"/>
                    <a:pt x="1699" y="687"/>
                  </a:cubicBezTo>
                  <a:cubicBezTo>
                    <a:pt x="1652" y="640"/>
                    <a:pt x="1594" y="640"/>
                    <a:pt x="1548" y="582"/>
                  </a:cubicBezTo>
                  <a:lnTo>
                    <a:pt x="1501" y="582"/>
                  </a:lnTo>
                  <a:cubicBezTo>
                    <a:pt x="1071" y="396"/>
                    <a:pt x="629" y="198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2262850" y="2464475"/>
              <a:ext cx="15725" cy="18350"/>
            </a:xfrm>
            <a:custGeom>
              <a:avLst/>
              <a:gdLst/>
              <a:ahLst/>
              <a:cxnLst/>
              <a:rect l="l" t="t" r="r" b="b"/>
              <a:pathLst>
                <a:path w="629" h="734" extrusionOk="0">
                  <a:moveTo>
                    <a:pt x="292" y="1"/>
                  </a:moveTo>
                  <a:cubicBezTo>
                    <a:pt x="187" y="1"/>
                    <a:pt x="140" y="1"/>
                    <a:pt x="94" y="59"/>
                  </a:cubicBezTo>
                  <a:cubicBezTo>
                    <a:pt x="47" y="152"/>
                    <a:pt x="1" y="245"/>
                    <a:pt x="1" y="396"/>
                  </a:cubicBezTo>
                  <a:cubicBezTo>
                    <a:pt x="1" y="582"/>
                    <a:pt x="140" y="733"/>
                    <a:pt x="292" y="733"/>
                  </a:cubicBezTo>
                  <a:cubicBezTo>
                    <a:pt x="385" y="733"/>
                    <a:pt x="478" y="687"/>
                    <a:pt x="524" y="640"/>
                  </a:cubicBezTo>
                  <a:cubicBezTo>
                    <a:pt x="629" y="582"/>
                    <a:pt x="629" y="489"/>
                    <a:pt x="629" y="396"/>
                  </a:cubicBezTo>
                  <a:cubicBezTo>
                    <a:pt x="629" y="198"/>
                    <a:pt x="431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2199750" y="3534575"/>
              <a:ext cx="34050" cy="3500"/>
            </a:xfrm>
            <a:custGeom>
              <a:avLst/>
              <a:gdLst/>
              <a:ahLst/>
              <a:cxnLst/>
              <a:rect l="l" t="t" r="r" b="b"/>
              <a:pathLst>
                <a:path w="1362" h="140" extrusionOk="0">
                  <a:moveTo>
                    <a:pt x="338" y="0"/>
                  </a:moveTo>
                  <a:cubicBezTo>
                    <a:pt x="199" y="0"/>
                    <a:pt x="94" y="47"/>
                    <a:pt x="1" y="47"/>
                  </a:cubicBezTo>
                  <a:cubicBezTo>
                    <a:pt x="245" y="93"/>
                    <a:pt x="582" y="140"/>
                    <a:pt x="873" y="140"/>
                  </a:cubicBezTo>
                  <a:cubicBezTo>
                    <a:pt x="1013" y="140"/>
                    <a:pt x="1164" y="140"/>
                    <a:pt x="1304" y="93"/>
                  </a:cubicBezTo>
                  <a:lnTo>
                    <a:pt x="1362" y="93"/>
                  </a:lnTo>
                  <a:cubicBezTo>
                    <a:pt x="1257" y="93"/>
                    <a:pt x="1210" y="93"/>
                    <a:pt x="1117" y="47"/>
                  </a:cubicBezTo>
                  <a:cubicBezTo>
                    <a:pt x="827" y="47"/>
                    <a:pt x="582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2177950" y="2441200"/>
              <a:ext cx="38700" cy="50050"/>
            </a:xfrm>
            <a:custGeom>
              <a:avLst/>
              <a:gdLst/>
              <a:ahLst/>
              <a:cxnLst/>
              <a:rect l="l" t="t" r="r" b="b"/>
              <a:pathLst>
                <a:path w="1548" h="2002" extrusionOk="0">
                  <a:moveTo>
                    <a:pt x="192" y="1"/>
                  </a:moveTo>
                  <a:cubicBezTo>
                    <a:pt x="176" y="1"/>
                    <a:pt x="159" y="4"/>
                    <a:pt x="140" y="13"/>
                  </a:cubicBezTo>
                  <a:cubicBezTo>
                    <a:pt x="94" y="13"/>
                    <a:pt x="47" y="117"/>
                    <a:pt x="47" y="164"/>
                  </a:cubicBezTo>
                  <a:lnTo>
                    <a:pt x="0" y="164"/>
                  </a:lnTo>
                  <a:cubicBezTo>
                    <a:pt x="94" y="932"/>
                    <a:pt x="431" y="1467"/>
                    <a:pt x="1071" y="1862"/>
                  </a:cubicBezTo>
                  <a:cubicBezTo>
                    <a:pt x="1164" y="1909"/>
                    <a:pt x="1303" y="1955"/>
                    <a:pt x="1454" y="1955"/>
                  </a:cubicBezTo>
                  <a:cubicBezTo>
                    <a:pt x="1501" y="2002"/>
                    <a:pt x="1501" y="2002"/>
                    <a:pt x="1547" y="2002"/>
                  </a:cubicBezTo>
                  <a:cubicBezTo>
                    <a:pt x="1501" y="2002"/>
                    <a:pt x="1501" y="1955"/>
                    <a:pt x="1501" y="1955"/>
                  </a:cubicBezTo>
                  <a:lnTo>
                    <a:pt x="1501" y="1909"/>
                  </a:lnTo>
                  <a:cubicBezTo>
                    <a:pt x="1408" y="1758"/>
                    <a:pt x="1303" y="1618"/>
                    <a:pt x="1210" y="1513"/>
                  </a:cubicBezTo>
                  <a:cubicBezTo>
                    <a:pt x="722" y="1083"/>
                    <a:pt x="431" y="641"/>
                    <a:pt x="338" y="164"/>
                  </a:cubicBezTo>
                  <a:cubicBezTo>
                    <a:pt x="300" y="78"/>
                    <a:pt x="262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065125" y="3549100"/>
              <a:ext cx="107900" cy="7300"/>
            </a:xfrm>
            <a:custGeom>
              <a:avLst/>
              <a:gdLst/>
              <a:ahLst/>
              <a:cxnLst/>
              <a:rect l="l" t="t" r="r" b="b"/>
              <a:pathLst>
                <a:path w="4316" h="292" extrusionOk="0">
                  <a:moveTo>
                    <a:pt x="3978" y="1"/>
                  </a:moveTo>
                  <a:cubicBezTo>
                    <a:pt x="2769" y="47"/>
                    <a:pt x="1513" y="94"/>
                    <a:pt x="59" y="140"/>
                  </a:cubicBezTo>
                  <a:cubicBezTo>
                    <a:pt x="59" y="140"/>
                    <a:pt x="0" y="140"/>
                    <a:pt x="0" y="187"/>
                  </a:cubicBezTo>
                  <a:lnTo>
                    <a:pt x="59" y="233"/>
                  </a:lnTo>
                  <a:cubicBezTo>
                    <a:pt x="349" y="233"/>
                    <a:pt x="582" y="292"/>
                    <a:pt x="826" y="292"/>
                  </a:cubicBezTo>
                  <a:lnTo>
                    <a:pt x="931" y="292"/>
                  </a:lnTo>
                  <a:cubicBezTo>
                    <a:pt x="1268" y="292"/>
                    <a:pt x="1652" y="292"/>
                    <a:pt x="1943" y="233"/>
                  </a:cubicBezTo>
                  <a:lnTo>
                    <a:pt x="3978" y="233"/>
                  </a:lnTo>
                  <a:cubicBezTo>
                    <a:pt x="4071" y="187"/>
                    <a:pt x="4223" y="187"/>
                    <a:pt x="4269" y="140"/>
                  </a:cubicBezTo>
                  <a:cubicBezTo>
                    <a:pt x="4269" y="140"/>
                    <a:pt x="4316" y="140"/>
                    <a:pt x="4316" y="94"/>
                  </a:cubicBezTo>
                  <a:cubicBezTo>
                    <a:pt x="4269" y="47"/>
                    <a:pt x="4269" y="1"/>
                    <a:pt x="40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139275" y="2458675"/>
              <a:ext cx="11950" cy="14550"/>
            </a:xfrm>
            <a:custGeom>
              <a:avLst/>
              <a:gdLst/>
              <a:ahLst/>
              <a:cxnLst/>
              <a:rect l="l" t="t" r="r" b="b"/>
              <a:pathLst>
                <a:path w="478" h="582" extrusionOk="0">
                  <a:moveTo>
                    <a:pt x="233" y="0"/>
                  </a:moveTo>
                  <a:cubicBezTo>
                    <a:pt x="94" y="0"/>
                    <a:pt x="0" y="93"/>
                    <a:pt x="0" y="233"/>
                  </a:cubicBezTo>
                  <a:cubicBezTo>
                    <a:pt x="0" y="430"/>
                    <a:pt x="94" y="582"/>
                    <a:pt x="233" y="582"/>
                  </a:cubicBezTo>
                  <a:cubicBezTo>
                    <a:pt x="384" y="582"/>
                    <a:pt x="477" y="430"/>
                    <a:pt x="477" y="291"/>
                  </a:cubicBezTo>
                  <a:cubicBezTo>
                    <a:pt x="477" y="233"/>
                    <a:pt x="477" y="140"/>
                    <a:pt x="431" y="93"/>
                  </a:cubicBezTo>
                  <a:cubicBezTo>
                    <a:pt x="384" y="47"/>
                    <a:pt x="291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2132000" y="2502275"/>
              <a:ext cx="14575" cy="15725"/>
            </a:xfrm>
            <a:custGeom>
              <a:avLst/>
              <a:gdLst/>
              <a:ahLst/>
              <a:cxnLst/>
              <a:rect l="l" t="t" r="r" b="b"/>
              <a:pathLst>
                <a:path w="583" h="629" extrusionOk="0">
                  <a:moveTo>
                    <a:pt x="291" y="1"/>
                  </a:moveTo>
                  <a:cubicBezTo>
                    <a:pt x="140" y="1"/>
                    <a:pt x="1" y="140"/>
                    <a:pt x="1" y="338"/>
                  </a:cubicBezTo>
                  <a:cubicBezTo>
                    <a:pt x="1" y="431"/>
                    <a:pt x="1" y="478"/>
                    <a:pt x="47" y="524"/>
                  </a:cubicBezTo>
                  <a:cubicBezTo>
                    <a:pt x="94" y="582"/>
                    <a:pt x="187" y="629"/>
                    <a:pt x="233" y="629"/>
                  </a:cubicBezTo>
                  <a:cubicBezTo>
                    <a:pt x="431" y="629"/>
                    <a:pt x="582" y="478"/>
                    <a:pt x="582" y="292"/>
                  </a:cubicBezTo>
                  <a:cubicBezTo>
                    <a:pt x="582" y="187"/>
                    <a:pt x="524" y="140"/>
                    <a:pt x="478" y="47"/>
                  </a:cubicBezTo>
                  <a:cubicBezTo>
                    <a:pt x="431" y="1"/>
                    <a:pt x="385" y="1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2101475" y="2447625"/>
              <a:ext cx="20675" cy="24150"/>
            </a:xfrm>
            <a:custGeom>
              <a:avLst/>
              <a:gdLst/>
              <a:ahLst/>
              <a:cxnLst/>
              <a:rect l="l" t="t" r="r" b="b"/>
              <a:pathLst>
                <a:path w="827" h="966" extrusionOk="0">
                  <a:moveTo>
                    <a:pt x="291" y="0"/>
                  </a:moveTo>
                  <a:cubicBezTo>
                    <a:pt x="152" y="0"/>
                    <a:pt x="0" y="244"/>
                    <a:pt x="0" y="582"/>
                  </a:cubicBezTo>
                  <a:cubicBezTo>
                    <a:pt x="0" y="675"/>
                    <a:pt x="0" y="779"/>
                    <a:pt x="105" y="826"/>
                  </a:cubicBezTo>
                  <a:cubicBezTo>
                    <a:pt x="152" y="919"/>
                    <a:pt x="245" y="965"/>
                    <a:pt x="349" y="965"/>
                  </a:cubicBezTo>
                  <a:cubicBezTo>
                    <a:pt x="582" y="965"/>
                    <a:pt x="826" y="733"/>
                    <a:pt x="826" y="489"/>
                  </a:cubicBezTo>
                  <a:cubicBezTo>
                    <a:pt x="826" y="291"/>
                    <a:pt x="535" y="0"/>
                    <a:pt x="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1170950" y="3544175"/>
              <a:ext cx="813075" cy="9600"/>
            </a:xfrm>
            <a:custGeom>
              <a:avLst/>
              <a:gdLst/>
              <a:ahLst/>
              <a:cxnLst/>
              <a:rect l="l" t="t" r="r" b="b"/>
              <a:pathLst>
                <a:path w="32523" h="384" extrusionOk="0">
                  <a:moveTo>
                    <a:pt x="3106" y="0"/>
                  </a:moveTo>
                  <a:cubicBezTo>
                    <a:pt x="2141" y="0"/>
                    <a:pt x="1269" y="47"/>
                    <a:pt x="489" y="93"/>
                  </a:cubicBezTo>
                  <a:lnTo>
                    <a:pt x="1" y="140"/>
                  </a:lnTo>
                  <a:cubicBezTo>
                    <a:pt x="59" y="140"/>
                    <a:pt x="105" y="140"/>
                    <a:pt x="152" y="198"/>
                  </a:cubicBezTo>
                  <a:cubicBezTo>
                    <a:pt x="396" y="198"/>
                    <a:pt x="733" y="198"/>
                    <a:pt x="1071" y="244"/>
                  </a:cubicBezTo>
                  <a:lnTo>
                    <a:pt x="3548" y="244"/>
                  </a:lnTo>
                  <a:cubicBezTo>
                    <a:pt x="5002" y="244"/>
                    <a:pt x="6398" y="244"/>
                    <a:pt x="7805" y="291"/>
                  </a:cubicBezTo>
                  <a:cubicBezTo>
                    <a:pt x="9457" y="337"/>
                    <a:pt x="27393" y="384"/>
                    <a:pt x="29661" y="384"/>
                  </a:cubicBezTo>
                  <a:lnTo>
                    <a:pt x="32522" y="384"/>
                  </a:lnTo>
                  <a:cubicBezTo>
                    <a:pt x="31557" y="291"/>
                    <a:pt x="30533" y="244"/>
                    <a:pt x="29568" y="198"/>
                  </a:cubicBezTo>
                  <a:cubicBezTo>
                    <a:pt x="27823" y="140"/>
                    <a:pt x="9887" y="93"/>
                    <a:pt x="8143" y="93"/>
                  </a:cubicBezTo>
                  <a:lnTo>
                    <a:pt x="7759" y="93"/>
                  </a:lnTo>
                  <a:cubicBezTo>
                    <a:pt x="7084" y="93"/>
                    <a:pt x="6398" y="47"/>
                    <a:pt x="5723" y="47"/>
                  </a:cubicBezTo>
                  <a:cubicBezTo>
                    <a:pt x="4898" y="0"/>
                    <a:pt x="3979" y="0"/>
                    <a:pt x="3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1239000" y="2378700"/>
              <a:ext cx="184100" cy="17125"/>
            </a:xfrm>
            <a:custGeom>
              <a:avLst/>
              <a:gdLst/>
              <a:ahLst/>
              <a:cxnLst/>
              <a:rect l="l" t="t" r="r" b="b"/>
              <a:pathLst>
                <a:path w="7364" h="685" extrusionOk="0">
                  <a:moveTo>
                    <a:pt x="0" y="0"/>
                  </a:moveTo>
                  <a:cubicBezTo>
                    <a:pt x="94" y="0"/>
                    <a:pt x="187" y="47"/>
                    <a:pt x="291" y="47"/>
                  </a:cubicBezTo>
                  <a:cubicBezTo>
                    <a:pt x="722" y="93"/>
                    <a:pt x="1164" y="140"/>
                    <a:pt x="1594" y="187"/>
                  </a:cubicBezTo>
                  <a:cubicBezTo>
                    <a:pt x="2280" y="233"/>
                    <a:pt x="3001" y="338"/>
                    <a:pt x="3734" y="384"/>
                  </a:cubicBezTo>
                  <a:cubicBezTo>
                    <a:pt x="3920" y="431"/>
                    <a:pt x="4071" y="431"/>
                    <a:pt x="4258" y="477"/>
                  </a:cubicBezTo>
                  <a:cubicBezTo>
                    <a:pt x="5062" y="568"/>
                    <a:pt x="5822" y="684"/>
                    <a:pt x="6607" y="684"/>
                  </a:cubicBezTo>
                  <a:cubicBezTo>
                    <a:pt x="6730" y="684"/>
                    <a:pt x="6854" y="681"/>
                    <a:pt x="6979" y="675"/>
                  </a:cubicBezTo>
                  <a:lnTo>
                    <a:pt x="7363" y="675"/>
                  </a:lnTo>
                  <a:cubicBezTo>
                    <a:pt x="7363" y="675"/>
                    <a:pt x="7317" y="675"/>
                    <a:pt x="7270" y="629"/>
                  </a:cubicBezTo>
                  <a:cubicBezTo>
                    <a:pt x="6979" y="629"/>
                    <a:pt x="6642" y="582"/>
                    <a:pt x="6351" y="582"/>
                  </a:cubicBezTo>
                  <a:cubicBezTo>
                    <a:pt x="5665" y="477"/>
                    <a:pt x="5037" y="431"/>
                    <a:pt x="4362" y="338"/>
                  </a:cubicBezTo>
                  <a:cubicBezTo>
                    <a:pt x="3094" y="140"/>
                    <a:pt x="1547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823475" y="2363525"/>
              <a:ext cx="307675" cy="11425"/>
            </a:xfrm>
            <a:custGeom>
              <a:avLst/>
              <a:gdLst/>
              <a:ahLst/>
              <a:cxnLst/>
              <a:rect l="l" t="t" r="r" b="b"/>
              <a:pathLst>
                <a:path w="12307" h="457" extrusionOk="0">
                  <a:moveTo>
                    <a:pt x="1334" y="0"/>
                  </a:moveTo>
                  <a:cubicBezTo>
                    <a:pt x="1135" y="0"/>
                    <a:pt x="931" y="6"/>
                    <a:pt x="721" y="26"/>
                  </a:cubicBezTo>
                  <a:cubicBezTo>
                    <a:pt x="477" y="26"/>
                    <a:pt x="233" y="26"/>
                    <a:pt x="0" y="119"/>
                  </a:cubicBezTo>
                  <a:lnTo>
                    <a:pt x="814" y="119"/>
                  </a:lnTo>
                  <a:lnTo>
                    <a:pt x="1547" y="165"/>
                  </a:lnTo>
                  <a:cubicBezTo>
                    <a:pt x="3490" y="212"/>
                    <a:pt x="5467" y="258"/>
                    <a:pt x="7456" y="363"/>
                  </a:cubicBezTo>
                  <a:lnTo>
                    <a:pt x="7944" y="410"/>
                  </a:lnTo>
                  <a:cubicBezTo>
                    <a:pt x="8619" y="410"/>
                    <a:pt x="9305" y="456"/>
                    <a:pt x="9980" y="456"/>
                  </a:cubicBezTo>
                  <a:cubicBezTo>
                    <a:pt x="10608" y="456"/>
                    <a:pt x="11143" y="410"/>
                    <a:pt x="11678" y="363"/>
                  </a:cubicBezTo>
                  <a:cubicBezTo>
                    <a:pt x="11864" y="363"/>
                    <a:pt x="12108" y="317"/>
                    <a:pt x="12306" y="317"/>
                  </a:cubicBezTo>
                  <a:lnTo>
                    <a:pt x="9015" y="317"/>
                  </a:lnTo>
                  <a:cubicBezTo>
                    <a:pt x="8282" y="258"/>
                    <a:pt x="7561" y="212"/>
                    <a:pt x="6828" y="165"/>
                  </a:cubicBezTo>
                  <a:cubicBezTo>
                    <a:pt x="6246" y="165"/>
                    <a:pt x="5665" y="119"/>
                    <a:pt x="5130" y="72"/>
                  </a:cubicBezTo>
                  <a:cubicBezTo>
                    <a:pt x="4362" y="72"/>
                    <a:pt x="3583" y="26"/>
                    <a:pt x="2803" y="26"/>
                  </a:cubicBezTo>
                  <a:lnTo>
                    <a:pt x="2466" y="26"/>
                  </a:lnTo>
                  <a:cubicBezTo>
                    <a:pt x="2109" y="26"/>
                    <a:pt x="1732" y="0"/>
                    <a:pt x="1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1086325" y="2425300"/>
              <a:ext cx="26500" cy="27275"/>
            </a:xfrm>
            <a:custGeom>
              <a:avLst/>
              <a:gdLst/>
              <a:ahLst/>
              <a:cxnLst/>
              <a:rect l="l" t="t" r="r" b="b"/>
              <a:pathLst>
                <a:path w="1060" h="1091" extrusionOk="0">
                  <a:moveTo>
                    <a:pt x="920" y="0"/>
                  </a:moveTo>
                  <a:cubicBezTo>
                    <a:pt x="904" y="0"/>
                    <a:pt x="889" y="5"/>
                    <a:pt x="873" y="21"/>
                  </a:cubicBezTo>
                  <a:cubicBezTo>
                    <a:pt x="536" y="265"/>
                    <a:pt x="187" y="556"/>
                    <a:pt x="47" y="940"/>
                  </a:cubicBezTo>
                  <a:cubicBezTo>
                    <a:pt x="1" y="986"/>
                    <a:pt x="47" y="1044"/>
                    <a:pt x="47" y="1091"/>
                  </a:cubicBezTo>
                  <a:cubicBezTo>
                    <a:pt x="94" y="1091"/>
                    <a:pt x="141" y="1091"/>
                    <a:pt x="141" y="1044"/>
                  </a:cubicBezTo>
                  <a:cubicBezTo>
                    <a:pt x="478" y="940"/>
                    <a:pt x="769" y="649"/>
                    <a:pt x="1013" y="218"/>
                  </a:cubicBezTo>
                  <a:lnTo>
                    <a:pt x="1013" y="172"/>
                  </a:lnTo>
                  <a:lnTo>
                    <a:pt x="1059" y="172"/>
                  </a:lnTo>
                  <a:cubicBezTo>
                    <a:pt x="1059" y="114"/>
                    <a:pt x="1013" y="67"/>
                    <a:pt x="1013" y="21"/>
                  </a:cubicBezTo>
                  <a:cubicBezTo>
                    <a:pt x="982" y="21"/>
                    <a:pt x="951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1076450" y="2562775"/>
              <a:ext cx="19500" cy="49750"/>
            </a:xfrm>
            <a:custGeom>
              <a:avLst/>
              <a:gdLst/>
              <a:ahLst/>
              <a:cxnLst/>
              <a:rect l="l" t="t" r="r" b="b"/>
              <a:pathLst>
                <a:path w="780" h="1990" extrusionOk="0">
                  <a:moveTo>
                    <a:pt x="59" y="0"/>
                  </a:moveTo>
                  <a:cubicBezTo>
                    <a:pt x="0" y="47"/>
                    <a:pt x="59" y="140"/>
                    <a:pt x="59" y="198"/>
                  </a:cubicBezTo>
                  <a:cubicBezTo>
                    <a:pt x="152" y="489"/>
                    <a:pt x="198" y="779"/>
                    <a:pt x="245" y="1070"/>
                  </a:cubicBezTo>
                  <a:cubicBezTo>
                    <a:pt x="291" y="1210"/>
                    <a:pt x="349" y="1407"/>
                    <a:pt x="349" y="1547"/>
                  </a:cubicBezTo>
                  <a:lnTo>
                    <a:pt x="396" y="1594"/>
                  </a:lnTo>
                  <a:cubicBezTo>
                    <a:pt x="396" y="1698"/>
                    <a:pt x="442" y="1838"/>
                    <a:pt x="489" y="1943"/>
                  </a:cubicBezTo>
                  <a:lnTo>
                    <a:pt x="489" y="1989"/>
                  </a:lnTo>
                  <a:lnTo>
                    <a:pt x="536" y="1989"/>
                  </a:lnTo>
                  <a:cubicBezTo>
                    <a:pt x="640" y="1884"/>
                    <a:pt x="687" y="1745"/>
                    <a:pt x="733" y="1652"/>
                  </a:cubicBezTo>
                  <a:cubicBezTo>
                    <a:pt x="733" y="1594"/>
                    <a:pt x="733" y="1547"/>
                    <a:pt x="780" y="1547"/>
                  </a:cubicBezTo>
                  <a:lnTo>
                    <a:pt x="733" y="1547"/>
                  </a:lnTo>
                  <a:lnTo>
                    <a:pt x="733" y="1501"/>
                  </a:lnTo>
                  <a:lnTo>
                    <a:pt x="733" y="1361"/>
                  </a:lnTo>
                  <a:cubicBezTo>
                    <a:pt x="733" y="1256"/>
                    <a:pt x="687" y="1210"/>
                    <a:pt x="687" y="1117"/>
                  </a:cubicBezTo>
                  <a:lnTo>
                    <a:pt x="640" y="1012"/>
                  </a:lnTo>
                  <a:cubicBezTo>
                    <a:pt x="536" y="675"/>
                    <a:pt x="442" y="384"/>
                    <a:pt x="291" y="93"/>
                  </a:cubicBezTo>
                  <a:cubicBezTo>
                    <a:pt x="291" y="47"/>
                    <a:pt x="198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1065700" y="2486300"/>
              <a:ext cx="10775" cy="45075"/>
            </a:xfrm>
            <a:custGeom>
              <a:avLst/>
              <a:gdLst/>
              <a:ahLst/>
              <a:cxnLst/>
              <a:rect l="l" t="t" r="r" b="b"/>
              <a:pathLst>
                <a:path w="431" h="1803" extrusionOk="0">
                  <a:moveTo>
                    <a:pt x="244" y="0"/>
                  </a:moveTo>
                  <a:cubicBezTo>
                    <a:pt x="198" y="105"/>
                    <a:pt x="140" y="151"/>
                    <a:pt x="93" y="244"/>
                  </a:cubicBezTo>
                  <a:cubicBezTo>
                    <a:pt x="47" y="582"/>
                    <a:pt x="0" y="931"/>
                    <a:pt x="0" y="1268"/>
                  </a:cubicBezTo>
                  <a:cubicBezTo>
                    <a:pt x="0" y="1512"/>
                    <a:pt x="93" y="1698"/>
                    <a:pt x="291" y="1803"/>
                  </a:cubicBezTo>
                  <a:cubicBezTo>
                    <a:pt x="430" y="1454"/>
                    <a:pt x="430" y="1070"/>
                    <a:pt x="430" y="686"/>
                  </a:cubicBezTo>
                  <a:lnTo>
                    <a:pt x="430" y="5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1032825" y="2642725"/>
              <a:ext cx="46275" cy="38700"/>
            </a:xfrm>
            <a:custGeom>
              <a:avLst/>
              <a:gdLst/>
              <a:ahLst/>
              <a:cxnLst/>
              <a:rect l="l" t="t" r="r" b="b"/>
              <a:pathLst>
                <a:path w="1851" h="1548" extrusionOk="0">
                  <a:moveTo>
                    <a:pt x="1699" y="1"/>
                  </a:moveTo>
                  <a:cubicBezTo>
                    <a:pt x="1606" y="1"/>
                    <a:pt x="1559" y="47"/>
                    <a:pt x="1455" y="245"/>
                  </a:cubicBezTo>
                  <a:cubicBezTo>
                    <a:pt x="1222" y="629"/>
                    <a:pt x="931" y="966"/>
                    <a:pt x="443" y="1210"/>
                  </a:cubicBezTo>
                  <a:cubicBezTo>
                    <a:pt x="350" y="1257"/>
                    <a:pt x="245" y="1362"/>
                    <a:pt x="105" y="1455"/>
                  </a:cubicBezTo>
                  <a:cubicBezTo>
                    <a:pt x="105" y="1501"/>
                    <a:pt x="59" y="1501"/>
                    <a:pt x="1" y="1548"/>
                  </a:cubicBezTo>
                  <a:lnTo>
                    <a:pt x="292" y="1548"/>
                  </a:lnTo>
                  <a:cubicBezTo>
                    <a:pt x="1071" y="1408"/>
                    <a:pt x="1513" y="1013"/>
                    <a:pt x="1745" y="385"/>
                  </a:cubicBezTo>
                  <a:lnTo>
                    <a:pt x="1745" y="338"/>
                  </a:lnTo>
                  <a:cubicBezTo>
                    <a:pt x="1850" y="140"/>
                    <a:pt x="1850" y="47"/>
                    <a:pt x="17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865625" y="2468250"/>
              <a:ext cx="173350" cy="179450"/>
            </a:xfrm>
            <a:custGeom>
              <a:avLst/>
              <a:gdLst/>
              <a:ahLst/>
              <a:cxnLst/>
              <a:rect l="l" t="t" r="r" b="b"/>
              <a:pathLst>
                <a:path w="6934" h="7178" extrusionOk="0">
                  <a:moveTo>
                    <a:pt x="1513" y="1"/>
                  </a:moveTo>
                  <a:cubicBezTo>
                    <a:pt x="1362" y="94"/>
                    <a:pt x="1362" y="199"/>
                    <a:pt x="1362" y="431"/>
                  </a:cubicBezTo>
                  <a:lnTo>
                    <a:pt x="1362" y="780"/>
                  </a:lnTo>
                  <a:cubicBezTo>
                    <a:pt x="1362" y="1257"/>
                    <a:pt x="1362" y="1746"/>
                    <a:pt x="1408" y="2281"/>
                  </a:cubicBezTo>
                  <a:cubicBezTo>
                    <a:pt x="1408" y="2525"/>
                    <a:pt x="1315" y="2758"/>
                    <a:pt x="1117" y="2955"/>
                  </a:cubicBezTo>
                  <a:cubicBezTo>
                    <a:pt x="827" y="3200"/>
                    <a:pt x="536" y="3490"/>
                    <a:pt x="291" y="3781"/>
                  </a:cubicBezTo>
                  <a:lnTo>
                    <a:pt x="105" y="3921"/>
                  </a:lnTo>
                  <a:cubicBezTo>
                    <a:pt x="1" y="4025"/>
                    <a:pt x="1" y="4118"/>
                    <a:pt x="1" y="4165"/>
                  </a:cubicBezTo>
                  <a:cubicBezTo>
                    <a:pt x="1" y="4270"/>
                    <a:pt x="105" y="4363"/>
                    <a:pt x="152" y="4363"/>
                  </a:cubicBezTo>
                  <a:cubicBezTo>
                    <a:pt x="350" y="4502"/>
                    <a:pt x="489" y="4607"/>
                    <a:pt x="687" y="4607"/>
                  </a:cubicBezTo>
                  <a:cubicBezTo>
                    <a:pt x="1071" y="4653"/>
                    <a:pt x="1513" y="4700"/>
                    <a:pt x="1897" y="4700"/>
                  </a:cubicBezTo>
                  <a:cubicBezTo>
                    <a:pt x="2094" y="4700"/>
                    <a:pt x="2234" y="4746"/>
                    <a:pt x="2280" y="4991"/>
                  </a:cubicBezTo>
                  <a:cubicBezTo>
                    <a:pt x="2385" y="5572"/>
                    <a:pt x="2525" y="6154"/>
                    <a:pt x="2676" y="6829"/>
                  </a:cubicBezTo>
                  <a:cubicBezTo>
                    <a:pt x="2722" y="7073"/>
                    <a:pt x="2815" y="7177"/>
                    <a:pt x="2967" y="7177"/>
                  </a:cubicBezTo>
                  <a:cubicBezTo>
                    <a:pt x="3013" y="7177"/>
                    <a:pt x="3106" y="7119"/>
                    <a:pt x="3199" y="7073"/>
                  </a:cubicBezTo>
                  <a:cubicBezTo>
                    <a:pt x="3444" y="6887"/>
                    <a:pt x="3595" y="6642"/>
                    <a:pt x="3688" y="6445"/>
                  </a:cubicBezTo>
                  <a:cubicBezTo>
                    <a:pt x="3886" y="6061"/>
                    <a:pt x="4072" y="5665"/>
                    <a:pt x="4223" y="5282"/>
                  </a:cubicBezTo>
                  <a:cubicBezTo>
                    <a:pt x="4316" y="5142"/>
                    <a:pt x="4362" y="4944"/>
                    <a:pt x="4467" y="4793"/>
                  </a:cubicBezTo>
                  <a:lnTo>
                    <a:pt x="4467" y="4746"/>
                  </a:lnTo>
                  <a:lnTo>
                    <a:pt x="4804" y="4746"/>
                  </a:lnTo>
                  <a:cubicBezTo>
                    <a:pt x="5002" y="4746"/>
                    <a:pt x="5188" y="4700"/>
                    <a:pt x="5386" y="4700"/>
                  </a:cubicBezTo>
                  <a:cubicBezTo>
                    <a:pt x="5921" y="4607"/>
                    <a:pt x="6305" y="4560"/>
                    <a:pt x="6642" y="4456"/>
                  </a:cubicBezTo>
                  <a:cubicBezTo>
                    <a:pt x="6793" y="4409"/>
                    <a:pt x="6887" y="4316"/>
                    <a:pt x="6933" y="4211"/>
                  </a:cubicBezTo>
                  <a:cubicBezTo>
                    <a:pt x="6933" y="4118"/>
                    <a:pt x="6887" y="3979"/>
                    <a:pt x="6793" y="3874"/>
                  </a:cubicBezTo>
                  <a:cubicBezTo>
                    <a:pt x="6747" y="3828"/>
                    <a:pt x="6747" y="3781"/>
                    <a:pt x="6689" y="3781"/>
                  </a:cubicBezTo>
                  <a:lnTo>
                    <a:pt x="6456" y="3583"/>
                  </a:lnTo>
                  <a:cubicBezTo>
                    <a:pt x="6165" y="3339"/>
                    <a:pt x="5816" y="3106"/>
                    <a:pt x="5479" y="2862"/>
                  </a:cubicBezTo>
                  <a:cubicBezTo>
                    <a:pt x="5293" y="2758"/>
                    <a:pt x="5293" y="2618"/>
                    <a:pt x="5340" y="2420"/>
                  </a:cubicBezTo>
                  <a:cubicBezTo>
                    <a:pt x="5479" y="2176"/>
                    <a:pt x="5584" y="1943"/>
                    <a:pt x="5630" y="1653"/>
                  </a:cubicBezTo>
                  <a:cubicBezTo>
                    <a:pt x="5723" y="1455"/>
                    <a:pt x="5770" y="1257"/>
                    <a:pt x="5816" y="1013"/>
                  </a:cubicBezTo>
                  <a:lnTo>
                    <a:pt x="5433" y="966"/>
                  </a:lnTo>
                  <a:lnTo>
                    <a:pt x="5386" y="1211"/>
                  </a:lnTo>
                  <a:cubicBezTo>
                    <a:pt x="5293" y="1362"/>
                    <a:pt x="5235" y="1548"/>
                    <a:pt x="5188" y="1746"/>
                  </a:cubicBezTo>
                  <a:cubicBezTo>
                    <a:pt x="5095" y="1943"/>
                    <a:pt x="5049" y="2129"/>
                    <a:pt x="4944" y="2374"/>
                  </a:cubicBezTo>
                  <a:lnTo>
                    <a:pt x="4851" y="2711"/>
                  </a:lnTo>
                  <a:cubicBezTo>
                    <a:pt x="4804" y="2816"/>
                    <a:pt x="4804" y="2909"/>
                    <a:pt x="4898" y="3002"/>
                  </a:cubicBezTo>
                  <a:cubicBezTo>
                    <a:pt x="5188" y="3200"/>
                    <a:pt x="5479" y="3397"/>
                    <a:pt x="5770" y="3583"/>
                  </a:cubicBezTo>
                  <a:lnTo>
                    <a:pt x="5968" y="3781"/>
                  </a:lnTo>
                  <a:cubicBezTo>
                    <a:pt x="6014" y="3781"/>
                    <a:pt x="6061" y="3828"/>
                    <a:pt x="6107" y="3874"/>
                  </a:cubicBezTo>
                  <a:lnTo>
                    <a:pt x="6212" y="3921"/>
                  </a:lnTo>
                  <a:lnTo>
                    <a:pt x="6212" y="4025"/>
                  </a:lnTo>
                  <a:cubicBezTo>
                    <a:pt x="6212" y="4025"/>
                    <a:pt x="6212" y="4072"/>
                    <a:pt x="6165" y="4072"/>
                  </a:cubicBezTo>
                  <a:lnTo>
                    <a:pt x="6165" y="4118"/>
                  </a:lnTo>
                  <a:lnTo>
                    <a:pt x="6107" y="4165"/>
                  </a:lnTo>
                  <a:lnTo>
                    <a:pt x="5770" y="4165"/>
                  </a:lnTo>
                  <a:cubicBezTo>
                    <a:pt x="5479" y="4211"/>
                    <a:pt x="5235" y="4270"/>
                    <a:pt x="5002" y="4270"/>
                  </a:cubicBezTo>
                  <a:lnTo>
                    <a:pt x="4944" y="4270"/>
                  </a:lnTo>
                  <a:cubicBezTo>
                    <a:pt x="4269" y="4316"/>
                    <a:pt x="4269" y="4316"/>
                    <a:pt x="3979" y="4898"/>
                  </a:cubicBezTo>
                  <a:lnTo>
                    <a:pt x="3548" y="5770"/>
                  </a:lnTo>
                  <a:cubicBezTo>
                    <a:pt x="3490" y="5910"/>
                    <a:pt x="3397" y="6014"/>
                    <a:pt x="3351" y="6154"/>
                  </a:cubicBezTo>
                  <a:cubicBezTo>
                    <a:pt x="3304" y="6200"/>
                    <a:pt x="3304" y="6247"/>
                    <a:pt x="3257" y="6352"/>
                  </a:cubicBezTo>
                  <a:lnTo>
                    <a:pt x="3060" y="6689"/>
                  </a:lnTo>
                  <a:lnTo>
                    <a:pt x="2967" y="6107"/>
                  </a:lnTo>
                  <a:cubicBezTo>
                    <a:pt x="2909" y="5910"/>
                    <a:pt x="2862" y="5665"/>
                    <a:pt x="2815" y="5479"/>
                  </a:cubicBezTo>
                  <a:cubicBezTo>
                    <a:pt x="2769" y="5328"/>
                    <a:pt x="2722" y="5188"/>
                    <a:pt x="2676" y="5037"/>
                  </a:cubicBezTo>
                  <a:cubicBezTo>
                    <a:pt x="2618" y="4991"/>
                    <a:pt x="2618" y="4944"/>
                    <a:pt x="2618" y="4851"/>
                  </a:cubicBezTo>
                  <a:cubicBezTo>
                    <a:pt x="2618" y="4851"/>
                    <a:pt x="2571" y="4851"/>
                    <a:pt x="2571" y="4793"/>
                  </a:cubicBezTo>
                  <a:lnTo>
                    <a:pt x="2571" y="4700"/>
                  </a:lnTo>
                  <a:cubicBezTo>
                    <a:pt x="2525" y="4456"/>
                    <a:pt x="2478" y="4409"/>
                    <a:pt x="2234" y="4363"/>
                  </a:cubicBezTo>
                  <a:lnTo>
                    <a:pt x="1652" y="4363"/>
                  </a:lnTo>
                  <a:cubicBezTo>
                    <a:pt x="1455" y="4363"/>
                    <a:pt x="1269" y="4363"/>
                    <a:pt x="1024" y="4316"/>
                  </a:cubicBezTo>
                  <a:cubicBezTo>
                    <a:pt x="931" y="4316"/>
                    <a:pt x="827" y="4316"/>
                    <a:pt x="733" y="4270"/>
                  </a:cubicBezTo>
                  <a:cubicBezTo>
                    <a:pt x="687" y="4270"/>
                    <a:pt x="640" y="4270"/>
                    <a:pt x="582" y="4211"/>
                  </a:cubicBezTo>
                  <a:lnTo>
                    <a:pt x="396" y="4211"/>
                  </a:lnTo>
                  <a:lnTo>
                    <a:pt x="536" y="4072"/>
                  </a:lnTo>
                  <a:cubicBezTo>
                    <a:pt x="582" y="3979"/>
                    <a:pt x="687" y="3921"/>
                    <a:pt x="733" y="3828"/>
                  </a:cubicBezTo>
                  <a:cubicBezTo>
                    <a:pt x="873" y="3688"/>
                    <a:pt x="1024" y="3490"/>
                    <a:pt x="1222" y="3339"/>
                  </a:cubicBezTo>
                  <a:cubicBezTo>
                    <a:pt x="1652" y="2909"/>
                    <a:pt x="1850" y="2420"/>
                    <a:pt x="1745" y="1792"/>
                  </a:cubicBezTo>
                  <a:cubicBezTo>
                    <a:pt x="1699" y="1501"/>
                    <a:pt x="1699" y="1257"/>
                    <a:pt x="1699" y="920"/>
                  </a:cubicBezTo>
                  <a:cubicBezTo>
                    <a:pt x="1699" y="827"/>
                    <a:pt x="1745" y="676"/>
                    <a:pt x="1745" y="536"/>
                  </a:cubicBezTo>
                  <a:lnTo>
                    <a:pt x="1745" y="338"/>
                  </a:lnTo>
                  <a:lnTo>
                    <a:pt x="1897" y="489"/>
                  </a:lnTo>
                  <a:cubicBezTo>
                    <a:pt x="1990" y="536"/>
                    <a:pt x="2094" y="629"/>
                    <a:pt x="2187" y="676"/>
                  </a:cubicBezTo>
                  <a:cubicBezTo>
                    <a:pt x="2432" y="873"/>
                    <a:pt x="2676" y="1071"/>
                    <a:pt x="2909" y="1257"/>
                  </a:cubicBezTo>
                  <a:cubicBezTo>
                    <a:pt x="3091" y="1409"/>
                    <a:pt x="3270" y="1481"/>
                    <a:pt x="3467" y="1481"/>
                  </a:cubicBezTo>
                  <a:cubicBezTo>
                    <a:pt x="3648" y="1481"/>
                    <a:pt x="3844" y="1420"/>
                    <a:pt x="4072" y="1304"/>
                  </a:cubicBezTo>
                  <a:cubicBezTo>
                    <a:pt x="4362" y="1164"/>
                    <a:pt x="4607" y="1013"/>
                    <a:pt x="4898" y="873"/>
                  </a:cubicBezTo>
                  <a:lnTo>
                    <a:pt x="4711" y="536"/>
                  </a:lnTo>
                  <a:lnTo>
                    <a:pt x="3351" y="1164"/>
                  </a:lnTo>
                  <a:lnTo>
                    <a:pt x="2862" y="780"/>
                  </a:lnTo>
                  <a:cubicBezTo>
                    <a:pt x="2571" y="582"/>
                    <a:pt x="2234" y="338"/>
                    <a:pt x="1943" y="140"/>
                  </a:cubicBezTo>
                  <a:cubicBezTo>
                    <a:pt x="1850" y="47"/>
                    <a:pt x="1745" y="1"/>
                    <a:pt x="16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816200" y="3543700"/>
              <a:ext cx="199800" cy="13875"/>
            </a:xfrm>
            <a:custGeom>
              <a:avLst/>
              <a:gdLst/>
              <a:ahLst/>
              <a:cxnLst/>
              <a:rect l="l" t="t" r="r" b="b"/>
              <a:pathLst>
                <a:path w="7992" h="555" extrusionOk="0">
                  <a:moveTo>
                    <a:pt x="1863" y="0"/>
                  </a:moveTo>
                  <a:cubicBezTo>
                    <a:pt x="1279" y="0"/>
                    <a:pt x="674" y="97"/>
                    <a:pt x="47" y="263"/>
                  </a:cubicBezTo>
                  <a:cubicBezTo>
                    <a:pt x="47" y="310"/>
                    <a:pt x="47" y="310"/>
                    <a:pt x="0" y="310"/>
                  </a:cubicBezTo>
                  <a:cubicBezTo>
                    <a:pt x="93" y="310"/>
                    <a:pt x="186" y="310"/>
                    <a:pt x="291" y="263"/>
                  </a:cubicBezTo>
                  <a:cubicBezTo>
                    <a:pt x="768" y="159"/>
                    <a:pt x="1210" y="112"/>
                    <a:pt x="1687" y="112"/>
                  </a:cubicBezTo>
                  <a:cubicBezTo>
                    <a:pt x="2175" y="112"/>
                    <a:pt x="2664" y="159"/>
                    <a:pt x="3141" y="263"/>
                  </a:cubicBezTo>
                  <a:cubicBezTo>
                    <a:pt x="4211" y="449"/>
                    <a:pt x="5281" y="554"/>
                    <a:pt x="6398" y="554"/>
                  </a:cubicBezTo>
                  <a:cubicBezTo>
                    <a:pt x="6921" y="554"/>
                    <a:pt x="7456" y="554"/>
                    <a:pt x="7991" y="508"/>
                  </a:cubicBezTo>
                  <a:cubicBezTo>
                    <a:pt x="7654" y="449"/>
                    <a:pt x="7317" y="449"/>
                    <a:pt x="6921" y="449"/>
                  </a:cubicBezTo>
                  <a:cubicBezTo>
                    <a:pt x="5374" y="449"/>
                    <a:pt x="3967" y="310"/>
                    <a:pt x="2664" y="66"/>
                  </a:cubicBezTo>
                  <a:cubicBezTo>
                    <a:pt x="2402" y="21"/>
                    <a:pt x="2135" y="0"/>
                    <a:pt x="1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988050" y="2473200"/>
              <a:ext cx="25625" cy="16900"/>
            </a:xfrm>
            <a:custGeom>
              <a:avLst/>
              <a:gdLst/>
              <a:ahLst/>
              <a:cxnLst/>
              <a:rect l="l" t="t" r="r" b="b"/>
              <a:pathLst>
                <a:path w="1025" h="676" extrusionOk="0">
                  <a:moveTo>
                    <a:pt x="629" y="1"/>
                  </a:moveTo>
                  <a:cubicBezTo>
                    <a:pt x="536" y="47"/>
                    <a:pt x="443" y="47"/>
                    <a:pt x="338" y="94"/>
                  </a:cubicBezTo>
                  <a:lnTo>
                    <a:pt x="1" y="291"/>
                  </a:lnTo>
                  <a:lnTo>
                    <a:pt x="152" y="582"/>
                  </a:lnTo>
                  <a:lnTo>
                    <a:pt x="245" y="582"/>
                  </a:lnTo>
                  <a:lnTo>
                    <a:pt x="443" y="478"/>
                  </a:lnTo>
                  <a:lnTo>
                    <a:pt x="489" y="524"/>
                  </a:lnTo>
                  <a:cubicBezTo>
                    <a:pt x="489" y="524"/>
                    <a:pt x="536" y="524"/>
                    <a:pt x="536" y="582"/>
                  </a:cubicBezTo>
                  <a:lnTo>
                    <a:pt x="629" y="582"/>
                  </a:lnTo>
                  <a:lnTo>
                    <a:pt x="978" y="675"/>
                  </a:lnTo>
                  <a:cubicBezTo>
                    <a:pt x="978" y="524"/>
                    <a:pt x="1024" y="431"/>
                    <a:pt x="1024" y="338"/>
                  </a:cubicBezTo>
                  <a:cubicBezTo>
                    <a:pt x="1024" y="233"/>
                    <a:pt x="1024" y="140"/>
                    <a:pt x="978" y="94"/>
                  </a:cubicBezTo>
                  <a:cubicBezTo>
                    <a:pt x="919" y="1"/>
                    <a:pt x="826" y="1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1003750" y="2487750"/>
              <a:ext cx="8750" cy="2350"/>
            </a:xfrm>
            <a:custGeom>
              <a:avLst/>
              <a:gdLst/>
              <a:ahLst/>
              <a:cxnLst/>
              <a:rect l="l" t="t" r="r" b="b"/>
              <a:pathLst>
                <a:path w="350" h="94" extrusionOk="0">
                  <a:moveTo>
                    <a:pt x="350" y="93"/>
                  </a:moveTo>
                  <a:lnTo>
                    <a:pt x="35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988050" y="2480475"/>
              <a:ext cx="3800" cy="7300"/>
            </a:xfrm>
            <a:custGeom>
              <a:avLst/>
              <a:gdLst/>
              <a:ahLst/>
              <a:cxnLst/>
              <a:rect l="l" t="t" r="r" b="b"/>
              <a:pathLst>
                <a:path w="152" h="292" extrusionOk="0">
                  <a:moveTo>
                    <a:pt x="1" y="0"/>
                  </a:moveTo>
                  <a:lnTo>
                    <a:pt x="152" y="291"/>
                  </a:lnTo>
                  <a:lnTo>
                    <a:pt x="152" y="2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973500" y="2686350"/>
              <a:ext cx="37550" cy="26775"/>
            </a:xfrm>
            <a:custGeom>
              <a:avLst/>
              <a:gdLst/>
              <a:ahLst/>
              <a:cxnLst/>
              <a:rect l="l" t="t" r="r" b="b"/>
              <a:pathLst>
                <a:path w="1502" h="1071" extrusionOk="0">
                  <a:moveTo>
                    <a:pt x="1362" y="0"/>
                  </a:moveTo>
                  <a:cubicBezTo>
                    <a:pt x="1211" y="0"/>
                    <a:pt x="1071" y="0"/>
                    <a:pt x="1025" y="47"/>
                  </a:cubicBezTo>
                  <a:cubicBezTo>
                    <a:pt x="687" y="338"/>
                    <a:pt x="396" y="629"/>
                    <a:pt x="106" y="919"/>
                  </a:cubicBezTo>
                  <a:cubicBezTo>
                    <a:pt x="47" y="966"/>
                    <a:pt x="47" y="1012"/>
                    <a:pt x="1" y="1071"/>
                  </a:cubicBezTo>
                  <a:lnTo>
                    <a:pt x="199" y="1071"/>
                  </a:lnTo>
                  <a:cubicBezTo>
                    <a:pt x="734" y="675"/>
                    <a:pt x="1118" y="384"/>
                    <a:pt x="1455" y="93"/>
                  </a:cubicBezTo>
                  <a:cubicBezTo>
                    <a:pt x="1501" y="93"/>
                    <a:pt x="1501" y="47"/>
                    <a:pt x="1501" y="47"/>
                  </a:cubicBezTo>
                  <a:cubicBezTo>
                    <a:pt x="1501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927575" y="3467675"/>
              <a:ext cx="35200" cy="26800"/>
            </a:xfrm>
            <a:custGeom>
              <a:avLst/>
              <a:gdLst/>
              <a:ahLst/>
              <a:cxnLst/>
              <a:rect l="l" t="t" r="r" b="b"/>
              <a:pathLst>
                <a:path w="1408" h="1072" extrusionOk="0">
                  <a:moveTo>
                    <a:pt x="1361" y="1"/>
                  </a:moveTo>
                  <a:cubicBezTo>
                    <a:pt x="919" y="292"/>
                    <a:pt x="489" y="536"/>
                    <a:pt x="47" y="827"/>
                  </a:cubicBezTo>
                  <a:cubicBezTo>
                    <a:pt x="0" y="827"/>
                    <a:pt x="0" y="931"/>
                    <a:pt x="0" y="978"/>
                  </a:cubicBezTo>
                  <a:cubicBezTo>
                    <a:pt x="0" y="978"/>
                    <a:pt x="47" y="1025"/>
                    <a:pt x="93" y="1071"/>
                  </a:cubicBezTo>
                  <a:lnTo>
                    <a:pt x="140" y="1025"/>
                  </a:lnTo>
                  <a:cubicBezTo>
                    <a:pt x="291" y="1025"/>
                    <a:pt x="431" y="1025"/>
                    <a:pt x="535" y="931"/>
                  </a:cubicBezTo>
                  <a:cubicBezTo>
                    <a:pt x="826" y="687"/>
                    <a:pt x="1070" y="396"/>
                    <a:pt x="1303" y="152"/>
                  </a:cubicBezTo>
                  <a:cubicBezTo>
                    <a:pt x="1303" y="106"/>
                    <a:pt x="1361" y="59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904600" y="2732300"/>
              <a:ext cx="23000" cy="28525"/>
            </a:xfrm>
            <a:custGeom>
              <a:avLst/>
              <a:gdLst/>
              <a:ahLst/>
              <a:cxnLst/>
              <a:rect l="l" t="t" r="r" b="b"/>
              <a:pathLst>
                <a:path w="920" h="1141" extrusionOk="0">
                  <a:moveTo>
                    <a:pt x="477" y="0"/>
                  </a:moveTo>
                  <a:cubicBezTo>
                    <a:pt x="384" y="0"/>
                    <a:pt x="338" y="47"/>
                    <a:pt x="291" y="151"/>
                  </a:cubicBezTo>
                  <a:cubicBezTo>
                    <a:pt x="186" y="291"/>
                    <a:pt x="140" y="442"/>
                    <a:pt x="93" y="686"/>
                  </a:cubicBezTo>
                  <a:cubicBezTo>
                    <a:pt x="0" y="826"/>
                    <a:pt x="47" y="977"/>
                    <a:pt x="186" y="1070"/>
                  </a:cubicBezTo>
                  <a:cubicBezTo>
                    <a:pt x="262" y="1117"/>
                    <a:pt x="335" y="1140"/>
                    <a:pt x="407" y="1140"/>
                  </a:cubicBezTo>
                  <a:cubicBezTo>
                    <a:pt x="480" y="1140"/>
                    <a:pt x="553" y="1117"/>
                    <a:pt x="628" y="1070"/>
                  </a:cubicBezTo>
                  <a:cubicBezTo>
                    <a:pt x="826" y="919"/>
                    <a:pt x="919" y="733"/>
                    <a:pt x="919" y="628"/>
                  </a:cubicBezTo>
                  <a:cubicBezTo>
                    <a:pt x="919" y="396"/>
                    <a:pt x="873" y="105"/>
                    <a:pt x="582" y="47"/>
                  </a:cubicBezTo>
                  <a:cubicBezTo>
                    <a:pt x="582" y="0"/>
                    <a:pt x="535" y="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875525" y="3460425"/>
              <a:ext cx="45950" cy="35200"/>
            </a:xfrm>
            <a:custGeom>
              <a:avLst/>
              <a:gdLst/>
              <a:ahLst/>
              <a:cxnLst/>
              <a:rect l="l" t="t" r="r" b="b"/>
              <a:pathLst>
                <a:path w="1838" h="1408" extrusionOk="0">
                  <a:moveTo>
                    <a:pt x="1838" y="0"/>
                  </a:moveTo>
                  <a:cubicBezTo>
                    <a:pt x="1791" y="0"/>
                    <a:pt x="1791" y="58"/>
                    <a:pt x="1745" y="58"/>
                  </a:cubicBezTo>
                  <a:cubicBezTo>
                    <a:pt x="1256" y="396"/>
                    <a:pt x="768" y="733"/>
                    <a:pt x="186" y="1117"/>
                  </a:cubicBezTo>
                  <a:cubicBezTo>
                    <a:pt x="140" y="1163"/>
                    <a:pt x="47" y="1221"/>
                    <a:pt x="0" y="1268"/>
                  </a:cubicBezTo>
                  <a:lnTo>
                    <a:pt x="0" y="1408"/>
                  </a:lnTo>
                  <a:lnTo>
                    <a:pt x="93" y="1408"/>
                  </a:lnTo>
                  <a:cubicBezTo>
                    <a:pt x="140" y="1408"/>
                    <a:pt x="186" y="1408"/>
                    <a:pt x="244" y="1361"/>
                  </a:cubicBezTo>
                  <a:cubicBezTo>
                    <a:pt x="337" y="1268"/>
                    <a:pt x="431" y="1221"/>
                    <a:pt x="535" y="1163"/>
                  </a:cubicBezTo>
                  <a:cubicBezTo>
                    <a:pt x="826" y="931"/>
                    <a:pt x="1163" y="686"/>
                    <a:pt x="1454" y="489"/>
                  </a:cubicBezTo>
                  <a:cubicBezTo>
                    <a:pt x="1547" y="349"/>
                    <a:pt x="1698" y="198"/>
                    <a:pt x="1791" y="58"/>
                  </a:cubicBezTo>
                  <a:cubicBezTo>
                    <a:pt x="1791" y="58"/>
                    <a:pt x="1838" y="58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862150" y="2658400"/>
              <a:ext cx="48575" cy="43675"/>
            </a:xfrm>
            <a:custGeom>
              <a:avLst/>
              <a:gdLst/>
              <a:ahLst/>
              <a:cxnLst/>
              <a:rect l="l" t="t" r="r" b="b"/>
              <a:pathLst>
                <a:path w="1943" h="1747" extrusionOk="0">
                  <a:moveTo>
                    <a:pt x="1073" y="0"/>
                  </a:moveTo>
                  <a:cubicBezTo>
                    <a:pt x="966" y="0"/>
                    <a:pt x="870" y="55"/>
                    <a:pt x="779" y="153"/>
                  </a:cubicBezTo>
                  <a:lnTo>
                    <a:pt x="1070" y="386"/>
                  </a:lnTo>
                  <a:cubicBezTo>
                    <a:pt x="1163" y="490"/>
                    <a:pt x="1210" y="583"/>
                    <a:pt x="1303" y="676"/>
                  </a:cubicBezTo>
                  <a:cubicBezTo>
                    <a:pt x="1408" y="735"/>
                    <a:pt x="1408" y="828"/>
                    <a:pt x="1408" y="874"/>
                  </a:cubicBezTo>
                  <a:cubicBezTo>
                    <a:pt x="1408" y="921"/>
                    <a:pt x="1361" y="1025"/>
                    <a:pt x="1303" y="1072"/>
                  </a:cubicBezTo>
                  <a:cubicBezTo>
                    <a:pt x="1163" y="1165"/>
                    <a:pt x="1012" y="1211"/>
                    <a:pt x="872" y="1258"/>
                  </a:cubicBezTo>
                  <a:cubicBezTo>
                    <a:pt x="824" y="1272"/>
                    <a:pt x="776" y="1280"/>
                    <a:pt x="729" y="1280"/>
                  </a:cubicBezTo>
                  <a:cubicBezTo>
                    <a:pt x="588" y="1280"/>
                    <a:pt x="463" y="1212"/>
                    <a:pt x="384" y="1072"/>
                  </a:cubicBezTo>
                  <a:cubicBezTo>
                    <a:pt x="291" y="874"/>
                    <a:pt x="337" y="676"/>
                    <a:pt x="535" y="537"/>
                  </a:cubicBezTo>
                  <a:cubicBezTo>
                    <a:pt x="628" y="490"/>
                    <a:pt x="675" y="444"/>
                    <a:pt x="779" y="444"/>
                  </a:cubicBezTo>
                  <a:lnTo>
                    <a:pt x="779" y="386"/>
                  </a:lnTo>
                  <a:lnTo>
                    <a:pt x="675" y="293"/>
                  </a:lnTo>
                  <a:cubicBezTo>
                    <a:pt x="675" y="293"/>
                    <a:pt x="628" y="293"/>
                    <a:pt x="582" y="339"/>
                  </a:cubicBezTo>
                  <a:cubicBezTo>
                    <a:pt x="198" y="386"/>
                    <a:pt x="0" y="630"/>
                    <a:pt x="0" y="967"/>
                  </a:cubicBezTo>
                  <a:cubicBezTo>
                    <a:pt x="0" y="1363"/>
                    <a:pt x="198" y="1607"/>
                    <a:pt x="582" y="1700"/>
                  </a:cubicBezTo>
                  <a:cubicBezTo>
                    <a:pt x="628" y="1700"/>
                    <a:pt x="721" y="1747"/>
                    <a:pt x="779" y="1747"/>
                  </a:cubicBezTo>
                  <a:cubicBezTo>
                    <a:pt x="1163" y="1747"/>
                    <a:pt x="1594" y="1502"/>
                    <a:pt x="1791" y="1211"/>
                  </a:cubicBezTo>
                  <a:cubicBezTo>
                    <a:pt x="1884" y="1025"/>
                    <a:pt x="1943" y="874"/>
                    <a:pt x="1838" y="676"/>
                  </a:cubicBezTo>
                  <a:cubicBezTo>
                    <a:pt x="1745" y="386"/>
                    <a:pt x="1547" y="153"/>
                    <a:pt x="1256" y="48"/>
                  </a:cubicBezTo>
                  <a:cubicBezTo>
                    <a:pt x="1191" y="16"/>
                    <a:pt x="1131" y="0"/>
                    <a:pt x="10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845275" y="3433950"/>
              <a:ext cx="60500" cy="50925"/>
            </a:xfrm>
            <a:custGeom>
              <a:avLst/>
              <a:gdLst/>
              <a:ahLst/>
              <a:cxnLst/>
              <a:rect l="l" t="t" r="r" b="b"/>
              <a:pathLst>
                <a:path w="2420" h="2037" extrusionOk="0">
                  <a:moveTo>
                    <a:pt x="2420" y="1"/>
                  </a:moveTo>
                  <a:cubicBezTo>
                    <a:pt x="2373" y="1"/>
                    <a:pt x="2373" y="47"/>
                    <a:pt x="2373" y="47"/>
                  </a:cubicBezTo>
                  <a:lnTo>
                    <a:pt x="2420" y="1"/>
                  </a:lnTo>
                  <a:close/>
                  <a:moveTo>
                    <a:pt x="2373" y="47"/>
                  </a:moveTo>
                  <a:cubicBezTo>
                    <a:pt x="2269" y="47"/>
                    <a:pt x="2222" y="94"/>
                    <a:pt x="2176" y="140"/>
                  </a:cubicBezTo>
                  <a:cubicBezTo>
                    <a:pt x="1931" y="292"/>
                    <a:pt x="1745" y="385"/>
                    <a:pt x="1547" y="536"/>
                  </a:cubicBezTo>
                  <a:cubicBezTo>
                    <a:pt x="1012" y="966"/>
                    <a:pt x="524" y="1408"/>
                    <a:pt x="47" y="1838"/>
                  </a:cubicBezTo>
                  <a:cubicBezTo>
                    <a:pt x="0" y="1838"/>
                    <a:pt x="0" y="1932"/>
                    <a:pt x="0" y="1932"/>
                  </a:cubicBezTo>
                  <a:cubicBezTo>
                    <a:pt x="0" y="1990"/>
                    <a:pt x="94" y="2036"/>
                    <a:pt x="94" y="2036"/>
                  </a:cubicBezTo>
                  <a:lnTo>
                    <a:pt x="140" y="2036"/>
                  </a:lnTo>
                  <a:cubicBezTo>
                    <a:pt x="291" y="1990"/>
                    <a:pt x="477" y="1885"/>
                    <a:pt x="582" y="1792"/>
                  </a:cubicBezTo>
                  <a:cubicBezTo>
                    <a:pt x="1105" y="1350"/>
                    <a:pt x="1594" y="873"/>
                    <a:pt x="2036" y="385"/>
                  </a:cubicBezTo>
                  <a:lnTo>
                    <a:pt x="2373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842650" y="3404875"/>
              <a:ext cx="47425" cy="43650"/>
            </a:xfrm>
            <a:custGeom>
              <a:avLst/>
              <a:gdLst/>
              <a:ahLst/>
              <a:cxnLst/>
              <a:rect l="l" t="t" r="r" b="b"/>
              <a:pathLst>
                <a:path w="1897" h="1746" extrusionOk="0">
                  <a:moveTo>
                    <a:pt x="1897" y="1"/>
                  </a:moveTo>
                  <a:cubicBezTo>
                    <a:pt x="1850" y="1"/>
                    <a:pt x="1792" y="47"/>
                    <a:pt x="1746" y="94"/>
                  </a:cubicBezTo>
                  <a:cubicBezTo>
                    <a:pt x="1071" y="629"/>
                    <a:pt x="536" y="1164"/>
                    <a:pt x="1" y="1594"/>
                  </a:cubicBezTo>
                  <a:lnTo>
                    <a:pt x="1" y="1745"/>
                  </a:lnTo>
                  <a:lnTo>
                    <a:pt x="152" y="1745"/>
                  </a:lnTo>
                  <a:cubicBezTo>
                    <a:pt x="292" y="1641"/>
                    <a:pt x="489" y="1548"/>
                    <a:pt x="582" y="1408"/>
                  </a:cubicBezTo>
                  <a:cubicBezTo>
                    <a:pt x="920" y="1059"/>
                    <a:pt x="1269" y="722"/>
                    <a:pt x="1559" y="384"/>
                  </a:cubicBezTo>
                  <a:cubicBezTo>
                    <a:pt x="1699" y="245"/>
                    <a:pt x="1792" y="94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856025" y="2746825"/>
              <a:ext cx="20675" cy="24450"/>
            </a:xfrm>
            <a:custGeom>
              <a:avLst/>
              <a:gdLst/>
              <a:ahLst/>
              <a:cxnLst/>
              <a:rect l="l" t="t" r="r" b="b"/>
              <a:pathLst>
                <a:path w="827" h="978" extrusionOk="0">
                  <a:moveTo>
                    <a:pt x="443" y="1"/>
                  </a:moveTo>
                  <a:cubicBezTo>
                    <a:pt x="338" y="1"/>
                    <a:pt x="245" y="105"/>
                    <a:pt x="199" y="152"/>
                  </a:cubicBezTo>
                  <a:cubicBezTo>
                    <a:pt x="47" y="292"/>
                    <a:pt x="1" y="443"/>
                    <a:pt x="1" y="536"/>
                  </a:cubicBezTo>
                  <a:cubicBezTo>
                    <a:pt x="1" y="734"/>
                    <a:pt x="152" y="873"/>
                    <a:pt x="338" y="873"/>
                  </a:cubicBezTo>
                  <a:lnTo>
                    <a:pt x="338" y="978"/>
                  </a:lnTo>
                  <a:lnTo>
                    <a:pt x="385" y="873"/>
                  </a:ln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7" y="536"/>
                    <a:pt x="827" y="443"/>
                  </a:cubicBezTo>
                  <a:cubicBezTo>
                    <a:pt x="827" y="198"/>
                    <a:pt x="629" y="47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776075" y="2896000"/>
              <a:ext cx="15725" cy="118675"/>
            </a:xfrm>
            <a:custGeom>
              <a:avLst/>
              <a:gdLst/>
              <a:ahLst/>
              <a:cxnLst/>
              <a:rect l="l" t="t" r="r" b="b"/>
              <a:pathLst>
                <a:path w="629" h="4747" extrusionOk="0">
                  <a:moveTo>
                    <a:pt x="198" y="1"/>
                  </a:moveTo>
                  <a:cubicBezTo>
                    <a:pt x="0" y="1013"/>
                    <a:pt x="244" y="3444"/>
                    <a:pt x="628" y="4746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747000" y="2411275"/>
              <a:ext cx="34025" cy="861600"/>
            </a:xfrm>
            <a:custGeom>
              <a:avLst/>
              <a:gdLst/>
              <a:ahLst/>
              <a:cxnLst/>
              <a:rect l="l" t="t" r="r" b="b"/>
              <a:pathLst>
                <a:path w="1361" h="34464" extrusionOk="0">
                  <a:moveTo>
                    <a:pt x="93" y="0"/>
                  </a:moveTo>
                  <a:lnTo>
                    <a:pt x="93" y="93"/>
                  </a:lnTo>
                  <a:cubicBezTo>
                    <a:pt x="384" y="1698"/>
                    <a:pt x="489" y="3397"/>
                    <a:pt x="535" y="5676"/>
                  </a:cubicBezTo>
                  <a:cubicBezTo>
                    <a:pt x="535" y="6351"/>
                    <a:pt x="489" y="7025"/>
                    <a:pt x="489" y="7712"/>
                  </a:cubicBezTo>
                  <a:lnTo>
                    <a:pt x="489" y="8340"/>
                  </a:lnTo>
                  <a:lnTo>
                    <a:pt x="442" y="8724"/>
                  </a:lnTo>
                  <a:cubicBezTo>
                    <a:pt x="442" y="9643"/>
                    <a:pt x="384" y="10666"/>
                    <a:pt x="384" y="11585"/>
                  </a:cubicBezTo>
                  <a:cubicBezTo>
                    <a:pt x="337" y="12550"/>
                    <a:pt x="291" y="13527"/>
                    <a:pt x="244" y="14493"/>
                  </a:cubicBezTo>
                  <a:cubicBezTo>
                    <a:pt x="198" y="15319"/>
                    <a:pt x="198" y="16145"/>
                    <a:pt x="151" y="16959"/>
                  </a:cubicBezTo>
                  <a:cubicBezTo>
                    <a:pt x="151" y="17354"/>
                    <a:pt x="93" y="17738"/>
                    <a:pt x="93" y="18122"/>
                  </a:cubicBezTo>
                  <a:cubicBezTo>
                    <a:pt x="93" y="18471"/>
                    <a:pt x="93" y="18762"/>
                    <a:pt x="47" y="19099"/>
                  </a:cubicBezTo>
                  <a:cubicBezTo>
                    <a:pt x="0" y="20309"/>
                    <a:pt x="0" y="21762"/>
                    <a:pt x="244" y="23170"/>
                  </a:cubicBezTo>
                  <a:cubicBezTo>
                    <a:pt x="291" y="23507"/>
                    <a:pt x="337" y="23844"/>
                    <a:pt x="442" y="24135"/>
                  </a:cubicBezTo>
                  <a:cubicBezTo>
                    <a:pt x="675" y="25543"/>
                    <a:pt x="919" y="26997"/>
                    <a:pt x="919" y="28451"/>
                  </a:cubicBezTo>
                  <a:cubicBezTo>
                    <a:pt x="965" y="28986"/>
                    <a:pt x="919" y="29521"/>
                    <a:pt x="919" y="30044"/>
                  </a:cubicBezTo>
                  <a:lnTo>
                    <a:pt x="919" y="31312"/>
                  </a:lnTo>
                  <a:lnTo>
                    <a:pt x="919" y="33975"/>
                  </a:lnTo>
                  <a:lnTo>
                    <a:pt x="965" y="34464"/>
                  </a:lnTo>
                  <a:cubicBezTo>
                    <a:pt x="965" y="34115"/>
                    <a:pt x="1024" y="33778"/>
                    <a:pt x="1024" y="33440"/>
                  </a:cubicBezTo>
                  <a:cubicBezTo>
                    <a:pt x="1070" y="33103"/>
                    <a:pt x="1070" y="32766"/>
                    <a:pt x="1117" y="32370"/>
                  </a:cubicBezTo>
                  <a:cubicBezTo>
                    <a:pt x="1163" y="31556"/>
                    <a:pt x="1256" y="30626"/>
                    <a:pt x="1256" y="29753"/>
                  </a:cubicBezTo>
                  <a:cubicBezTo>
                    <a:pt x="1361" y="28253"/>
                    <a:pt x="1210" y="26555"/>
                    <a:pt x="826" y="24519"/>
                  </a:cubicBezTo>
                  <a:cubicBezTo>
                    <a:pt x="535" y="23170"/>
                    <a:pt x="337" y="21716"/>
                    <a:pt x="384" y="20157"/>
                  </a:cubicBezTo>
                  <a:cubicBezTo>
                    <a:pt x="384" y="18808"/>
                    <a:pt x="442" y="17401"/>
                    <a:pt x="489" y="16040"/>
                  </a:cubicBezTo>
                  <a:cubicBezTo>
                    <a:pt x="535" y="15365"/>
                    <a:pt x="535" y="14691"/>
                    <a:pt x="582" y="14004"/>
                  </a:cubicBezTo>
                  <a:cubicBezTo>
                    <a:pt x="628" y="13237"/>
                    <a:pt x="675" y="12457"/>
                    <a:pt x="675" y="11678"/>
                  </a:cubicBezTo>
                  <a:cubicBezTo>
                    <a:pt x="733" y="10131"/>
                    <a:pt x="779" y="8479"/>
                    <a:pt x="826" y="6549"/>
                  </a:cubicBezTo>
                  <a:cubicBezTo>
                    <a:pt x="872" y="5141"/>
                    <a:pt x="779" y="3583"/>
                    <a:pt x="582" y="1896"/>
                  </a:cubicBezTo>
                  <a:cubicBezTo>
                    <a:pt x="535" y="1454"/>
                    <a:pt x="442" y="1024"/>
                    <a:pt x="337" y="582"/>
                  </a:cubicBezTo>
                  <a:lnTo>
                    <a:pt x="291" y="337"/>
                  </a:lnTo>
                  <a:cubicBezTo>
                    <a:pt x="244" y="244"/>
                    <a:pt x="244" y="93"/>
                    <a:pt x="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749325" y="3378125"/>
              <a:ext cx="8750" cy="94525"/>
            </a:xfrm>
            <a:custGeom>
              <a:avLst/>
              <a:gdLst/>
              <a:ahLst/>
              <a:cxnLst/>
              <a:rect l="l" t="t" r="r" b="b"/>
              <a:pathLst>
                <a:path w="350" h="3781" extrusionOk="0">
                  <a:moveTo>
                    <a:pt x="198" y="1"/>
                  </a:moveTo>
                  <a:lnTo>
                    <a:pt x="198" y="94"/>
                  </a:lnTo>
                  <a:cubicBezTo>
                    <a:pt x="151" y="629"/>
                    <a:pt x="105" y="1164"/>
                    <a:pt x="58" y="1745"/>
                  </a:cubicBezTo>
                  <a:cubicBezTo>
                    <a:pt x="0" y="2525"/>
                    <a:pt x="58" y="3199"/>
                    <a:pt x="151" y="3781"/>
                  </a:cubicBezTo>
                  <a:cubicBezTo>
                    <a:pt x="151" y="3641"/>
                    <a:pt x="151" y="3490"/>
                    <a:pt x="198" y="3350"/>
                  </a:cubicBezTo>
                  <a:cubicBezTo>
                    <a:pt x="244" y="2525"/>
                    <a:pt x="291" y="1699"/>
                    <a:pt x="349" y="826"/>
                  </a:cubicBezTo>
                  <a:cubicBezTo>
                    <a:pt x="349" y="629"/>
                    <a:pt x="291" y="338"/>
                    <a:pt x="244" y="152"/>
                  </a:cubicBezTo>
                  <a:lnTo>
                    <a:pt x="244" y="47"/>
                  </a:lnTo>
                  <a:cubicBezTo>
                    <a:pt x="244" y="47"/>
                    <a:pt x="244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173000" y="2906775"/>
              <a:ext cx="1200" cy="3800"/>
            </a:xfrm>
            <a:custGeom>
              <a:avLst/>
              <a:gdLst/>
              <a:ahLst/>
              <a:cxnLst/>
              <a:rect l="l" t="t" r="r" b="b"/>
              <a:pathLst>
                <a:path w="48" h="152" extrusionOk="0">
                  <a:moveTo>
                    <a:pt x="47" y="0"/>
                  </a:moveTo>
                  <a:cubicBezTo>
                    <a:pt x="47" y="23"/>
                    <a:pt x="36" y="49"/>
                    <a:pt x="24" y="75"/>
                  </a:cubicBezTo>
                  <a:lnTo>
                    <a:pt x="24" y="75"/>
                  </a:lnTo>
                  <a:cubicBezTo>
                    <a:pt x="47" y="44"/>
                    <a:pt x="47" y="37"/>
                    <a:pt x="47" y="0"/>
                  </a:cubicBezTo>
                  <a:close/>
                  <a:moveTo>
                    <a:pt x="24" y="75"/>
                  </a:moveTo>
                  <a:cubicBezTo>
                    <a:pt x="18" y="83"/>
                    <a:pt x="11" y="92"/>
                    <a:pt x="1" y="105"/>
                  </a:cubicBezTo>
                  <a:lnTo>
                    <a:pt x="1" y="151"/>
                  </a:lnTo>
                  <a:cubicBezTo>
                    <a:pt x="1" y="128"/>
                    <a:pt x="13" y="101"/>
                    <a:pt x="24" y="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1106975" y="3380450"/>
              <a:ext cx="7300" cy="3800"/>
            </a:xfrm>
            <a:custGeom>
              <a:avLst/>
              <a:gdLst/>
              <a:ahLst/>
              <a:cxnLst/>
              <a:rect l="l" t="t" r="r" b="b"/>
              <a:pathLst>
                <a:path w="292" h="152" extrusionOk="0">
                  <a:moveTo>
                    <a:pt x="1" y="1"/>
                  </a:moveTo>
                  <a:cubicBezTo>
                    <a:pt x="94" y="59"/>
                    <a:pt x="187" y="105"/>
                    <a:pt x="292" y="152"/>
                  </a:cubicBezTo>
                  <a:cubicBezTo>
                    <a:pt x="187" y="105"/>
                    <a:pt x="94" y="5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1383225" y="25360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1385550" y="2542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1384400" y="25398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0"/>
                  </a:moveTo>
                  <a:cubicBezTo>
                    <a:pt x="47" y="0"/>
                    <a:pt x="47" y="47"/>
                    <a:pt x="47" y="4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721700" y="3437450"/>
              <a:ext cx="1696175" cy="143075"/>
            </a:xfrm>
            <a:custGeom>
              <a:avLst/>
              <a:gdLst/>
              <a:ahLst/>
              <a:cxnLst/>
              <a:rect l="l" t="t" r="r" b="b"/>
              <a:pathLst>
                <a:path w="67847" h="5723" extrusionOk="0">
                  <a:moveTo>
                    <a:pt x="186" y="0"/>
                  </a:moveTo>
                  <a:cubicBezTo>
                    <a:pt x="186" y="47"/>
                    <a:pt x="140" y="47"/>
                    <a:pt x="140" y="105"/>
                  </a:cubicBezTo>
                  <a:lnTo>
                    <a:pt x="93" y="152"/>
                  </a:lnTo>
                  <a:lnTo>
                    <a:pt x="47" y="152"/>
                  </a:lnTo>
                  <a:cubicBezTo>
                    <a:pt x="47" y="198"/>
                    <a:pt x="47" y="198"/>
                    <a:pt x="0" y="198"/>
                  </a:cubicBezTo>
                  <a:lnTo>
                    <a:pt x="0" y="1315"/>
                  </a:lnTo>
                  <a:lnTo>
                    <a:pt x="0" y="1605"/>
                  </a:lnTo>
                  <a:lnTo>
                    <a:pt x="0" y="1745"/>
                  </a:lnTo>
                  <a:lnTo>
                    <a:pt x="0" y="3013"/>
                  </a:lnTo>
                  <a:lnTo>
                    <a:pt x="0" y="4699"/>
                  </a:lnTo>
                  <a:cubicBezTo>
                    <a:pt x="0" y="4944"/>
                    <a:pt x="47" y="5234"/>
                    <a:pt x="47" y="5572"/>
                  </a:cubicBezTo>
                  <a:cubicBezTo>
                    <a:pt x="47" y="5723"/>
                    <a:pt x="93" y="5723"/>
                    <a:pt x="186" y="5723"/>
                  </a:cubicBezTo>
                  <a:lnTo>
                    <a:pt x="477" y="5723"/>
                  </a:lnTo>
                  <a:cubicBezTo>
                    <a:pt x="628" y="5676"/>
                    <a:pt x="768" y="5676"/>
                    <a:pt x="919" y="5676"/>
                  </a:cubicBezTo>
                  <a:lnTo>
                    <a:pt x="67509" y="5676"/>
                  </a:lnTo>
                  <a:cubicBezTo>
                    <a:pt x="67525" y="5692"/>
                    <a:pt x="67540" y="5697"/>
                    <a:pt x="67554" y="5697"/>
                  </a:cubicBezTo>
                  <a:cubicBezTo>
                    <a:pt x="67581" y="5697"/>
                    <a:pt x="67602" y="5676"/>
                    <a:pt x="67602" y="5676"/>
                  </a:cubicBezTo>
                  <a:cubicBezTo>
                    <a:pt x="67695" y="5572"/>
                    <a:pt x="67800" y="5525"/>
                    <a:pt x="67846" y="5432"/>
                  </a:cubicBezTo>
                  <a:lnTo>
                    <a:pt x="67695" y="5432"/>
                  </a:lnTo>
                  <a:cubicBezTo>
                    <a:pt x="67556" y="5386"/>
                    <a:pt x="67404" y="5386"/>
                    <a:pt x="67265" y="5386"/>
                  </a:cubicBezTo>
                  <a:lnTo>
                    <a:pt x="3676" y="5386"/>
                  </a:lnTo>
                  <a:cubicBezTo>
                    <a:pt x="3001" y="5386"/>
                    <a:pt x="2326" y="5432"/>
                    <a:pt x="1687" y="5432"/>
                  </a:cubicBezTo>
                  <a:lnTo>
                    <a:pt x="337" y="5432"/>
                  </a:lnTo>
                  <a:lnTo>
                    <a:pt x="337" y="533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721700" y="2342350"/>
              <a:ext cx="8450" cy="644400"/>
            </a:xfrm>
            <a:custGeom>
              <a:avLst/>
              <a:gdLst/>
              <a:ahLst/>
              <a:cxnLst/>
              <a:rect l="l" t="t" r="r" b="b"/>
              <a:pathLst>
                <a:path w="338" h="25776" extrusionOk="0">
                  <a:moveTo>
                    <a:pt x="93" y="1"/>
                  </a:moveTo>
                  <a:cubicBezTo>
                    <a:pt x="0" y="2711"/>
                    <a:pt x="47" y="5467"/>
                    <a:pt x="47" y="8084"/>
                  </a:cubicBezTo>
                  <a:lnTo>
                    <a:pt x="47" y="12109"/>
                  </a:lnTo>
                  <a:cubicBezTo>
                    <a:pt x="0" y="14924"/>
                    <a:pt x="47" y="17785"/>
                    <a:pt x="47" y="20588"/>
                  </a:cubicBezTo>
                  <a:lnTo>
                    <a:pt x="47" y="24322"/>
                  </a:lnTo>
                  <a:lnTo>
                    <a:pt x="47" y="24613"/>
                  </a:lnTo>
                  <a:lnTo>
                    <a:pt x="0" y="24566"/>
                  </a:lnTo>
                  <a:lnTo>
                    <a:pt x="0" y="25636"/>
                  </a:lnTo>
                  <a:lnTo>
                    <a:pt x="0" y="25729"/>
                  </a:lnTo>
                  <a:lnTo>
                    <a:pt x="0" y="25776"/>
                  </a:lnTo>
                  <a:lnTo>
                    <a:pt x="291" y="25776"/>
                  </a:lnTo>
                  <a:cubicBezTo>
                    <a:pt x="337" y="25531"/>
                    <a:pt x="337" y="25241"/>
                    <a:pt x="291" y="24950"/>
                  </a:cubicBezTo>
                  <a:lnTo>
                    <a:pt x="291" y="24519"/>
                  </a:lnTo>
                  <a:cubicBezTo>
                    <a:pt x="291" y="21949"/>
                    <a:pt x="291" y="19378"/>
                    <a:pt x="337" y="16808"/>
                  </a:cubicBezTo>
                  <a:cubicBezTo>
                    <a:pt x="337" y="11283"/>
                    <a:pt x="337" y="5618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717900" y="2991675"/>
              <a:ext cx="12250" cy="441150"/>
            </a:xfrm>
            <a:custGeom>
              <a:avLst/>
              <a:gdLst/>
              <a:ahLst/>
              <a:cxnLst/>
              <a:rect l="l" t="t" r="r" b="b"/>
              <a:pathLst>
                <a:path w="490" h="17646" extrusionOk="0">
                  <a:moveTo>
                    <a:pt x="152" y="0"/>
                  </a:moveTo>
                  <a:lnTo>
                    <a:pt x="152" y="12120"/>
                  </a:lnTo>
                  <a:lnTo>
                    <a:pt x="152" y="12260"/>
                  </a:lnTo>
                  <a:lnTo>
                    <a:pt x="152" y="12504"/>
                  </a:lnTo>
                  <a:lnTo>
                    <a:pt x="152" y="12993"/>
                  </a:lnTo>
                  <a:lnTo>
                    <a:pt x="152" y="13283"/>
                  </a:lnTo>
                  <a:lnTo>
                    <a:pt x="152" y="14633"/>
                  </a:lnTo>
                  <a:lnTo>
                    <a:pt x="152" y="15796"/>
                  </a:lnTo>
                  <a:lnTo>
                    <a:pt x="152" y="15900"/>
                  </a:lnTo>
                  <a:cubicBezTo>
                    <a:pt x="152" y="15947"/>
                    <a:pt x="152" y="16040"/>
                    <a:pt x="94" y="16087"/>
                  </a:cubicBezTo>
                  <a:lnTo>
                    <a:pt x="94" y="16133"/>
                  </a:lnTo>
                  <a:lnTo>
                    <a:pt x="47" y="16238"/>
                  </a:lnTo>
                  <a:lnTo>
                    <a:pt x="1" y="16238"/>
                  </a:lnTo>
                  <a:lnTo>
                    <a:pt x="1" y="16529"/>
                  </a:lnTo>
                  <a:lnTo>
                    <a:pt x="1" y="16575"/>
                  </a:lnTo>
                  <a:cubicBezTo>
                    <a:pt x="1" y="16668"/>
                    <a:pt x="1" y="16715"/>
                    <a:pt x="47" y="16715"/>
                  </a:cubicBezTo>
                  <a:cubicBezTo>
                    <a:pt x="152" y="16773"/>
                    <a:pt x="152" y="16912"/>
                    <a:pt x="152" y="16912"/>
                  </a:cubicBezTo>
                  <a:lnTo>
                    <a:pt x="152" y="17447"/>
                  </a:lnTo>
                  <a:lnTo>
                    <a:pt x="245" y="17447"/>
                  </a:lnTo>
                  <a:cubicBezTo>
                    <a:pt x="292" y="17494"/>
                    <a:pt x="292" y="17541"/>
                    <a:pt x="338" y="17587"/>
                  </a:cubicBezTo>
                  <a:lnTo>
                    <a:pt x="338" y="17645"/>
                  </a:lnTo>
                  <a:lnTo>
                    <a:pt x="489" y="17645"/>
                  </a:lnTo>
                  <a:lnTo>
                    <a:pt x="489" y="8817"/>
                  </a:lnTo>
                  <a:cubicBezTo>
                    <a:pt x="489" y="5863"/>
                    <a:pt x="489" y="2955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2210525" y="3607275"/>
              <a:ext cx="20675" cy="22975"/>
            </a:xfrm>
            <a:custGeom>
              <a:avLst/>
              <a:gdLst/>
              <a:ahLst/>
              <a:cxnLst/>
              <a:rect l="l" t="t" r="r" b="b"/>
              <a:pathLst>
                <a:path w="827" h="919" extrusionOk="0">
                  <a:moveTo>
                    <a:pt x="826" y="0"/>
                  </a:moveTo>
                  <a:lnTo>
                    <a:pt x="826" y="0"/>
                  </a:lnTo>
                  <a:cubicBezTo>
                    <a:pt x="535" y="47"/>
                    <a:pt x="349" y="140"/>
                    <a:pt x="198" y="337"/>
                  </a:cubicBezTo>
                  <a:cubicBezTo>
                    <a:pt x="105" y="477"/>
                    <a:pt x="0" y="628"/>
                    <a:pt x="0" y="768"/>
                  </a:cubicBezTo>
                  <a:cubicBezTo>
                    <a:pt x="0" y="814"/>
                    <a:pt x="0" y="814"/>
                    <a:pt x="58" y="872"/>
                  </a:cubicBezTo>
                  <a:cubicBezTo>
                    <a:pt x="58" y="872"/>
                    <a:pt x="105" y="919"/>
                    <a:pt x="151" y="919"/>
                  </a:cubicBezTo>
                  <a:cubicBezTo>
                    <a:pt x="151" y="919"/>
                    <a:pt x="198" y="919"/>
                    <a:pt x="198" y="872"/>
                  </a:cubicBezTo>
                  <a:cubicBezTo>
                    <a:pt x="535" y="768"/>
                    <a:pt x="826" y="384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2151200" y="3668900"/>
              <a:ext cx="32875" cy="34050"/>
            </a:xfrm>
            <a:custGeom>
              <a:avLst/>
              <a:gdLst/>
              <a:ahLst/>
              <a:cxnLst/>
              <a:rect l="l" t="t" r="r" b="b"/>
              <a:pathLst>
                <a:path w="1315" h="1362" extrusionOk="0">
                  <a:moveTo>
                    <a:pt x="1315" y="1"/>
                  </a:moveTo>
                  <a:cubicBezTo>
                    <a:pt x="1210" y="47"/>
                    <a:pt x="1117" y="47"/>
                    <a:pt x="1070" y="94"/>
                  </a:cubicBezTo>
                  <a:cubicBezTo>
                    <a:pt x="780" y="338"/>
                    <a:pt x="442" y="676"/>
                    <a:pt x="0" y="1071"/>
                  </a:cubicBezTo>
                  <a:lnTo>
                    <a:pt x="0" y="1257"/>
                  </a:lnTo>
                  <a:cubicBezTo>
                    <a:pt x="0" y="1257"/>
                    <a:pt x="47" y="1315"/>
                    <a:pt x="105" y="1362"/>
                  </a:cubicBezTo>
                  <a:lnTo>
                    <a:pt x="152" y="1362"/>
                  </a:lnTo>
                  <a:cubicBezTo>
                    <a:pt x="198" y="1362"/>
                    <a:pt x="245" y="1362"/>
                    <a:pt x="245" y="1315"/>
                  </a:cubicBezTo>
                  <a:cubicBezTo>
                    <a:pt x="338" y="1315"/>
                    <a:pt x="396" y="1257"/>
                    <a:pt x="442" y="1211"/>
                  </a:cubicBezTo>
                  <a:cubicBezTo>
                    <a:pt x="687" y="966"/>
                    <a:pt x="977" y="629"/>
                    <a:pt x="1268" y="245"/>
                  </a:cubicBezTo>
                  <a:cubicBezTo>
                    <a:pt x="1315" y="199"/>
                    <a:pt x="1315" y="94"/>
                    <a:pt x="1315" y="47"/>
                  </a:cubicBezTo>
                  <a:lnTo>
                    <a:pt x="13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1624300" y="3714325"/>
              <a:ext cx="30250" cy="16550"/>
            </a:xfrm>
            <a:custGeom>
              <a:avLst/>
              <a:gdLst/>
              <a:ahLst/>
              <a:cxnLst/>
              <a:rect l="l" t="t" r="r" b="b"/>
              <a:pathLst>
                <a:path w="1210" h="662" extrusionOk="0">
                  <a:moveTo>
                    <a:pt x="1074" y="1"/>
                  </a:moveTo>
                  <a:cubicBezTo>
                    <a:pt x="1050" y="1"/>
                    <a:pt x="1028" y="6"/>
                    <a:pt x="1012" y="22"/>
                  </a:cubicBezTo>
                  <a:cubicBezTo>
                    <a:pt x="768" y="126"/>
                    <a:pt x="431" y="219"/>
                    <a:pt x="47" y="417"/>
                  </a:cubicBezTo>
                  <a:cubicBezTo>
                    <a:pt x="47" y="417"/>
                    <a:pt x="0" y="464"/>
                    <a:pt x="0" y="510"/>
                  </a:cubicBezTo>
                  <a:lnTo>
                    <a:pt x="0" y="603"/>
                  </a:lnTo>
                  <a:cubicBezTo>
                    <a:pt x="0" y="603"/>
                    <a:pt x="47" y="603"/>
                    <a:pt x="47" y="661"/>
                  </a:cubicBezTo>
                  <a:lnTo>
                    <a:pt x="93" y="661"/>
                  </a:lnTo>
                  <a:cubicBezTo>
                    <a:pt x="140" y="661"/>
                    <a:pt x="186" y="661"/>
                    <a:pt x="244" y="603"/>
                  </a:cubicBezTo>
                  <a:cubicBezTo>
                    <a:pt x="477" y="510"/>
                    <a:pt x="768" y="371"/>
                    <a:pt x="1059" y="219"/>
                  </a:cubicBezTo>
                  <a:cubicBezTo>
                    <a:pt x="1117" y="173"/>
                    <a:pt x="1163" y="126"/>
                    <a:pt x="1210" y="22"/>
                  </a:cubicBezTo>
                  <a:cubicBezTo>
                    <a:pt x="1179" y="22"/>
                    <a:pt x="1122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2067750" y="3727075"/>
              <a:ext cx="48275" cy="19500"/>
            </a:xfrm>
            <a:custGeom>
              <a:avLst/>
              <a:gdLst/>
              <a:ahLst/>
              <a:cxnLst/>
              <a:rect l="l" t="t" r="r" b="b"/>
              <a:pathLst>
                <a:path w="1931" h="780" extrusionOk="0">
                  <a:moveTo>
                    <a:pt x="1884" y="0"/>
                  </a:moveTo>
                  <a:cubicBezTo>
                    <a:pt x="1745" y="0"/>
                    <a:pt x="1640" y="0"/>
                    <a:pt x="1501" y="47"/>
                  </a:cubicBezTo>
                  <a:cubicBezTo>
                    <a:pt x="1256" y="151"/>
                    <a:pt x="1012" y="198"/>
                    <a:pt x="768" y="291"/>
                  </a:cubicBezTo>
                  <a:lnTo>
                    <a:pt x="384" y="442"/>
                  </a:lnTo>
                  <a:lnTo>
                    <a:pt x="244" y="442"/>
                  </a:lnTo>
                  <a:cubicBezTo>
                    <a:pt x="186" y="442"/>
                    <a:pt x="140" y="442"/>
                    <a:pt x="140" y="489"/>
                  </a:cubicBezTo>
                  <a:cubicBezTo>
                    <a:pt x="47" y="535"/>
                    <a:pt x="47" y="582"/>
                    <a:pt x="0" y="628"/>
                  </a:cubicBezTo>
                  <a:lnTo>
                    <a:pt x="93" y="733"/>
                  </a:lnTo>
                  <a:cubicBezTo>
                    <a:pt x="186" y="779"/>
                    <a:pt x="244" y="779"/>
                    <a:pt x="337" y="779"/>
                  </a:cubicBezTo>
                  <a:lnTo>
                    <a:pt x="477" y="779"/>
                  </a:lnTo>
                  <a:cubicBezTo>
                    <a:pt x="966" y="779"/>
                    <a:pt x="1303" y="675"/>
                    <a:pt x="1547" y="489"/>
                  </a:cubicBezTo>
                  <a:cubicBezTo>
                    <a:pt x="1698" y="337"/>
                    <a:pt x="1838" y="198"/>
                    <a:pt x="1931" y="47"/>
                  </a:cubicBezTo>
                  <a:lnTo>
                    <a:pt x="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1970625" y="3750050"/>
              <a:ext cx="52350" cy="9900"/>
            </a:xfrm>
            <a:custGeom>
              <a:avLst/>
              <a:gdLst/>
              <a:ahLst/>
              <a:cxnLst/>
              <a:rect l="l" t="t" r="r" b="b"/>
              <a:pathLst>
                <a:path w="2094" h="396" extrusionOk="0">
                  <a:moveTo>
                    <a:pt x="931" y="0"/>
                  </a:moveTo>
                  <a:cubicBezTo>
                    <a:pt x="686" y="0"/>
                    <a:pt x="442" y="47"/>
                    <a:pt x="198" y="47"/>
                  </a:cubicBezTo>
                  <a:cubicBezTo>
                    <a:pt x="0" y="47"/>
                    <a:pt x="0" y="151"/>
                    <a:pt x="0" y="198"/>
                  </a:cubicBezTo>
                  <a:cubicBezTo>
                    <a:pt x="0" y="244"/>
                    <a:pt x="58" y="291"/>
                    <a:pt x="198" y="337"/>
                  </a:cubicBezTo>
                  <a:lnTo>
                    <a:pt x="442" y="337"/>
                  </a:lnTo>
                  <a:cubicBezTo>
                    <a:pt x="582" y="396"/>
                    <a:pt x="780" y="396"/>
                    <a:pt x="931" y="396"/>
                  </a:cubicBezTo>
                  <a:lnTo>
                    <a:pt x="1024" y="396"/>
                  </a:lnTo>
                  <a:cubicBezTo>
                    <a:pt x="1361" y="396"/>
                    <a:pt x="1652" y="396"/>
                    <a:pt x="1943" y="337"/>
                  </a:cubicBezTo>
                  <a:cubicBezTo>
                    <a:pt x="1989" y="337"/>
                    <a:pt x="2036" y="291"/>
                    <a:pt x="2094" y="244"/>
                  </a:cubicBezTo>
                  <a:lnTo>
                    <a:pt x="2094" y="198"/>
                  </a:lnTo>
                  <a:cubicBezTo>
                    <a:pt x="2036" y="105"/>
                    <a:pt x="1943" y="47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1676350" y="3696400"/>
              <a:ext cx="49750" cy="15000"/>
            </a:xfrm>
            <a:custGeom>
              <a:avLst/>
              <a:gdLst/>
              <a:ahLst/>
              <a:cxnLst/>
              <a:rect l="l" t="t" r="r" b="b"/>
              <a:pathLst>
                <a:path w="1990" h="600" extrusionOk="0">
                  <a:moveTo>
                    <a:pt x="1212" y="0"/>
                  </a:moveTo>
                  <a:cubicBezTo>
                    <a:pt x="899" y="0"/>
                    <a:pt x="649" y="52"/>
                    <a:pt x="431" y="157"/>
                  </a:cubicBezTo>
                  <a:cubicBezTo>
                    <a:pt x="244" y="262"/>
                    <a:pt x="93" y="401"/>
                    <a:pt x="0" y="553"/>
                  </a:cubicBezTo>
                  <a:cubicBezTo>
                    <a:pt x="0" y="599"/>
                    <a:pt x="0" y="599"/>
                    <a:pt x="47" y="599"/>
                  </a:cubicBezTo>
                  <a:lnTo>
                    <a:pt x="431" y="599"/>
                  </a:lnTo>
                  <a:cubicBezTo>
                    <a:pt x="675" y="553"/>
                    <a:pt x="919" y="506"/>
                    <a:pt x="1163" y="506"/>
                  </a:cubicBezTo>
                  <a:lnTo>
                    <a:pt x="1594" y="401"/>
                  </a:lnTo>
                  <a:lnTo>
                    <a:pt x="1838" y="401"/>
                  </a:lnTo>
                  <a:cubicBezTo>
                    <a:pt x="1884" y="355"/>
                    <a:pt x="1989" y="308"/>
                    <a:pt x="1989" y="262"/>
                  </a:cubicBezTo>
                  <a:cubicBezTo>
                    <a:pt x="1989" y="215"/>
                    <a:pt x="1943" y="157"/>
                    <a:pt x="1884" y="157"/>
                  </a:cubicBezTo>
                  <a:cubicBezTo>
                    <a:pt x="1838" y="111"/>
                    <a:pt x="1745" y="64"/>
                    <a:pt x="1698" y="64"/>
                  </a:cubicBezTo>
                  <a:cubicBezTo>
                    <a:pt x="1652" y="64"/>
                    <a:pt x="1594" y="18"/>
                    <a:pt x="1547" y="18"/>
                  </a:cubicBezTo>
                  <a:cubicBezTo>
                    <a:pt x="1428" y="6"/>
                    <a:pt x="1317" y="0"/>
                    <a:pt x="1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1772000" y="3694500"/>
              <a:ext cx="52075" cy="14850"/>
            </a:xfrm>
            <a:custGeom>
              <a:avLst/>
              <a:gdLst/>
              <a:ahLst/>
              <a:cxnLst/>
              <a:rect l="l" t="t" r="r" b="b"/>
              <a:pathLst>
                <a:path w="2083" h="594" extrusionOk="0">
                  <a:moveTo>
                    <a:pt x="199" y="0"/>
                  </a:moveTo>
                  <a:cubicBezTo>
                    <a:pt x="152" y="0"/>
                    <a:pt x="94" y="94"/>
                    <a:pt x="47" y="94"/>
                  </a:cubicBezTo>
                  <a:cubicBezTo>
                    <a:pt x="47" y="140"/>
                    <a:pt x="1" y="140"/>
                    <a:pt x="1" y="140"/>
                  </a:cubicBezTo>
                  <a:cubicBezTo>
                    <a:pt x="47" y="233"/>
                    <a:pt x="152" y="291"/>
                    <a:pt x="199" y="384"/>
                  </a:cubicBezTo>
                  <a:lnTo>
                    <a:pt x="338" y="384"/>
                  </a:lnTo>
                  <a:lnTo>
                    <a:pt x="536" y="431"/>
                  </a:lnTo>
                  <a:lnTo>
                    <a:pt x="1025" y="524"/>
                  </a:lnTo>
                  <a:lnTo>
                    <a:pt x="1164" y="524"/>
                  </a:lnTo>
                  <a:cubicBezTo>
                    <a:pt x="1408" y="582"/>
                    <a:pt x="1606" y="582"/>
                    <a:pt x="1839" y="582"/>
                  </a:cubicBezTo>
                  <a:cubicBezTo>
                    <a:pt x="1873" y="590"/>
                    <a:pt x="1902" y="594"/>
                    <a:pt x="1926" y="594"/>
                  </a:cubicBezTo>
                  <a:cubicBezTo>
                    <a:pt x="2038" y="594"/>
                    <a:pt x="2045" y="516"/>
                    <a:pt x="2083" y="477"/>
                  </a:cubicBezTo>
                  <a:cubicBezTo>
                    <a:pt x="2083" y="431"/>
                    <a:pt x="2083" y="338"/>
                    <a:pt x="1897" y="291"/>
                  </a:cubicBezTo>
                  <a:cubicBezTo>
                    <a:pt x="1839" y="291"/>
                    <a:pt x="1746" y="291"/>
                    <a:pt x="1699" y="233"/>
                  </a:cubicBezTo>
                  <a:cubicBezTo>
                    <a:pt x="1501" y="187"/>
                    <a:pt x="1362" y="140"/>
                    <a:pt x="1164" y="140"/>
                  </a:cubicBezTo>
                  <a:lnTo>
                    <a:pt x="1118" y="94"/>
                  </a:lnTo>
                  <a:cubicBezTo>
                    <a:pt x="780" y="47"/>
                    <a:pt x="489" y="47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1544325" y="3725900"/>
              <a:ext cx="50925" cy="13200"/>
            </a:xfrm>
            <a:custGeom>
              <a:avLst/>
              <a:gdLst/>
              <a:ahLst/>
              <a:cxnLst/>
              <a:rect l="l" t="t" r="r" b="b"/>
              <a:pathLst>
                <a:path w="2037" h="528" extrusionOk="0">
                  <a:moveTo>
                    <a:pt x="1594" y="1"/>
                  </a:moveTo>
                  <a:cubicBezTo>
                    <a:pt x="1303" y="1"/>
                    <a:pt x="1059" y="1"/>
                    <a:pt x="826" y="47"/>
                  </a:cubicBezTo>
                  <a:lnTo>
                    <a:pt x="140" y="47"/>
                  </a:lnTo>
                  <a:cubicBezTo>
                    <a:pt x="94" y="94"/>
                    <a:pt x="1" y="140"/>
                    <a:pt x="1" y="198"/>
                  </a:cubicBezTo>
                  <a:cubicBezTo>
                    <a:pt x="1" y="198"/>
                    <a:pt x="47" y="291"/>
                    <a:pt x="94" y="291"/>
                  </a:cubicBezTo>
                  <a:cubicBezTo>
                    <a:pt x="140" y="338"/>
                    <a:pt x="187" y="384"/>
                    <a:pt x="291" y="384"/>
                  </a:cubicBezTo>
                  <a:cubicBezTo>
                    <a:pt x="338" y="431"/>
                    <a:pt x="384" y="431"/>
                    <a:pt x="384" y="431"/>
                  </a:cubicBezTo>
                  <a:cubicBezTo>
                    <a:pt x="607" y="500"/>
                    <a:pt x="798" y="528"/>
                    <a:pt x="972" y="528"/>
                  </a:cubicBezTo>
                  <a:cubicBezTo>
                    <a:pt x="1180" y="528"/>
                    <a:pt x="1364" y="488"/>
                    <a:pt x="1547" y="431"/>
                  </a:cubicBezTo>
                  <a:cubicBezTo>
                    <a:pt x="1699" y="338"/>
                    <a:pt x="1885" y="198"/>
                    <a:pt x="1989" y="94"/>
                  </a:cubicBezTo>
                  <a:cubicBezTo>
                    <a:pt x="2036" y="94"/>
                    <a:pt x="2036" y="47"/>
                    <a:pt x="2036" y="47"/>
                  </a:cubicBezTo>
                  <a:lnTo>
                    <a:pt x="1989" y="47"/>
                  </a:lnTo>
                  <a:cubicBezTo>
                    <a:pt x="1838" y="1"/>
                    <a:pt x="1699" y="1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1447200" y="3714550"/>
              <a:ext cx="49750" cy="18650"/>
            </a:xfrm>
            <a:custGeom>
              <a:avLst/>
              <a:gdLst/>
              <a:ahLst/>
              <a:cxnLst/>
              <a:rect l="l" t="t" r="r" b="b"/>
              <a:pathLst>
                <a:path w="1990" h="746" extrusionOk="0">
                  <a:moveTo>
                    <a:pt x="159" y="1"/>
                  </a:moveTo>
                  <a:cubicBezTo>
                    <a:pt x="40" y="1"/>
                    <a:pt x="1" y="79"/>
                    <a:pt x="1" y="117"/>
                  </a:cubicBezTo>
                  <a:cubicBezTo>
                    <a:pt x="1" y="164"/>
                    <a:pt x="1" y="210"/>
                    <a:pt x="152" y="303"/>
                  </a:cubicBezTo>
                  <a:cubicBezTo>
                    <a:pt x="245" y="303"/>
                    <a:pt x="291" y="362"/>
                    <a:pt x="350" y="362"/>
                  </a:cubicBezTo>
                  <a:cubicBezTo>
                    <a:pt x="536" y="408"/>
                    <a:pt x="687" y="501"/>
                    <a:pt x="873" y="548"/>
                  </a:cubicBezTo>
                  <a:lnTo>
                    <a:pt x="931" y="548"/>
                  </a:lnTo>
                  <a:cubicBezTo>
                    <a:pt x="1268" y="652"/>
                    <a:pt x="1559" y="699"/>
                    <a:pt x="1850" y="745"/>
                  </a:cubicBezTo>
                  <a:cubicBezTo>
                    <a:pt x="1850" y="745"/>
                    <a:pt x="1943" y="699"/>
                    <a:pt x="1990" y="652"/>
                  </a:cubicBezTo>
                  <a:cubicBezTo>
                    <a:pt x="1990" y="548"/>
                    <a:pt x="1943" y="455"/>
                    <a:pt x="1897" y="408"/>
                  </a:cubicBezTo>
                  <a:cubicBezTo>
                    <a:pt x="1850" y="408"/>
                    <a:pt x="1850" y="408"/>
                    <a:pt x="1803" y="362"/>
                  </a:cubicBezTo>
                  <a:lnTo>
                    <a:pt x="1699" y="362"/>
                  </a:lnTo>
                  <a:lnTo>
                    <a:pt x="1513" y="303"/>
                  </a:lnTo>
                  <a:lnTo>
                    <a:pt x="1071" y="164"/>
                  </a:lnTo>
                  <a:lnTo>
                    <a:pt x="931" y="117"/>
                  </a:lnTo>
                  <a:cubicBezTo>
                    <a:pt x="687" y="71"/>
                    <a:pt x="443" y="71"/>
                    <a:pt x="245" y="13"/>
                  </a:cubicBezTo>
                  <a:cubicBezTo>
                    <a:pt x="212" y="5"/>
                    <a:pt x="184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1877575" y="3722125"/>
              <a:ext cx="58175" cy="23275"/>
            </a:xfrm>
            <a:custGeom>
              <a:avLst/>
              <a:gdLst/>
              <a:ahLst/>
              <a:cxnLst/>
              <a:rect l="l" t="t" r="r" b="b"/>
              <a:pathLst>
                <a:path w="2327" h="931" extrusionOk="0">
                  <a:moveTo>
                    <a:pt x="140" y="0"/>
                  </a:moveTo>
                  <a:cubicBezTo>
                    <a:pt x="93" y="0"/>
                    <a:pt x="0" y="59"/>
                    <a:pt x="0" y="105"/>
                  </a:cubicBezTo>
                  <a:lnTo>
                    <a:pt x="0" y="245"/>
                  </a:lnTo>
                  <a:cubicBezTo>
                    <a:pt x="47" y="291"/>
                    <a:pt x="93" y="349"/>
                    <a:pt x="140" y="396"/>
                  </a:cubicBezTo>
                  <a:lnTo>
                    <a:pt x="186" y="442"/>
                  </a:lnTo>
                  <a:cubicBezTo>
                    <a:pt x="628" y="733"/>
                    <a:pt x="1105" y="931"/>
                    <a:pt x="1640" y="931"/>
                  </a:cubicBezTo>
                  <a:cubicBezTo>
                    <a:pt x="1884" y="931"/>
                    <a:pt x="2129" y="873"/>
                    <a:pt x="2326" y="826"/>
                  </a:cubicBezTo>
                  <a:cubicBezTo>
                    <a:pt x="2175" y="780"/>
                    <a:pt x="2036" y="733"/>
                    <a:pt x="1884" y="640"/>
                  </a:cubicBezTo>
                  <a:cubicBezTo>
                    <a:pt x="1454" y="489"/>
                    <a:pt x="966" y="291"/>
                    <a:pt x="477" y="105"/>
                  </a:cubicBezTo>
                  <a:lnTo>
                    <a:pt x="431" y="105"/>
                  </a:lnTo>
                  <a:cubicBezTo>
                    <a:pt x="337" y="59"/>
                    <a:pt x="233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1364900" y="3666575"/>
              <a:ext cx="50925" cy="36375"/>
            </a:xfrm>
            <a:custGeom>
              <a:avLst/>
              <a:gdLst/>
              <a:ahLst/>
              <a:cxnLst/>
              <a:rect l="l" t="t" r="r" b="b"/>
              <a:pathLst>
                <a:path w="2037" h="1455" extrusionOk="0">
                  <a:moveTo>
                    <a:pt x="1" y="1"/>
                  </a:moveTo>
                  <a:lnTo>
                    <a:pt x="1" y="245"/>
                  </a:lnTo>
                  <a:lnTo>
                    <a:pt x="152" y="385"/>
                  </a:lnTo>
                  <a:cubicBezTo>
                    <a:pt x="292" y="536"/>
                    <a:pt x="443" y="629"/>
                    <a:pt x="582" y="722"/>
                  </a:cubicBezTo>
                  <a:cubicBezTo>
                    <a:pt x="734" y="827"/>
                    <a:pt x="873" y="966"/>
                    <a:pt x="966" y="1059"/>
                  </a:cubicBezTo>
                  <a:cubicBezTo>
                    <a:pt x="1257" y="1304"/>
                    <a:pt x="1606" y="1408"/>
                    <a:pt x="2036" y="1455"/>
                  </a:cubicBezTo>
                  <a:cubicBezTo>
                    <a:pt x="1548" y="873"/>
                    <a:pt x="920" y="478"/>
                    <a:pt x="338" y="94"/>
                  </a:cubicBezTo>
                  <a:lnTo>
                    <a:pt x="1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1265450" y="3610750"/>
              <a:ext cx="59650" cy="27950"/>
            </a:xfrm>
            <a:custGeom>
              <a:avLst/>
              <a:gdLst/>
              <a:ahLst/>
              <a:cxnLst/>
              <a:rect l="l" t="t" r="r" b="b"/>
              <a:pathLst>
                <a:path w="2386" h="1118" extrusionOk="0">
                  <a:moveTo>
                    <a:pt x="292" y="1"/>
                  </a:moveTo>
                  <a:cubicBezTo>
                    <a:pt x="59" y="1"/>
                    <a:pt x="1" y="47"/>
                    <a:pt x="1" y="152"/>
                  </a:cubicBezTo>
                  <a:cubicBezTo>
                    <a:pt x="1" y="245"/>
                    <a:pt x="59" y="291"/>
                    <a:pt x="199" y="291"/>
                  </a:cubicBezTo>
                  <a:cubicBezTo>
                    <a:pt x="245" y="338"/>
                    <a:pt x="245" y="338"/>
                    <a:pt x="292" y="338"/>
                  </a:cubicBezTo>
                  <a:cubicBezTo>
                    <a:pt x="583" y="443"/>
                    <a:pt x="978" y="536"/>
                    <a:pt x="1315" y="675"/>
                  </a:cubicBezTo>
                  <a:cubicBezTo>
                    <a:pt x="1408" y="733"/>
                    <a:pt x="1513" y="780"/>
                    <a:pt x="1606" y="873"/>
                  </a:cubicBezTo>
                  <a:cubicBezTo>
                    <a:pt x="1699" y="919"/>
                    <a:pt x="1804" y="966"/>
                    <a:pt x="1897" y="1024"/>
                  </a:cubicBezTo>
                  <a:cubicBezTo>
                    <a:pt x="1990" y="1071"/>
                    <a:pt x="2141" y="1071"/>
                    <a:pt x="2234" y="1117"/>
                  </a:cubicBezTo>
                  <a:lnTo>
                    <a:pt x="2385" y="1117"/>
                  </a:lnTo>
                  <a:cubicBezTo>
                    <a:pt x="2327" y="1071"/>
                    <a:pt x="2327" y="1024"/>
                    <a:pt x="2281" y="1024"/>
                  </a:cubicBezTo>
                  <a:cubicBezTo>
                    <a:pt x="2188" y="873"/>
                    <a:pt x="2141" y="780"/>
                    <a:pt x="2036" y="675"/>
                  </a:cubicBezTo>
                  <a:cubicBezTo>
                    <a:pt x="1513" y="245"/>
                    <a:pt x="1025" y="1"/>
                    <a:pt x="3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919125" y="3604650"/>
              <a:ext cx="27950" cy="25700"/>
            </a:xfrm>
            <a:custGeom>
              <a:avLst/>
              <a:gdLst/>
              <a:ahLst/>
              <a:cxnLst/>
              <a:rect l="l" t="t" r="r" b="b"/>
              <a:pathLst>
                <a:path w="1118" h="1028" extrusionOk="0">
                  <a:moveTo>
                    <a:pt x="1059" y="0"/>
                  </a:moveTo>
                  <a:cubicBezTo>
                    <a:pt x="536" y="0"/>
                    <a:pt x="292" y="338"/>
                    <a:pt x="94" y="687"/>
                  </a:cubicBezTo>
                  <a:cubicBezTo>
                    <a:pt x="47" y="780"/>
                    <a:pt x="1" y="873"/>
                    <a:pt x="94" y="977"/>
                  </a:cubicBezTo>
                  <a:cubicBezTo>
                    <a:pt x="129" y="1012"/>
                    <a:pt x="172" y="1027"/>
                    <a:pt x="214" y="1027"/>
                  </a:cubicBezTo>
                  <a:cubicBezTo>
                    <a:pt x="285" y="1027"/>
                    <a:pt x="356" y="985"/>
                    <a:pt x="385" y="919"/>
                  </a:cubicBezTo>
                  <a:cubicBezTo>
                    <a:pt x="629" y="733"/>
                    <a:pt x="827" y="489"/>
                    <a:pt x="1059" y="198"/>
                  </a:cubicBezTo>
                  <a:cubicBezTo>
                    <a:pt x="1117" y="152"/>
                    <a:pt x="1117" y="105"/>
                    <a:pt x="1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831900" y="3671225"/>
              <a:ext cx="54400" cy="41325"/>
            </a:xfrm>
            <a:custGeom>
              <a:avLst/>
              <a:gdLst/>
              <a:ahLst/>
              <a:cxnLst/>
              <a:rect l="l" t="t" r="r" b="b"/>
              <a:pathLst>
                <a:path w="2176" h="1653" extrusionOk="0">
                  <a:moveTo>
                    <a:pt x="2129" y="1"/>
                  </a:moveTo>
                  <a:cubicBezTo>
                    <a:pt x="2036" y="59"/>
                    <a:pt x="1931" y="106"/>
                    <a:pt x="1838" y="199"/>
                  </a:cubicBezTo>
                  <a:cubicBezTo>
                    <a:pt x="1640" y="292"/>
                    <a:pt x="1501" y="443"/>
                    <a:pt x="1350" y="583"/>
                  </a:cubicBezTo>
                  <a:cubicBezTo>
                    <a:pt x="966" y="873"/>
                    <a:pt x="582" y="1222"/>
                    <a:pt x="93" y="1362"/>
                  </a:cubicBezTo>
                  <a:cubicBezTo>
                    <a:pt x="93" y="1408"/>
                    <a:pt x="47" y="1408"/>
                    <a:pt x="47" y="1408"/>
                  </a:cubicBezTo>
                  <a:cubicBezTo>
                    <a:pt x="47" y="1455"/>
                    <a:pt x="0" y="1560"/>
                    <a:pt x="0" y="1560"/>
                  </a:cubicBezTo>
                  <a:cubicBezTo>
                    <a:pt x="47" y="1606"/>
                    <a:pt x="93" y="1653"/>
                    <a:pt x="140" y="1653"/>
                  </a:cubicBezTo>
                  <a:lnTo>
                    <a:pt x="187" y="1653"/>
                  </a:lnTo>
                  <a:cubicBezTo>
                    <a:pt x="291" y="1653"/>
                    <a:pt x="431" y="1653"/>
                    <a:pt x="535" y="1606"/>
                  </a:cubicBezTo>
                  <a:cubicBezTo>
                    <a:pt x="1012" y="1408"/>
                    <a:pt x="1454" y="1071"/>
                    <a:pt x="1838" y="583"/>
                  </a:cubicBezTo>
                  <a:cubicBezTo>
                    <a:pt x="1931" y="443"/>
                    <a:pt x="2036" y="245"/>
                    <a:pt x="2129" y="106"/>
                  </a:cubicBezTo>
                  <a:cubicBezTo>
                    <a:pt x="2176" y="59"/>
                    <a:pt x="2176" y="59"/>
                    <a:pt x="2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719075" y="3746550"/>
              <a:ext cx="55850" cy="11650"/>
            </a:xfrm>
            <a:custGeom>
              <a:avLst/>
              <a:gdLst/>
              <a:ahLst/>
              <a:cxnLst/>
              <a:rect l="l" t="t" r="r" b="b"/>
              <a:pathLst>
                <a:path w="2234" h="466" extrusionOk="0">
                  <a:moveTo>
                    <a:pt x="1699" y="0"/>
                  </a:moveTo>
                  <a:cubicBezTo>
                    <a:pt x="1408" y="0"/>
                    <a:pt x="1117" y="47"/>
                    <a:pt x="873" y="47"/>
                  </a:cubicBezTo>
                  <a:lnTo>
                    <a:pt x="198" y="47"/>
                  </a:lnTo>
                  <a:cubicBezTo>
                    <a:pt x="105" y="47"/>
                    <a:pt x="0" y="94"/>
                    <a:pt x="0" y="94"/>
                  </a:cubicBezTo>
                  <a:cubicBezTo>
                    <a:pt x="0" y="140"/>
                    <a:pt x="0" y="245"/>
                    <a:pt x="47" y="245"/>
                  </a:cubicBezTo>
                  <a:cubicBezTo>
                    <a:pt x="152" y="384"/>
                    <a:pt x="291" y="431"/>
                    <a:pt x="396" y="431"/>
                  </a:cubicBezTo>
                  <a:cubicBezTo>
                    <a:pt x="611" y="454"/>
                    <a:pt x="803" y="466"/>
                    <a:pt x="977" y="466"/>
                  </a:cubicBezTo>
                  <a:cubicBezTo>
                    <a:pt x="1152" y="466"/>
                    <a:pt x="1309" y="454"/>
                    <a:pt x="1454" y="431"/>
                  </a:cubicBezTo>
                  <a:cubicBezTo>
                    <a:pt x="1699" y="384"/>
                    <a:pt x="1896" y="338"/>
                    <a:pt x="2187" y="140"/>
                  </a:cubicBezTo>
                  <a:cubicBezTo>
                    <a:pt x="2234" y="140"/>
                    <a:pt x="2234" y="94"/>
                    <a:pt x="2234" y="94"/>
                  </a:cubicBezTo>
                  <a:lnTo>
                    <a:pt x="2141" y="94"/>
                  </a:lnTo>
                  <a:cubicBezTo>
                    <a:pt x="2036" y="47"/>
                    <a:pt x="1850" y="0"/>
                    <a:pt x="1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606550" y="3709050"/>
              <a:ext cx="47125" cy="39850"/>
            </a:xfrm>
            <a:custGeom>
              <a:avLst/>
              <a:gdLst/>
              <a:ahLst/>
              <a:cxnLst/>
              <a:rect l="l" t="t" r="r" b="b"/>
              <a:pathLst>
                <a:path w="1885" h="1594" extrusionOk="0">
                  <a:moveTo>
                    <a:pt x="47" y="0"/>
                  </a:moveTo>
                  <a:cubicBezTo>
                    <a:pt x="0" y="47"/>
                    <a:pt x="0" y="186"/>
                    <a:pt x="47" y="233"/>
                  </a:cubicBezTo>
                  <a:cubicBezTo>
                    <a:pt x="337" y="582"/>
                    <a:pt x="675" y="965"/>
                    <a:pt x="1059" y="1303"/>
                  </a:cubicBezTo>
                  <a:cubicBezTo>
                    <a:pt x="1163" y="1396"/>
                    <a:pt x="1303" y="1454"/>
                    <a:pt x="1454" y="1500"/>
                  </a:cubicBezTo>
                  <a:cubicBezTo>
                    <a:pt x="1501" y="1547"/>
                    <a:pt x="1594" y="1547"/>
                    <a:pt x="1640" y="1594"/>
                  </a:cubicBezTo>
                  <a:cubicBezTo>
                    <a:pt x="1745" y="1547"/>
                    <a:pt x="1838" y="1500"/>
                    <a:pt x="1884" y="1454"/>
                  </a:cubicBezTo>
                  <a:cubicBezTo>
                    <a:pt x="1838" y="1396"/>
                    <a:pt x="1838" y="1303"/>
                    <a:pt x="1791" y="1303"/>
                  </a:cubicBezTo>
                  <a:cubicBezTo>
                    <a:pt x="1407" y="919"/>
                    <a:pt x="965" y="582"/>
                    <a:pt x="535" y="233"/>
                  </a:cubicBezTo>
                  <a:cubicBezTo>
                    <a:pt x="430" y="140"/>
                    <a:pt x="337" y="47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548375" y="3622975"/>
              <a:ext cx="29100" cy="62825"/>
            </a:xfrm>
            <a:custGeom>
              <a:avLst/>
              <a:gdLst/>
              <a:ahLst/>
              <a:cxnLst/>
              <a:rect l="l" t="t" r="r" b="b"/>
              <a:pathLst>
                <a:path w="1164" h="2513" extrusionOk="0">
                  <a:moveTo>
                    <a:pt x="140" y="0"/>
                  </a:moveTo>
                  <a:cubicBezTo>
                    <a:pt x="140" y="0"/>
                    <a:pt x="47" y="47"/>
                    <a:pt x="47" y="140"/>
                  </a:cubicBezTo>
                  <a:cubicBezTo>
                    <a:pt x="1" y="140"/>
                    <a:pt x="1" y="186"/>
                    <a:pt x="1" y="244"/>
                  </a:cubicBezTo>
                  <a:lnTo>
                    <a:pt x="1" y="337"/>
                  </a:lnTo>
                  <a:cubicBezTo>
                    <a:pt x="47" y="1059"/>
                    <a:pt x="292" y="1745"/>
                    <a:pt x="675" y="2222"/>
                  </a:cubicBezTo>
                  <a:cubicBezTo>
                    <a:pt x="768" y="2326"/>
                    <a:pt x="873" y="2419"/>
                    <a:pt x="1059" y="2513"/>
                  </a:cubicBezTo>
                  <a:lnTo>
                    <a:pt x="1164" y="2513"/>
                  </a:lnTo>
                  <a:lnTo>
                    <a:pt x="1164" y="2419"/>
                  </a:lnTo>
                  <a:cubicBezTo>
                    <a:pt x="1117" y="2280"/>
                    <a:pt x="1117" y="2129"/>
                    <a:pt x="1059" y="2036"/>
                  </a:cubicBezTo>
                  <a:cubicBezTo>
                    <a:pt x="873" y="1547"/>
                    <a:pt x="675" y="1059"/>
                    <a:pt x="478" y="582"/>
                  </a:cubicBezTo>
                  <a:lnTo>
                    <a:pt x="338" y="186"/>
                  </a:lnTo>
                  <a:cubicBezTo>
                    <a:pt x="292" y="186"/>
                    <a:pt x="292" y="140"/>
                    <a:pt x="292" y="140"/>
                  </a:cubicBezTo>
                  <a:lnTo>
                    <a:pt x="245" y="93"/>
                  </a:lnTo>
                  <a:cubicBezTo>
                    <a:pt x="245" y="47"/>
                    <a:pt x="187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542275" y="3551425"/>
              <a:ext cx="18050" cy="43875"/>
            </a:xfrm>
            <a:custGeom>
              <a:avLst/>
              <a:gdLst/>
              <a:ahLst/>
              <a:cxnLst/>
              <a:rect l="l" t="t" r="r" b="b"/>
              <a:pathLst>
                <a:path w="722" h="1755" extrusionOk="0">
                  <a:moveTo>
                    <a:pt x="675" y="1"/>
                  </a:moveTo>
                  <a:cubicBezTo>
                    <a:pt x="629" y="1"/>
                    <a:pt x="536" y="47"/>
                    <a:pt x="489" y="47"/>
                  </a:cubicBezTo>
                  <a:cubicBezTo>
                    <a:pt x="431" y="94"/>
                    <a:pt x="431" y="94"/>
                    <a:pt x="384" y="94"/>
                  </a:cubicBezTo>
                  <a:lnTo>
                    <a:pt x="384" y="140"/>
                  </a:lnTo>
                  <a:lnTo>
                    <a:pt x="94" y="1013"/>
                  </a:lnTo>
                  <a:lnTo>
                    <a:pt x="1" y="1362"/>
                  </a:lnTo>
                  <a:cubicBezTo>
                    <a:pt x="1" y="1408"/>
                    <a:pt x="1" y="1455"/>
                    <a:pt x="47" y="1501"/>
                  </a:cubicBezTo>
                  <a:cubicBezTo>
                    <a:pt x="47" y="1699"/>
                    <a:pt x="94" y="1746"/>
                    <a:pt x="198" y="1746"/>
                  </a:cubicBezTo>
                  <a:cubicBezTo>
                    <a:pt x="210" y="1752"/>
                    <a:pt x="222" y="1755"/>
                    <a:pt x="232" y="1755"/>
                  </a:cubicBezTo>
                  <a:cubicBezTo>
                    <a:pt x="303" y="1755"/>
                    <a:pt x="344" y="1627"/>
                    <a:pt x="384" y="1455"/>
                  </a:cubicBezTo>
                  <a:cubicBezTo>
                    <a:pt x="536" y="1013"/>
                    <a:pt x="629" y="629"/>
                    <a:pt x="722" y="199"/>
                  </a:cubicBezTo>
                  <a:cubicBezTo>
                    <a:pt x="722" y="140"/>
                    <a:pt x="675" y="1"/>
                    <a:pt x="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376225" y="3181850"/>
              <a:ext cx="340550" cy="390250"/>
            </a:xfrm>
            <a:custGeom>
              <a:avLst/>
              <a:gdLst/>
              <a:ahLst/>
              <a:cxnLst/>
              <a:rect l="l" t="t" r="r" b="b"/>
              <a:pathLst>
                <a:path w="13622" h="15610" extrusionOk="0">
                  <a:moveTo>
                    <a:pt x="1408" y="0"/>
                  </a:moveTo>
                  <a:lnTo>
                    <a:pt x="1164" y="47"/>
                  </a:lnTo>
                  <a:cubicBezTo>
                    <a:pt x="1118" y="338"/>
                    <a:pt x="1118" y="582"/>
                    <a:pt x="1071" y="873"/>
                  </a:cubicBezTo>
                  <a:cubicBezTo>
                    <a:pt x="1025" y="1210"/>
                    <a:pt x="1025" y="1605"/>
                    <a:pt x="966" y="1943"/>
                  </a:cubicBezTo>
                  <a:cubicBezTo>
                    <a:pt x="920" y="2664"/>
                    <a:pt x="873" y="3350"/>
                    <a:pt x="827" y="4025"/>
                  </a:cubicBezTo>
                  <a:lnTo>
                    <a:pt x="780" y="4804"/>
                  </a:lnTo>
                  <a:cubicBezTo>
                    <a:pt x="734" y="5188"/>
                    <a:pt x="734" y="5618"/>
                    <a:pt x="676" y="6014"/>
                  </a:cubicBezTo>
                  <a:cubicBezTo>
                    <a:pt x="629" y="6886"/>
                    <a:pt x="583" y="7805"/>
                    <a:pt x="489" y="8724"/>
                  </a:cubicBezTo>
                  <a:cubicBezTo>
                    <a:pt x="443" y="9305"/>
                    <a:pt x="385" y="9934"/>
                    <a:pt x="338" y="10469"/>
                  </a:cubicBezTo>
                  <a:lnTo>
                    <a:pt x="199" y="11632"/>
                  </a:lnTo>
                  <a:cubicBezTo>
                    <a:pt x="94" y="12551"/>
                    <a:pt x="47" y="13330"/>
                    <a:pt x="1" y="14051"/>
                  </a:cubicBezTo>
                  <a:cubicBezTo>
                    <a:pt x="1" y="14156"/>
                    <a:pt x="1" y="14295"/>
                    <a:pt x="47" y="14342"/>
                  </a:cubicBezTo>
                  <a:cubicBezTo>
                    <a:pt x="94" y="14400"/>
                    <a:pt x="152" y="14400"/>
                    <a:pt x="245" y="14400"/>
                  </a:cubicBezTo>
                  <a:cubicBezTo>
                    <a:pt x="292" y="14400"/>
                    <a:pt x="338" y="14446"/>
                    <a:pt x="385" y="14493"/>
                  </a:cubicBezTo>
                  <a:lnTo>
                    <a:pt x="385" y="14540"/>
                  </a:lnTo>
                  <a:cubicBezTo>
                    <a:pt x="489" y="14586"/>
                    <a:pt x="583" y="14691"/>
                    <a:pt x="676" y="14737"/>
                  </a:cubicBezTo>
                  <a:cubicBezTo>
                    <a:pt x="920" y="14923"/>
                    <a:pt x="1118" y="15121"/>
                    <a:pt x="1315" y="15319"/>
                  </a:cubicBezTo>
                  <a:cubicBezTo>
                    <a:pt x="1501" y="15563"/>
                    <a:pt x="1746" y="15610"/>
                    <a:pt x="1990" y="15610"/>
                  </a:cubicBezTo>
                  <a:cubicBezTo>
                    <a:pt x="2083" y="15610"/>
                    <a:pt x="2129" y="15610"/>
                    <a:pt x="2234" y="15563"/>
                  </a:cubicBezTo>
                  <a:cubicBezTo>
                    <a:pt x="2571" y="15563"/>
                    <a:pt x="2862" y="15458"/>
                    <a:pt x="3153" y="15412"/>
                  </a:cubicBezTo>
                  <a:lnTo>
                    <a:pt x="4025" y="15121"/>
                  </a:lnTo>
                  <a:cubicBezTo>
                    <a:pt x="5526" y="14691"/>
                    <a:pt x="7073" y="14202"/>
                    <a:pt x="8585" y="13714"/>
                  </a:cubicBezTo>
                  <a:cubicBezTo>
                    <a:pt x="10178" y="13179"/>
                    <a:pt x="11877" y="12597"/>
                    <a:pt x="13621" y="11922"/>
                  </a:cubicBezTo>
                  <a:lnTo>
                    <a:pt x="13621" y="11434"/>
                  </a:lnTo>
                  <a:lnTo>
                    <a:pt x="13528" y="11387"/>
                  </a:lnTo>
                  <a:cubicBezTo>
                    <a:pt x="13528" y="11434"/>
                    <a:pt x="13470" y="11492"/>
                    <a:pt x="13470" y="11492"/>
                  </a:cubicBezTo>
                  <a:cubicBezTo>
                    <a:pt x="13424" y="11492"/>
                    <a:pt x="13424" y="11539"/>
                    <a:pt x="13377" y="11539"/>
                  </a:cubicBezTo>
                  <a:lnTo>
                    <a:pt x="13086" y="11678"/>
                  </a:lnTo>
                  <a:cubicBezTo>
                    <a:pt x="12947" y="11725"/>
                    <a:pt x="12796" y="11783"/>
                    <a:pt x="12656" y="11829"/>
                  </a:cubicBezTo>
                  <a:cubicBezTo>
                    <a:pt x="12365" y="11969"/>
                    <a:pt x="12121" y="12074"/>
                    <a:pt x="11877" y="12120"/>
                  </a:cubicBezTo>
                  <a:cubicBezTo>
                    <a:pt x="10330" y="12702"/>
                    <a:pt x="8434" y="13330"/>
                    <a:pt x="6491" y="13958"/>
                  </a:cubicBezTo>
                  <a:cubicBezTo>
                    <a:pt x="5770" y="14202"/>
                    <a:pt x="4991" y="14446"/>
                    <a:pt x="4072" y="14737"/>
                  </a:cubicBezTo>
                  <a:cubicBezTo>
                    <a:pt x="3781" y="14784"/>
                    <a:pt x="3490" y="14877"/>
                    <a:pt x="3200" y="14982"/>
                  </a:cubicBezTo>
                  <a:cubicBezTo>
                    <a:pt x="2862" y="15075"/>
                    <a:pt x="2525" y="15168"/>
                    <a:pt x="2188" y="15272"/>
                  </a:cubicBezTo>
                  <a:cubicBezTo>
                    <a:pt x="2188" y="15319"/>
                    <a:pt x="2129" y="15319"/>
                    <a:pt x="2129" y="15319"/>
                  </a:cubicBezTo>
                  <a:cubicBezTo>
                    <a:pt x="2036" y="15319"/>
                    <a:pt x="1943" y="15272"/>
                    <a:pt x="1897" y="15214"/>
                  </a:cubicBezTo>
                  <a:cubicBezTo>
                    <a:pt x="1653" y="15028"/>
                    <a:pt x="1408" y="14830"/>
                    <a:pt x="1164" y="14633"/>
                  </a:cubicBezTo>
                  <a:cubicBezTo>
                    <a:pt x="966" y="14493"/>
                    <a:pt x="734" y="14295"/>
                    <a:pt x="489" y="14109"/>
                  </a:cubicBezTo>
                  <a:lnTo>
                    <a:pt x="443" y="14051"/>
                  </a:lnTo>
                  <a:cubicBezTo>
                    <a:pt x="443" y="14005"/>
                    <a:pt x="385" y="14005"/>
                    <a:pt x="385" y="13958"/>
                  </a:cubicBezTo>
                  <a:cubicBezTo>
                    <a:pt x="385" y="13911"/>
                    <a:pt x="338" y="13865"/>
                    <a:pt x="385" y="13818"/>
                  </a:cubicBezTo>
                  <a:cubicBezTo>
                    <a:pt x="443" y="13376"/>
                    <a:pt x="489" y="12888"/>
                    <a:pt x="536" y="12458"/>
                  </a:cubicBezTo>
                  <a:cubicBezTo>
                    <a:pt x="629" y="11725"/>
                    <a:pt x="780" y="10957"/>
                    <a:pt x="827" y="10224"/>
                  </a:cubicBezTo>
                  <a:cubicBezTo>
                    <a:pt x="873" y="9840"/>
                    <a:pt x="920" y="9457"/>
                    <a:pt x="966" y="8968"/>
                  </a:cubicBezTo>
                  <a:cubicBezTo>
                    <a:pt x="966" y="8677"/>
                    <a:pt x="1025" y="8387"/>
                    <a:pt x="1025" y="8142"/>
                  </a:cubicBezTo>
                  <a:lnTo>
                    <a:pt x="1071" y="7712"/>
                  </a:lnTo>
                  <a:cubicBezTo>
                    <a:pt x="1118" y="6735"/>
                    <a:pt x="1164" y="5816"/>
                    <a:pt x="1257" y="4851"/>
                  </a:cubicBezTo>
                  <a:lnTo>
                    <a:pt x="1315" y="3932"/>
                  </a:lnTo>
                  <a:lnTo>
                    <a:pt x="1455" y="873"/>
                  </a:lnTo>
                  <a:cubicBezTo>
                    <a:pt x="1501" y="582"/>
                    <a:pt x="1455" y="291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481800" y="2411275"/>
              <a:ext cx="234975" cy="563550"/>
            </a:xfrm>
            <a:custGeom>
              <a:avLst/>
              <a:gdLst/>
              <a:ahLst/>
              <a:cxnLst/>
              <a:rect l="l" t="t" r="r" b="b"/>
              <a:pathLst>
                <a:path w="9399" h="22542" extrusionOk="0">
                  <a:moveTo>
                    <a:pt x="6293" y="10422"/>
                  </a:moveTo>
                  <a:lnTo>
                    <a:pt x="6397" y="10468"/>
                  </a:lnTo>
                  <a:lnTo>
                    <a:pt x="6491" y="10468"/>
                  </a:lnTo>
                  <a:lnTo>
                    <a:pt x="6630" y="10515"/>
                  </a:lnTo>
                  <a:lnTo>
                    <a:pt x="6491" y="11003"/>
                  </a:lnTo>
                  <a:lnTo>
                    <a:pt x="6397" y="11050"/>
                  </a:lnTo>
                  <a:cubicBezTo>
                    <a:pt x="6246" y="11096"/>
                    <a:pt x="6107" y="11143"/>
                    <a:pt x="5909" y="11201"/>
                  </a:cubicBezTo>
                  <a:cubicBezTo>
                    <a:pt x="5758" y="11248"/>
                    <a:pt x="5618" y="11294"/>
                    <a:pt x="5467" y="11341"/>
                  </a:cubicBezTo>
                  <a:cubicBezTo>
                    <a:pt x="5374" y="11387"/>
                    <a:pt x="5234" y="11434"/>
                    <a:pt x="5130" y="11492"/>
                  </a:cubicBezTo>
                  <a:cubicBezTo>
                    <a:pt x="4944" y="11585"/>
                    <a:pt x="4746" y="11678"/>
                    <a:pt x="4548" y="11783"/>
                  </a:cubicBezTo>
                  <a:cubicBezTo>
                    <a:pt x="4455" y="11829"/>
                    <a:pt x="4362" y="11876"/>
                    <a:pt x="4257" y="11969"/>
                  </a:cubicBezTo>
                  <a:cubicBezTo>
                    <a:pt x="4211" y="12015"/>
                    <a:pt x="4118" y="12120"/>
                    <a:pt x="4013" y="12167"/>
                  </a:cubicBezTo>
                  <a:cubicBezTo>
                    <a:pt x="3966" y="12213"/>
                    <a:pt x="3920" y="12260"/>
                    <a:pt x="3873" y="12260"/>
                  </a:cubicBezTo>
                  <a:cubicBezTo>
                    <a:pt x="3827" y="12260"/>
                    <a:pt x="3827" y="12306"/>
                    <a:pt x="3780" y="12306"/>
                  </a:cubicBezTo>
                  <a:lnTo>
                    <a:pt x="3629" y="12306"/>
                  </a:lnTo>
                  <a:cubicBezTo>
                    <a:pt x="3536" y="12260"/>
                    <a:pt x="3490" y="12213"/>
                    <a:pt x="3431" y="12167"/>
                  </a:cubicBezTo>
                  <a:cubicBezTo>
                    <a:pt x="3141" y="11969"/>
                    <a:pt x="3141" y="11725"/>
                    <a:pt x="3338" y="11434"/>
                  </a:cubicBezTo>
                  <a:cubicBezTo>
                    <a:pt x="3385" y="11387"/>
                    <a:pt x="3490" y="11294"/>
                    <a:pt x="3583" y="11201"/>
                  </a:cubicBezTo>
                  <a:cubicBezTo>
                    <a:pt x="4013" y="10957"/>
                    <a:pt x="4408" y="10759"/>
                    <a:pt x="4792" y="10620"/>
                  </a:cubicBezTo>
                  <a:cubicBezTo>
                    <a:pt x="5130" y="10515"/>
                    <a:pt x="5420" y="10422"/>
                    <a:pt x="5758" y="10422"/>
                  </a:cubicBezTo>
                  <a:close/>
                  <a:moveTo>
                    <a:pt x="1396" y="0"/>
                  </a:moveTo>
                  <a:cubicBezTo>
                    <a:pt x="1396" y="0"/>
                    <a:pt x="1349" y="47"/>
                    <a:pt x="1303" y="47"/>
                  </a:cubicBezTo>
                  <a:cubicBezTo>
                    <a:pt x="1256" y="93"/>
                    <a:pt x="1210" y="151"/>
                    <a:pt x="1210" y="198"/>
                  </a:cubicBezTo>
                  <a:lnTo>
                    <a:pt x="1163" y="244"/>
                  </a:lnTo>
                  <a:cubicBezTo>
                    <a:pt x="1163" y="337"/>
                    <a:pt x="1105" y="442"/>
                    <a:pt x="1105" y="535"/>
                  </a:cubicBezTo>
                  <a:cubicBezTo>
                    <a:pt x="1105" y="733"/>
                    <a:pt x="1059" y="966"/>
                    <a:pt x="1059" y="1163"/>
                  </a:cubicBezTo>
                  <a:cubicBezTo>
                    <a:pt x="1012" y="1547"/>
                    <a:pt x="966" y="1989"/>
                    <a:pt x="919" y="2373"/>
                  </a:cubicBezTo>
                  <a:cubicBezTo>
                    <a:pt x="721" y="3583"/>
                    <a:pt x="524" y="4804"/>
                    <a:pt x="337" y="6014"/>
                  </a:cubicBezTo>
                  <a:lnTo>
                    <a:pt x="140" y="7316"/>
                  </a:lnTo>
                  <a:cubicBezTo>
                    <a:pt x="140" y="7363"/>
                    <a:pt x="93" y="7467"/>
                    <a:pt x="47" y="7514"/>
                  </a:cubicBezTo>
                  <a:lnTo>
                    <a:pt x="0" y="7514"/>
                  </a:lnTo>
                  <a:lnTo>
                    <a:pt x="0" y="7561"/>
                  </a:lnTo>
                  <a:lnTo>
                    <a:pt x="0" y="7607"/>
                  </a:lnTo>
                  <a:lnTo>
                    <a:pt x="0" y="7654"/>
                  </a:lnTo>
                  <a:cubicBezTo>
                    <a:pt x="47" y="7758"/>
                    <a:pt x="93" y="7851"/>
                    <a:pt x="140" y="7944"/>
                  </a:cubicBezTo>
                  <a:cubicBezTo>
                    <a:pt x="186" y="8049"/>
                    <a:pt x="291" y="8142"/>
                    <a:pt x="384" y="8293"/>
                  </a:cubicBezTo>
                  <a:cubicBezTo>
                    <a:pt x="431" y="8340"/>
                    <a:pt x="524" y="8433"/>
                    <a:pt x="628" y="8526"/>
                  </a:cubicBezTo>
                  <a:lnTo>
                    <a:pt x="675" y="8584"/>
                  </a:lnTo>
                  <a:cubicBezTo>
                    <a:pt x="768" y="8677"/>
                    <a:pt x="814" y="8724"/>
                    <a:pt x="873" y="8770"/>
                  </a:cubicBezTo>
                  <a:lnTo>
                    <a:pt x="966" y="8875"/>
                  </a:lnTo>
                  <a:lnTo>
                    <a:pt x="1256" y="9061"/>
                  </a:lnTo>
                  <a:lnTo>
                    <a:pt x="1303" y="9108"/>
                  </a:lnTo>
                  <a:lnTo>
                    <a:pt x="1349" y="9166"/>
                  </a:lnTo>
                  <a:lnTo>
                    <a:pt x="2617" y="10515"/>
                  </a:lnTo>
                  <a:cubicBezTo>
                    <a:pt x="2850" y="10806"/>
                    <a:pt x="3001" y="11096"/>
                    <a:pt x="2803" y="11585"/>
                  </a:cubicBezTo>
                  <a:cubicBezTo>
                    <a:pt x="2757" y="11585"/>
                    <a:pt x="2757" y="11632"/>
                    <a:pt x="2757" y="11678"/>
                  </a:cubicBezTo>
                  <a:cubicBezTo>
                    <a:pt x="2710" y="11725"/>
                    <a:pt x="2710" y="11783"/>
                    <a:pt x="2710" y="11876"/>
                  </a:cubicBezTo>
                  <a:cubicBezTo>
                    <a:pt x="2710" y="11876"/>
                    <a:pt x="2710" y="11922"/>
                    <a:pt x="2757" y="11969"/>
                  </a:cubicBezTo>
                  <a:cubicBezTo>
                    <a:pt x="2757" y="12015"/>
                    <a:pt x="2757" y="12074"/>
                    <a:pt x="2803" y="12167"/>
                  </a:cubicBezTo>
                  <a:cubicBezTo>
                    <a:pt x="2803" y="12213"/>
                    <a:pt x="2850" y="12260"/>
                    <a:pt x="2908" y="12306"/>
                  </a:cubicBezTo>
                  <a:cubicBezTo>
                    <a:pt x="2908" y="12364"/>
                    <a:pt x="2955" y="12411"/>
                    <a:pt x="2955" y="12411"/>
                  </a:cubicBezTo>
                  <a:cubicBezTo>
                    <a:pt x="3001" y="12457"/>
                    <a:pt x="3048" y="12504"/>
                    <a:pt x="3141" y="12550"/>
                  </a:cubicBezTo>
                  <a:cubicBezTo>
                    <a:pt x="3141" y="12597"/>
                    <a:pt x="3199" y="12597"/>
                    <a:pt x="3245" y="12597"/>
                  </a:cubicBezTo>
                  <a:cubicBezTo>
                    <a:pt x="3292" y="12655"/>
                    <a:pt x="3338" y="12702"/>
                    <a:pt x="3431" y="12702"/>
                  </a:cubicBezTo>
                  <a:cubicBezTo>
                    <a:pt x="3490" y="12748"/>
                    <a:pt x="3536" y="12748"/>
                    <a:pt x="3629" y="12748"/>
                  </a:cubicBezTo>
                  <a:lnTo>
                    <a:pt x="3873" y="12748"/>
                  </a:lnTo>
                  <a:lnTo>
                    <a:pt x="3920" y="13039"/>
                  </a:lnTo>
                  <a:lnTo>
                    <a:pt x="3966" y="13039"/>
                  </a:lnTo>
                  <a:lnTo>
                    <a:pt x="4164" y="12992"/>
                  </a:lnTo>
                  <a:lnTo>
                    <a:pt x="4118" y="12841"/>
                  </a:lnTo>
                  <a:cubicBezTo>
                    <a:pt x="4071" y="12597"/>
                    <a:pt x="4118" y="12457"/>
                    <a:pt x="4362" y="12364"/>
                  </a:cubicBezTo>
                  <a:cubicBezTo>
                    <a:pt x="4746" y="12167"/>
                    <a:pt x="5130" y="11969"/>
                    <a:pt x="5572" y="11783"/>
                  </a:cubicBezTo>
                  <a:cubicBezTo>
                    <a:pt x="5711" y="11678"/>
                    <a:pt x="5909" y="11632"/>
                    <a:pt x="6049" y="11538"/>
                  </a:cubicBezTo>
                  <a:lnTo>
                    <a:pt x="6153" y="11492"/>
                  </a:lnTo>
                  <a:lnTo>
                    <a:pt x="6200" y="11585"/>
                  </a:lnTo>
                  <a:cubicBezTo>
                    <a:pt x="6200" y="11678"/>
                    <a:pt x="6246" y="11725"/>
                    <a:pt x="6246" y="11783"/>
                  </a:cubicBezTo>
                  <a:cubicBezTo>
                    <a:pt x="6246" y="11876"/>
                    <a:pt x="6293" y="11969"/>
                    <a:pt x="6293" y="12015"/>
                  </a:cubicBezTo>
                  <a:cubicBezTo>
                    <a:pt x="6491" y="12550"/>
                    <a:pt x="6630" y="13085"/>
                    <a:pt x="6781" y="13667"/>
                  </a:cubicBezTo>
                  <a:cubicBezTo>
                    <a:pt x="7212" y="14923"/>
                    <a:pt x="7607" y="16284"/>
                    <a:pt x="7991" y="17598"/>
                  </a:cubicBezTo>
                  <a:cubicBezTo>
                    <a:pt x="8189" y="18320"/>
                    <a:pt x="8375" y="19099"/>
                    <a:pt x="8573" y="19820"/>
                  </a:cubicBezTo>
                  <a:cubicBezTo>
                    <a:pt x="8619" y="20215"/>
                    <a:pt x="8724" y="20599"/>
                    <a:pt x="8817" y="20983"/>
                  </a:cubicBezTo>
                  <a:cubicBezTo>
                    <a:pt x="8956" y="21565"/>
                    <a:pt x="9108" y="22100"/>
                    <a:pt x="9398" y="22542"/>
                  </a:cubicBezTo>
                  <a:lnTo>
                    <a:pt x="9398" y="21518"/>
                  </a:lnTo>
                  <a:cubicBezTo>
                    <a:pt x="9352" y="21472"/>
                    <a:pt x="9352" y="21425"/>
                    <a:pt x="9352" y="21379"/>
                  </a:cubicBezTo>
                  <a:cubicBezTo>
                    <a:pt x="9305" y="21088"/>
                    <a:pt x="9201" y="20797"/>
                    <a:pt x="9154" y="20506"/>
                  </a:cubicBezTo>
                  <a:cubicBezTo>
                    <a:pt x="9015" y="19820"/>
                    <a:pt x="8863" y="19192"/>
                    <a:pt x="8666" y="18517"/>
                  </a:cubicBezTo>
                  <a:cubicBezTo>
                    <a:pt x="8573" y="18075"/>
                    <a:pt x="8433" y="17645"/>
                    <a:pt x="8282" y="17203"/>
                  </a:cubicBezTo>
                  <a:lnTo>
                    <a:pt x="7851" y="15900"/>
                  </a:lnTo>
                  <a:cubicBezTo>
                    <a:pt x="7502" y="14493"/>
                    <a:pt x="7119" y="13132"/>
                    <a:pt x="6630" y="11829"/>
                  </a:cubicBezTo>
                  <a:lnTo>
                    <a:pt x="6584" y="11783"/>
                  </a:lnTo>
                  <a:cubicBezTo>
                    <a:pt x="6537" y="11585"/>
                    <a:pt x="6444" y="11387"/>
                    <a:pt x="6630" y="11201"/>
                  </a:cubicBezTo>
                  <a:lnTo>
                    <a:pt x="6630" y="11143"/>
                  </a:lnTo>
                  <a:lnTo>
                    <a:pt x="6630" y="11096"/>
                  </a:lnTo>
                  <a:lnTo>
                    <a:pt x="6630" y="11050"/>
                  </a:lnTo>
                  <a:lnTo>
                    <a:pt x="6688" y="11003"/>
                  </a:lnTo>
                  <a:cubicBezTo>
                    <a:pt x="6921" y="10852"/>
                    <a:pt x="7026" y="10713"/>
                    <a:pt x="7026" y="10620"/>
                  </a:cubicBezTo>
                  <a:cubicBezTo>
                    <a:pt x="7072" y="10468"/>
                    <a:pt x="6874" y="10271"/>
                    <a:pt x="6537" y="10038"/>
                  </a:cubicBezTo>
                  <a:lnTo>
                    <a:pt x="6537" y="9980"/>
                  </a:lnTo>
                  <a:lnTo>
                    <a:pt x="6537" y="9933"/>
                  </a:lnTo>
                  <a:lnTo>
                    <a:pt x="6537" y="9747"/>
                  </a:lnTo>
                  <a:cubicBezTo>
                    <a:pt x="6584" y="9596"/>
                    <a:pt x="6584" y="9456"/>
                    <a:pt x="6630" y="9305"/>
                  </a:cubicBezTo>
                  <a:cubicBezTo>
                    <a:pt x="6688" y="9014"/>
                    <a:pt x="6781" y="8724"/>
                    <a:pt x="6828" y="8433"/>
                  </a:cubicBezTo>
                  <a:cubicBezTo>
                    <a:pt x="6921" y="7851"/>
                    <a:pt x="7072" y="7316"/>
                    <a:pt x="7165" y="6735"/>
                  </a:cubicBezTo>
                  <a:cubicBezTo>
                    <a:pt x="7165" y="6688"/>
                    <a:pt x="7212" y="6642"/>
                    <a:pt x="7212" y="6595"/>
                  </a:cubicBezTo>
                  <a:cubicBezTo>
                    <a:pt x="7270" y="6351"/>
                    <a:pt x="7316" y="6107"/>
                    <a:pt x="7165" y="5909"/>
                  </a:cubicBezTo>
                  <a:lnTo>
                    <a:pt x="6979" y="5909"/>
                  </a:lnTo>
                  <a:lnTo>
                    <a:pt x="6049" y="9933"/>
                  </a:lnTo>
                  <a:lnTo>
                    <a:pt x="6002" y="9933"/>
                  </a:lnTo>
                  <a:cubicBezTo>
                    <a:pt x="5957" y="9931"/>
                    <a:pt x="5912" y="9930"/>
                    <a:pt x="5868" y="9930"/>
                  </a:cubicBezTo>
                  <a:cubicBezTo>
                    <a:pt x="5002" y="9930"/>
                    <a:pt x="4220" y="10348"/>
                    <a:pt x="3490" y="10713"/>
                  </a:cubicBezTo>
                  <a:lnTo>
                    <a:pt x="3385" y="10713"/>
                  </a:lnTo>
                  <a:lnTo>
                    <a:pt x="3338" y="10666"/>
                  </a:lnTo>
                  <a:lnTo>
                    <a:pt x="3292" y="10666"/>
                  </a:lnTo>
                  <a:cubicBezTo>
                    <a:pt x="3292" y="10620"/>
                    <a:pt x="3292" y="10620"/>
                    <a:pt x="3245" y="10561"/>
                  </a:cubicBezTo>
                  <a:cubicBezTo>
                    <a:pt x="2710" y="9689"/>
                    <a:pt x="1931" y="9014"/>
                    <a:pt x="1163" y="8386"/>
                  </a:cubicBezTo>
                  <a:cubicBezTo>
                    <a:pt x="1012" y="8235"/>
                    <a:pt x="873" y="8142"/>
                    <a:pt x="721" y="8003"/>
                  </a:cubicBezTo>
                  <a:cubicBezTo>
                    <a:pt x="582" y="7898"/>
                    <a:pt x="524" y="7758"/>
                    <a:pt x="524" y="7607"/>
                  </a:cubicBezTo>
                  <a:lnTo>
                    <a:pt x="524" y="7421"/>
                  </a:lnTo>
                  <a:lnTo>
                    <a:pt x="1256" y="3350"/>
                  </a:lnTo>
                  <a:lnTo>
                    <a:pt x="1349" y="2768"/>
                  </a:lnTo>
                  <a:cubicBezTo>
                    <a:pt x="1349" y="2664"/>
                    <a:pt x="1396" y="2524"/>
                    <a:pt x="1396" y="2419"/>
                  </a:cubicBezTo>
                  <a:lnTo>
                    <a:pt x="1396" y="2326"/>
                  </a:lnTo>
                  <a:cubicBezTo>
                    <a:pt x="1454" y="2187"/>
                    <a:pt x="1454" y="1989"/>
                    <a:pt x="1501" y="1838"/>
                  </a:cubicBezTo>
                  <a:lnTo>
                    <a:pt x="1594" y="1454"/>
                  </a:lnTo>
                  <a:lnTo>
                    <a:pt x="1791" y="2326"/>
                  </a:lnTo>
                  <a:cubicBezTo>
                    <a:pt x="1884" y="2664"/>
                    <a:pt x="1931" y="2955"/>
                    <a:pt x="2036" y="3245"/>
                  </a:cubicBezTo>
                  <a:lnTo>
                    <a:pt x="2129" y="3734"/>
                  </a:lnTo>
                  <a:lnTo>
                    <a:pt x="2513" y="3641"/>
                  </a:lnTo>
                  <a:cubicBezTo>
                    <a:pt x="2466" y="3490"/>
                    <a:pt x="2420" y="3292"/>
                    <a:pt x="2373" y="3152"/>
                  </a:cubicBezTo>
                  <a:lnTo>
                    <a:pt x="2326" y="2955"/>
                  </a:lnTo>
                  <a:cubicBezTo>
                    <a:pt x="2268" y="2710"/>
                    <a:pt x="2222" y="2419"/>
                    <a:pt x="2129" y="2129"/>
                  </a:cubicBezTo>
                  <a:cubicBezTo>
                    <a:pt x="2082" y="1989"/>
                    <a:pt x="2036" y="1791"/>
                    <a:pt x="1978" y="1652"/>
                  </a:cubicBezTo>
                  <a:cubicBezTo>
                    <a:pt x="1884" y="1210"/>
                    <a:pt x="1745" y="779"/>
                    <a:pt x="1547" y="198"/>
                  </a:cubicBezTo>
                  <a:cubicBezTo>
                    <a:pt x="1501" y="93"/>
                    <a:pt x="1454" y="47"/>
                    <a:pt x="13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240450" y="2906775"/>
              <a:ext cx="476325" cy="405950"/>
            </a:xfrm>
            <a:custGeom>
              <a:avLst/>
              <a:gdLst/>
              <a:ahLst/>
              <a:cxnLst/>
              <a:rect l="l" t="t" r="r" b="b"/>
              <a:pathLst>
                <a:path w="19053" h="16238" extrusionOk="0">
                  <a:moveTo>
                    <a:pt x="6397" y="0"/>
                  </a:moveTo>
                  <a:cubicBezTo>
                    <a:pt x="6304" y="0"/>
                    <a:pt x="6211" y="47"/>
                    <a:pt x="6060" y="105"/>
                  </a:cubicBezTo>
                  <a:lnTo>
                    <a:pt x="5920" y="151"/>
                  </a:lnTo>
                  <a:cubicBezTo>
                    <a:pt x="5676" y="244"/>
                    <a:pt x="5478" y="337"/>
                    <a:pt x="5292" y="442"/>
                  </a:cubicBezTo>
                  <a:cubicBezTo>
                    <a:pt x="3931" y="1117"/>
                    <a:pt x="2478" y="1896"/>
                    <a:pt x="872" y="2722"/>
                  </a:cubicBezTo>
                  <a:cubicBezTo>
                    <a:pt x="640" y="2815"/>
                    <a:pt x="396" y="2954"/>
                    <a:pt x="105" y="3152"/>
                  </a:cubicBezTo>
                  <a:cubicBezTo>
                    <a:pt x="58" y="3199"/>
                    <a:pt x="0" y="3245"/>
                    <a:pt x="0" y="3303"/>
                  </a:cubicBezTo>
                  <a:cubicBezTo>
                    <a:pt x="0" y="3350"/>
                    <a:pt x="0" y="3396"/>
                    <a:pt x="58" y="3443"/>
                  </a:cubicBezTo>
                  <a:cubicBezTo>
                    <a:pt x="244" y="3687"/>
                    <a:pt x="396" y="3885"/>
                    <a:pt x="535" y="4024"/>
                  </a:cubicBezTo>
                  <a:cubicBezTo>
                    <a:pt x="686" y="4222"/>
                    <a:pt x="931" y="4315"/>
                    <a:pt x="1221" y="4315"/>
                  </a:cubicBezTo>
                  <a:lnTo>
                    <a:pt x="1268" y="4315"/>
                  </a:lnTo>
                  <a:cubicBezTo>
                    <a:pt x="1698" y="4315"/>
                    <a:pt x="2094" y="4118"/>
                    <a:pt x="2478" y="3885"/>
                  </a:cubicBezTo>
                  <a:cubicBezTo>
                    <a:pt x="2571" y="3827"/>
                    <a:pt x="2675" y="3780"/>
                    <a:pt x="2722" y="3734"/>
                  </a:cubicBezTo>
                  <a:lnTo>
                    <a:pt x="2966" y="3594"/>
                  </a:lnTo>
                  <a:lnTo>
                    <a:pt x="3106" y="3978"/>
                  </a:lnTo>
                  <a:cubicBezTo>
                    <a:pt x="3199" y="4222"/>
                    <a:pt x="3350" y="4408"/>
                    <a:pt x="3443" y="4653"/>
                  </a:cubicBezTo>
                  <a:cubicBezTo>
                    <a:pt x="3548" y="4850"/>
                    <a:pt x="3641" y="5048"/>
                    <a:pt x="3734" y="5281"/>
                  </a:cubicBezTo>
                  <a:cubicBezTo>
                    <a:pt x="3838" y="5432"/>
                    <a:pt x="3885" y="5571"/>
                    <a:pt x="3978" y="5723"/>
                  </a:cubicBezTo>
                  <a:cubicBezTo>
                    <a:pt x="4804" y="7421"/>
                    <a:pt x="5676" y="9166"/>
                    <a:pt x="6549" y="10864"/>
                  </a:cubicBezTo>
                  <a:lnTo>
                    <a:pt x="6642" y="10864"/>
                  </a:lnTo>
                  <a:lnTo>
                    <a:pt x="6793" y="10806"/>
                  </a:lnTo>
                  <a:cubicBezTo>
                    <a:pt x="6688" y="10515"/>
                    <a:pt x="6595" y="10177"/>
                    <a:pt x="6456" y="9887"/>
                  </a:cubicBezTo>
                  <a:cubicBezTo>
                    <a:pt x="5920" y="8875"/>
                    <a:pt x="5385" y="7851"/>
                    <a:pt x="4897" y="6839"/>
                  </a:cubicBezTo>
                  <a:cubicBezTo>
                    <a:pt x="4711" y="6397"/>
                    <a:pt x="4467" y="5967"/>
                    <a:pt x="4269" y="5525"/>
                  </a:cubicBezTo>
                  <a:lnTo>
                    <a:pt x="4176" y="5339"/>
                  </a:lnTo>
                  <a:cubicBezTo>
                    <a:pt x="4025" y="5048"/>
                    <a:pt x="3885" y="4804"/>
                    <a:pt x="3734" y="4513"/>
                  </a:cubicBezTo>
                  <a:cubicBezTo>
                    <a:pt x="3594" y="4222"/>
                    <a:pt x="3443" y="3931"/>
                    <a:pt x="3257" y="3641"/>
                  </a:cubicBezTo>
                  <a:cubicBezTo>
                    <a:pt x="3106" y="3350"/>
                    <a:pt x="2966" y="3303"/>
                    <a:pt x="2861" y="3303"/>
                  </a:cubicBezTo>
                  <a:cubicBezTo>
                    <a:pt x="2768" y="3303"/>
                    <a:pt x="2675" y="3350"/>
                    <a:pt x="2571" y="3350"/>
                  </a:cubicBezTo>
                  <a:cubicBezTo>
                    <a:pt x="2571" y="3396"/>
                    <a:pt x="2524" y="3396"/>
                    <a:pt x="2478" y="3396"/>
                  </a:cubicBezTo>
                  <a:cubicBezTo>
                    <a:pt x="2431" y="3443"/>
                    <a:pt x="2326" y="3489"/>
                    <a:pt x="2280" y="3489"/>
                  </a:cubicBezTo>
                  <a:lnTo>
                    <a:pt x="2187" y="3536"/>
                  </a:lnTo>
                  <a:cubicBezTo>
                    <a:pt x="2036" y="3641"/>
                    <a:pt x="1849" y="3734"/>
                    <a:pt x="1698" y="3827"/>
                  </a:cubicBezTo>
                  <a:cubicBezTo>
                    <a:pt x="1512" y="3885"/>
                    <a:pt x="1361" y="3931"/>
                    <a:pt x="1268" y="3931"/>
                  </a:cubicBezTo>
                  <a:cubicBezTo>
                    <a:pt x="872" y="3931"/>
                    <a:pt x="686" y="3641"/>
                    <a:pt x="582" y="3396"/>
                  </a:cubicBezTo>
                  <a:lnTo>
                    <a:pt x="535" y="3303"/>
                  </a:lnTo>
                  <a:lnTo>
                    <a:pt x="640" y="3245"/>
                  </a:lnTo>
                  <a:cubicBezTo>
                    <a:pt x="2524" y="2326"/>
                    <a:pt x="4362" y="1361"/>
                    <a:pt x="6258" y="442"/>
                  </a:cubicBezTo>
                  <a:lnTo>
                    <a:pt x="6304" y="442"/>
                  </a:lnTo>
                  <a:lnTo>
                    <a:pt x="6502" y="489"/>
                  </a:lnTo>
                  <a:lnTo>
                    <a:pt x="6502" y="582"/>
                  </a:lnTo>
                  <a:lnTo>
                    <a:pt x="6502" y="733"/>
                  </a:lnTo>
                  <a:lnTo>
                    <a:pt x="6502" y="826"/>
                  </a:lnTo>
                  <a:cubicBezTo>
                    <a:pt x="6456" y="919"/>
                    <a:pt x="6456" y="1024"/>
                    <a:pt x="6456" y="1117"/>
                  </a:cubicBezTo>
                  <a:cubicBezTo>
                    <a:pt x="6397" y="1210"/>
                    <a:pt x="6351" y="1314"/>
                    <a:pt x="6304" y="1454"/>
                  </a:cubicBezTo>
                  <a:cubicBezTo>
                    <a:pt x="6258" y="1559"/>
                    <a:pt x="6211" y="1652"/>
                    <a:pt x="6165" y="1791"/>
                  </a:cubicBezTo>
                  <a:cubicBezTo>
                    <a:pt x="6107" y="1791"/>
                    <a:pt x="6107" y="1849"/>
                    <a:pt x="6107" y="1849"/>
                  </a:cubicBezTo>
                  <a:cubicBezTo>
                    <a:pt x="6060" y="1896"/>
                    <a:pt x="6014" y="1942"/>
                    <a:pt x="5920" y="1989"/>
                  </a:cubicBezTo>
                  <a:cubicBezTo>
                    <a:pt x="5816" y="2082"/>
                    <a:pt x="5723" y="2140"/>
                    <a:pt x="5630" y="2187"/>
                  </a:cubicBezTo>
                  <a:cubicBezTo>
                    <a:pt x="5583" y="2187"/>
                    <a:pt x="5525" y="2233"/>
                    <a:pt x="5478" y="2280"/>
                  </a:cubicBezTo>
                  <a:cubicBezTo>
                    <a:pt x="5292" y="2373"/>
                    <a:pt x="5292" y="2373"/>
                    <a:pt x="5385" y="2617"/>
                  </a:cubicBezTo>
                  <a:cubicBezTo>
                    <a:pt x="5583" y="3013"/>
                    <a:pt x="5769" y="3443"/>
                    <a:pt x="5920" y="3885"/>
                  </a:cubicBezTo>
                  <a:lnTo>
                    <a:pt x="5967" y="4024"/>
                  </a:lnTo>
                  <a:lnTo>
                    <a:pt x="5967" y="4071"/>
                  </a:lnTo>
                  <a:cubicBezTo>
                    <a:pt x="5967" y="4118"/>
                    <a:pt x="5967" y="4176"/>
                    <a:pt x="5920" y="4222"/>
                  </a:cubicBezTo>
                  <a:lnTo>
                    <a:pt x="5874" y="4269"/>
                  </a:lnTo>
                  <a:lnTo>
                    <a:pt x="5816" y="4315"/>
                  </a:lnTo>
                  <a:cubicBezTo>
                    <a:pt x="5723" y="4408"/>
                    <a:pt x="5583" y="4513"/>
                    <a:pt x="5478" y="4560"/>
                  </a:cubicBezTo>
                  <a:cubicBezTo>
                    <a:pt x="5292" y="4699"/>
                    <a:pt x="5095" y="4850"/>
                    <a:pt x="4943" y="5048"/>
                  </a:cubicBezTo>
                  <a:cubicBezTo>
                    <a:pt x="4850" y="5095"/>
                    <a:pt x="4850" y="5141"/>
                    <a:pt x="4804" y="5234"/>
                  </a:cubicBezTo>
                  <a:lnTo>
                    <a:pt x="4804" y="5281"/>
                  </a:lnTo>
                  <a:lnTo>
                    <a:pt x="5095" y="5281"/>
                  </a:lnTo>
                  <a:cubicBezTo>
                    <a:pt x="5478" y="5234"/>
                    <a:pt x="5769" y="4943"/>
                    <a:pt x="6107" y="4653"/>
                  </a:cubicBezTo>
                  <a:lnTo>
                    <a:pt x="6211" y="4560"/>
                  </a:lnTo>
                  <a:lnTo>
                    <a:pt x="6258" y="4653"/>
                  </a:lnTo>
                  <a:cubicBezTo>
                    <a:pt x="6351" y="4850"/>
                    <a:pt x="6456" y="4990"/>
                    <a:pt x="6549" y="5141"/>
                  </a:cubicBezTo>
                  <a:lnTo>
                    <a:pt x="6549" y="5234"/>
                  </a:lnTo>
                  <a:lnTo>
                    <a:pt x="6258" y="5478"/>
                  </a:lnTo>
                  <a:cubicBezTo>
                    <a:pt x="6060" y="5676"/>
                    <a:pt x="5874" y="5816"/>
                    <a:pt x="5676" y="6013"/>
                  </a:cubicBezTo>
                  <a:cubicBezTo>
                    <a:pt x="5478" y="6153"/>
                    <a:pt x="5432" y="6258"/>
                    <a:pt x="5478" y="6351"/>
                  </a:cubicBezTo>
                  <a:cubicBezTo>
                    <a:pt x="5531" y="6397"/>
                    <a:pt x="5592" y="6421"/>
                    <a:pt x="5665" y="6421"/>
                  </a:cubicBezTo>
                  <a:cubicBezTo>
                    <a:pt x="5737" y="6421"/>
                    <a:pt x="5822" y="6397"/>
                    <a:pt x="5920" y="6351"/>
                  </a:cubicBezTo>
                  <a:cubicBezTo>
                    <a:pt x="6107" y="6211"/>
                    <a:pt x="6304" y="6107"/>
                    <a:pt x="6502" y="5967"/>
                  </a:cubicBezTo>
                  <a:cubicBezTo>
                    <a:pt x="6549" y="5920"/>
                    <a:pt x="6642" y="5862"/>
                    <a:pt x="6746" y="5816"/>
                  </a:cubicBezTo>
                  <a:lnTo>
                    <a:pt x="6839" y="5769"/>
                  </a:lnTo>
                  <a:lnTo>
                    <a:pt x="6886" y="5816"/>
                  </a:lnTo>
                  <a:cubicBezTo>
                    <a:pt x="6932" y="5967"/>
                    <a:pt x="7037" y="6107"/>
                    <a:pt x="7130" y="6258"/>
                  </a:cubicBezTo>
                  <a:lnTo>
                    <a:pt x="7270" y="6502"/>
                  </a:lnTo>
                  <a:lnTo>
                    <a:pt x="7037" y="6642"/>
                  </a:lnTo>
                  <a:cubicBezTo>
                    <a:pt x="6839" y="6793"/>
                    <a:pt x="6688" y="6932"/>
                    <a:pt x="6502" y="7084"/>
                  </a:cubicBezTo>
                  <a:cubicBezTo>
                    <a:pt x="6397" y="7177"/>
                    <a:pt x="6351" y="7270"/>
                    <a:pt x="6258" y="7421"/>
                  </a:cubicBezTo>
                  <a:lnTo>
                    <a:pt x="6211" y="7467"/>
                  </a:lnTo>
                  <a:lnTo>
                    <a:pt x="6258" y="7467"/>
                  </a:lnTo>
                  <a:cubicBezTo>
                    <a:pt x="6549" y="7421"/>
                    <a:pt x="6839" y="7316"/>
                    <a:pt x="7130" y="7223"/>
                  </a:cubicBezTo>
                  <a:cubicBezTo>
                    <a:pt x="7177" y="7177"/>
                    <a:pt x="7270" y="7130"/>
                    <a:pt x="7328" y="7084"/>
                  </a:cubicBezTo>
                  <a:cubicBezTo>
                    <a:pt x="7374" y="7025"/>
                    <a:pt x="7421" y="7025"/>
                    <a:pt x="7467" y="6979"/>
                  </a:cubicBezTo>
                  <a:lnTo>
                    <a:pt x="7560" y="6932"/>
                  </a:lnTo>
                  <a:lnTo>
                    <a:pt x="7851" y="7467"/>
                  </a:lnTo>
                  <a:lnTo>
                    <a:pt x="7560" y="7758"/>
                  </a:lnTo>
                  <a:cubicBezTo>
                    <a:pt x="7328" y="7956"/>
                    <a:pt x="7130" y="8142"/>
                    <a:pt x="6932" y="8340"/>
                  </a:cubicBezTo>
                  <a:cubicBezTo>
                    <a:pt x="6886" y="8340"/>
                    <a:pt x="6886" y="8386"/>
                    <a:pt x="6886" y="8433"/>
                  </a:cubicBezTo>
                  <a:cubicBezTo>
                    <a:pt x="6886" y="8479"/>
                    <a:pt x="6886" y="8479"/>
                    <a:pt x="6839" y="8479"/>
                  </a:cubicBezTo>
                  <a:lnTo>
                    <a:pt x="6979" y="8479"/>
                  </a:lnTo>
                  <a:cubicBezTo>
                    <a:pt x="7223" y="8433"/>
                    <a:pt x="7467" y="8340"/>
                    <a:pt x="7805" y="8189"/>
                  </a:cubicBezTo>
                  <a:cubicBezTo>
                    <a:pt x="7851" y="8189"/>
                    <a:pt x="7909" y="8142"/>
                    <a:pt x="7956" y="8095"/>
                  </a:cubicBezTo>
                  <a:cubicBezTo>
                    <a:pt x="8002" y="8049"/>
                    <a:pt x="8002" y="8049"/>
                    <a:pt x="8049" y="8002"/>
                  </a:cubicBezTo>
                  <a:lnTo>
                    <a:pt x="8142" y="7898"/>
                  </a:lnTo>
                  <a:lnTo>
                    <a:pt x="8200" y="8002"/>
                  </a:lnTo>
                  <a:cubicBezTo>
                    <a:pt x="8247" y="8095"/>
                    <a:pt x="8293" y="8189"/>
                    <a:pt x="8386" y="8293"/>
                  </a:cubicBezTo>
                  <a:cubicBezTo>
                    <a:pt x="8491" y="8479"/>
                    <a:pt x="8631" y="8724"/>
                    <a:pt x="8724" y="8968"/>
                  </a:cubicBezTo>
                  <a:cubicBezTo>
                    <a:pt x="8968" y="9596"/>
                    <a:pt x="9410" y="10131"/>
                    <a:pt x="10178" y="10515"/>
                  </a:cubicBezTo>
                  <a:cubicBezTo>
                    <a:pt x="10375" y="10619"/>
                    <a:pt x="10620" y="10759"/>
                    <a:pt x="10817" y="10910"/>
                  </a:cubicBezTo>
                  <a:cubicBezTo>
                    <a:pt x="10957" y="11003"/>
                    <a:pt x="11108" y="11155"/>
                    <a:pt x="11248" y="11201"/>
                  </a:cubicBezTo>
                  <a:cubicBezTo>
                    <a:pt x="11876" y="11631"/>
                    <a:pt x="12504" y="12027"/>
                    <a:pt x="13190" y="12457"/>
                  </a:cubicBezTo>
                  <a:cubicBezTo>
                    <a:pt x="14202" y="13085"/>
                    <a:pt x="15272" y="13772"/>
                    <a:pt x="16342" y="14446"/>
                  </a:cubicBezTo>
                  <a:cubicBezTo>
                    <a:pt x="16924" y="14784"/>
                    <a:pt x="17447" y="15167"/>
                    <a:pt x="17982" y="15516"/>
                  </a:cubicBezTo>
                  <a:cubicBezTo>
                    <a:pt x="18227" y="15702"/>
                    <a:pt x="18471" y="15900"/>
                    <a:pt x="18715" y="16040"/>
                  </a:cubicBezTo>
                  <a:lnTo>
                    <a:pt x="18762" y="16098"/>
                  </a:lnTo>
                  <a:cubicBezTo>
                    <a:pt x="18855" y="16144"/>
                    <a:pt x="18901" y="16191"/>
                    <a:pt x="18959" y="16191"/>
                  </a:cubicBezTo>
                  <a:cubicBezTo>
                    <a:pt x="19006" y="16191"/>
                    <a:pt x="19006" y="16191"/>
                    <a:pt x="19052" y="16237"/>
                  </a:cubicBezTo>
                  <a:lnTo>
                    <a:pt x="19052" y="15749"/>
                  </a:lnTo>
                  <a:lnTo>
                    <a:pt x="18424" y="15319"/>
                  </a:lnTo>
                  <a:cubicBezTo>
                    <a:pt x="17982" y="15074"/>
                    <a:pt x="17598" y="14784"/>
                    <a:pt x="17215" y="14539"/>
                  </a:cubicBezTo>
                  <a:cubicBezTo>
                    <a:pt x="17156" y="14493"/>
                    <a:pt x="17110" y="14400"/>
                    <a:pt x="17110" y="14295"/>
                  </a:cubicBezTo>
                  <a:lnTo>
                    <a:pt x="17110" y="14248"/>
                  </a:lnTo>
                  <a:lnTo>
                    <a:pt x="16773" y="14248"/>
                  </a:lnTo>
                  <a:lnTo>
                    <a:pt x="16726" y="14202"/>
                  </a:lnTo>
                  <a:cubicBezTo>
                    <a:pt x="16238" y="13865"/>
                    <a:pt x="15703" y="13574"/>
                    <a:pt x="15226" y="13283"/>
                  </a:cubicBezTo>
                  <a:lnTo>
                    <a:pt x="15028" y="13132"/>
                  </a:lnTo>
                  <a:cubicBezTo>
                    <a:pt x="14737" y="12992"/>
                    <a:pt x="14493" y="12795"/>
                    <a:pt x="14202" y="12608"/>
                  </a:cubicBezTo>
                  <a:cubicBezTo>
                    <a:pt x="14156" y="12550"/>
                    <a:pt x="14062" y="12457"/>
                    <a:pt x="14016" y="12364"/>
                  </a:cubicBezTo>
                  <a:cubicBezTo>
                    <a:pt x="13958" y="11969"/>
                    <a:pt x="13865" y="11585"/>
                    <a:pt x="13772" y="11155"/>
                  </a:cubicBezTo>
                  <a:lnTo>
                    <a:pt x="13772" y="11096"/>
                  </a:lnTo>
                  <a:lnTo>
                    <a:pt x="13481" y="9794"/>
                  </a:lnTo>
                  <a:lnTo>
                    <a:pt x="13481" y="9701"/>
                  </a:lnTo>
                  <a:lnTo>
                    <a:pt x="13481" y="9549"/>
                  </a:lnTo>
                  <a:cubicBezTo>
                    <a:pt x="13527" y="9456"/>
                    <a:pt x="13527" y="9410"/>
                    <a:pt x="13620" y="9305"/>
                  </a:cubicBezTo>
                  <a:cubicBezTo>
                    <a:pt x="13667" y="9259"/>
                    <a:pt x="13667" y="9212"/>
                    <a:pt x="13725" y="9166"/>
                  </a:cubicBezTo>
                  <a:lnTo>
                    <a:pt x="13725" y="9119"/>
                  </a:lnTo>
                  <a:lnTo>
                    <a:pt x="13667" y="9119"/>
                  </a:lnTo>
                  <a:cubicBezTo>
                    <a:pt x="13574" y="9061"/>
                    <a:pt x="13481" y="9061"/>
                    <a:pt x="13434" y="9014"/>
                  </a:cubicBezTo>
                  <a:cubicBezTo>
                    <a:pt x="13434" y="8968"/>
                    <a:pt x="13376" y="8968"/>
                    <a:pt x="13376" y="8968"/>
                  </a:cubicBezTo>
                  <a:cubicBezTo>
                    <a:pt x="13330" y="8875"/>
                    <a:pt x="13283" y="8828"/>
                    <a:pt x="13237" y="8724"/>
                  </a:cubicBezTo>
                  <a:cubicBezTo>
                    <a:pt x="13237" y="8677"/>
                    <a:pt x="13237" y="8631"/>
                    <a:pt x="13190" y="8584"/>
                  </a:cubicBezTo>
                  <a:lnTo>
                    <a:pt x="13144" y="8293"/>
                  </a:lnTo>
                  <a:lnTo>
                    <a:pt x="13190" y="8247"/>
                  </a:lnTo>
                  <a:cubicBezTo>
                    <a:pt x="13283" y="8189"/>
                    <a:pt x="13330" y="8189"/>
                    <a:pt x="13376" y="8142"/>
                  </a:cubicBezTo>
                  <a:lnTo>
                    <a:pt x="13481" y="8095"/>
                  </a:lnTo>
                  <a:cubicBezTo>
                    <a:pt x="13574" y="8002"/>
                    <a:pt x="13667" y="7956"/>
                    <a:pt x="13772" y="7898"/>
                  </a:cubicBezTo>
                  <a:cubicBezTo>
                    <a:pt x="13772" y="7851"/>
                    <a:pt x="13818" y="7805"/>
                    <a:pt x="13818" y="7758"/>
                  </a:cubicBezTo>
                  <a:lnTo>
                    <a:pt x="13818" y="7712"/>
                  </a:lnTo>
                  <a:cubicBezTo>
                    <a:pt x="13772" y="7665"/>
                    <a:pt x="13667" y="7665"/>
                    <a:pt x="13620" y="7665"/>
                  </a:cubicBezTo>
                  <a:cubicBezTo>
                    <a:pt x="13527" y="7665"/>
                    <a:pt x="13376" y="7665"/>
                    <a:pt x="13283" y="7712"/>
                  </a:cubicBezTo>
                  <a:cubicBezTo>
                    <a:pt x="13190" y="7712"/>
                    <a:pt x="13144" y="7712"/>
                    <a:pt x="13085" y="7758"/>
                  </a:cubicBezTo>
                  <a:lnTo>
                    <a:pt x="12992" y="7758"/>
                  </a:lnTo>
                  <a:lnTo>
                    <a:pt x="12702" y="6793"/>
                  </a:lnTo>
                  <a:lnTo>
                    <a:pt x="12364" y="6839"/>
                  </a:lnTo>
                  <a:cubicBezTo>
                    <a:pt x="12457" y="7316"/>
                    <a:pt x="12609" y="7805"/>
                    <a:pt x="12702" y="8293"/>
                  </a:cubicBezTo>
                  <a:cubicBezTo>
                    <a:pt x="12946" y="9166"/>
                    <a:pt x="13144" y="9991"/>
                    <a:pt x="13283" y="10864"/>
                  </a:cubicBezTo>
                  <a:cubicBezTo>
                    <a:pt x="13376" y="11201"/>
                    <a:pt x="13481" y="11585"/>
                    <a:pt x="13527" y="11922"/>
                  </a:cubicBezTo>
                  <a:lnTo>
                    <a:pt x="13574" y="12027"/>
                  </a:lnTo>
                  <a:lnTo>
                    <a:pt x="13527" y="12073"/>
                  </a:lnTo>
                  <a:lnTo>
                    <a:pt x="13481" y="12073"/>
                  </a:lnTo>
                  <a:lnTo>
                    <a:pt x="13376" y="12120"/>
                  </a:lnTo>
                  <a:lnTo>
                    <a:pt x="12795" y="11783"/>
                  </a:lnTo>
                  <a:cubicBezTo>
                    <a:pt x="12457" y="11538"/>
                    <a:pt x="12074" y="11294"/>
                    <a:pt x="11736" y="11050"/>
                  </a:cubicBezTo>
                  <a:cubicBezTo>
                    <a:pt x="11538" y="10957"/>
                    <a:pt x="11399" y="10864"/>
                    <a:pt x="11248" y="10759"/>
                  </a:cubicBezTo>
                  <a:cubicBezTo>
                    <a:pt x="10910" y="10515"/>
                    <a:pt x="10573" y="10329"/>
                    <a:pt x="10178" y="10084"/>
                  </a:cubicBezTo>
                  <a:cubicBezTo>
                    <a:pt x="9840" y="9933"/>
                    <a:pt x="9654" y="9701"/>
                    <a:pt x="9456" y="9352"/>
                  </a:cubicBezTo>
                  <a:cubicBezTo>
                    <a:pt x="9166" y="8770"/>
                    <a:pt x="8828" y="8189"/>
                    <a:pt x="8491" y="7607"/>
                  </a:cubicBezTo>
                  <a:cubicBezTo>
                    <a:pt x="8293" y="7270"/>
                    <a:pt x="8096" y="6886"/>
                    <a:pt x="7851" y="6548"/>
                  </a:cubicBezTo>
                  <a:cubicBezTo>
                    <a:pt x="7328" y="5571"/>
                    <a:pt x="6886" y="4757"/>
                    <a:pt x="6502" y="3931"/>
                  </a:cubicBezTo>
                  <a:cubicBezTo>
                    <a:pt x="6304" y="3594"/>
                    <a:pt x="6165" y="3303"/>
                    <a:pt x="6060" y="2954"/>
                  </a:cubicBezTo>
                  <a:cubicBezTo>
                    <a:pt x="5967" y="2815"/>
                    <a:pt x="5920" y="2722"/>
                    <a:pt x="5874" y="2571"/>
                  </a:cubicBezTo>
                  <a:lnTo>
                    <a:pt x="5874" y="2524"/>
                  </a:lnTo>
                  <a:lnTo>
                    <a:pt x="5920" y="2478"/>
                  </a:lnTo>
                  <a:cubicBezTo>
                    <a:pt x="6107" y="2233"/>
                    <a:pt x="6304" y="1989"/>
                    <a:pt x="6549" y="1745"/>
                  </a:cubicBezTo>
                  <a:cubicBezTo>
                    <a:pt x="6839" y="1454"/>
                    <a:pt x="6932" y="1024"/>
                    <a:pt x="6886" y="582"/>
                  </a:cubicBezTo>
                  <a:cubicBezTo>
                    <a:pt x="6886" y="198"/>
                    <a:pt x="6688" y="0"/>
                    <a:pt x="6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406475" y="3176900"/>
              <a:ext cx="3800" cy="1475"/>
            </a:xfrm>
            <a:custGeom>
              <a:avLst/>
              <a:gdLst/>
              <a:ahLst/>
              <a:cxnLst/>
              <a:rect l="l" t="t" r="r" b="b"/>
              <a:pathLst>
                <a:path w="152" h="59" extrusionOk="0">
                  <a:moveTo>
                    <a:pt x="152" y="1"/>
                  </a:moveTo>
                  <a:lnTo>
                    <a:pt x="152" y="1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410250" y="3282450"/>
              <a:ext cx="306525" cy="257950"/>
            </a:xfrm>
            <a:custGeom>
              <a:avLst/>
              <a:gdLst/>
              <a:ahLst/>
              <a:cxnLst/>
              <a:rect l="l" t="t" r="r" b="b"/>
              <a:pathLst>
                <a:path w="12261" h="10318" extrusionOk="0">
                  <a:moveTo>
                    <a:pt x="1013" y="1"/>
                  </a:moveTo>
                  <a:cubicBezTo>
                    <a:pt x="966" y="1"/>
                    <a:pt x="920" y="1"/>
                    <a:pt x="920" y="94"/>
                  </a:cubicBezTo>
                  <a:cubicBezTo>
                    <a:pt x="873" y="245"/>
                    <a:pt x="768" y="385"/>
                    <a:pt x="768" y="536"/>
                  </a:cubicBezTo>
                  <a:cubicBezTo>
                    <a:pt x="582" y="1699"/>
                    <a:pt x="478" y="2816"/>
                    <a:pt x="385" y="3734"/>
                  </a:cubicBezTo>
                  <a:lnTo>
                    <a:pt x="385" y="3781"/>
                  </a:lnTo>
                  <a:cubicBezTo>
                    <a:pt x="385" y="4165"/>
                    <a:pt x="338" y="4560"/>
                    <a:pt x="338" y="4898"/>
                  </a:cubicBezTo>
                  <a:lnTo>
                    <a:pt x="292" y="5479"/>
                  </a:lnTo>
                  <a:cubicBezTo>
                    <a:pt x="292" y="5910"/>
                    <a:pt x="245" y="6398"/>
                    <a:pt x="187" y="6828"/>
                  </a:cubicBezTo>
                  <a:cubicBezTo>
                    <a:pt x="187" y="7026"/>
                    <a:pt x="140" y="7270"/>
                    <a:pt x="140" y="7468"/>
                  </a:cubicBezTo>
                  <a:cubicBezTo>
                    <a:pt x="140" y="7608"/>
                    <a:pt x="94" y="7759"/>
                    <a:pt x="94" y="7898"/>
                  </a:cubicBezTo>
                  <a:lnTo>
                    <a:pt x="94" y="8050"/>
                  </a:lnTo>
                  <a:cubicBezTo>
                    <a:pt x="47" y="8282"/>
                    <a:pt x="47" y="8573"/>
                    <a:pt x="1" y="8817"/>
                  </a:cubicBezTo>
                  <a:lnTo>
                    <a:pt x="1" y="9259"/>
                  </a:lnTo>
                  <a:lnTo>
                    <a:pt x="1" y="9399"/>
                  </a:lnTo>
                  <a:cubicBezTo>
                    <a:pt x="1" y="9445"/>
                    <a:pt x="1" y="9504"/>
                    <a:pt x="47" y="9550"/>
                  </a:cubicBezTo>
                  <a:cubicBezTo>
                    <a:pt x="47" y="9597"/>
                    <a:pt x="94" y="9690"/>
                    <a:pt x="140" y="9736"/>
                  </a:cubicBezTo>
                  <a:cubicBezTo>
                    <a:pt x="140" y="9794"/>
                    <a:pt x="187" y="9841"/>
                    <a:pt x="187" y="9887"/>
                  </a:cubicBezTo>
                  <a:cubicBezTo>
                    <a:pt x="245" y="9934"/>
                    <a:pt x="292" y="9934"/>
                    <a:pt x="338" y="9981"/>
                  </a:cubicBezTo>
                  <a:cubicBezTo>
                    <a:pt x="431" y="10085"/>
                    <a:pt x="536" y="10132"/>
                    <a:pt x="629" y="10178"/>
                  </a:cubicBezTo>
                  <a:cubicBezTo>
                    <a:pt x="675" y="10178"/>
                    <a:pt x="722" y="10225"/>
                    <a:pt x="722" y="10225"/>
                  </a:cubicBezTo>
                  <a:lnTo>
                    <a:pt x="768" y="10225"/>
                  </a:lnTo>
                  <a:cubicBezTo>
                    <a:pt x="1059" y="10271"/>
                    <a:pt x="1350" y="10318"/>
                    <a:pt x="1594" y="10318"/>
                  </a:cubicBezTo>
                  <a:cubicBezTo>
                    <a:pt x="1932" y="10271"/>
                    <a:pt x="2222" y="10225"/>
                    <a:pt x="2571" y="10132"/>
                  </a:cubicBezTo>
                  <a:cubicBezTo>
                    <a:pt x="2618" y="10132"/>
                    <a:pt x="2618" y="10132"/>
                    <a:pt x="2664" y="10085"/>
                  </a:cubicBezTo>
                  <a:cubicBezTo>
                    <a:pt x="3153" y="9934"/>
                    <a:pt x="3676" y="9736"/>
                    <a:pt x="4316" y="9504"/>
                  </a:cubicBezTo>
                  <a:cubicBezTo>
                    <a:pt x="4746" y="9352"/>
                    <a:pt x="5188" y="9155"/>
                    <a:pt x="5619" y="9015"/>
                  </a:cubicBezTo>
                  <a:lnTo>
                    <a:pt x="6538" y="8678"/>
                  </a:lnTo>
                  <a:cubicBezTo>
                    <a:pt x="6980" y="8527"/>
                    <a:pt x="7364" y="8340"/>
                    <a:pt x="7806" y="8189"/>
                  </a:cubicBezTo>
                  <a:cubicBezTo>
                    <a:pt x="8282" y="7992"/>
                    <a:pt x="8678" y="7852"/>
                    <a:pt x="9062" y="7701"/>
                  </a:cubicBezTo>
                  <a:cubicBezTo>
                    <a:pt x="9690" y="7410"/>
                    <a:pt x="10318" y="7119"/>
                    <a:pt x="10853" y="6828"/>
                  </a:cubicBezTo>
                  <a:lnTo>
                    <a:pt x="10899" y="6828"/>
                  </a:lnTo>
                  <a:cubicBezTo>
                    <a:pt x="10946" y="6782"/>
                    <a:pt x="11051" y="6782"/>
                    <a:pt x="11144" y="6735"/>
                  </a:cubicBezTo>
                  <a:cubicBezTo>
                    <a:pt x="11237" y="6689"/>
                    <a:pt x="11295" y="6689"/>
                    <a:pt x="11388" y="6642"/>
                  </a:cubicBezTo>
                  <a:lnTo>
                    <a:pt x="11923" y="6445"/>
                  </a:lnTo>
                  <a:cubicBezTo>
                    <a:pt x="12109" y="6398"/>
                    <a:pt x="12214" y="6352"/>
                    <a:pt x="12260" y="6305"/>
                  </a:cubicBezTo>
                  <a:lnTo>
                    <a:pt x="12260" y="5956"/>
                  </a:lnTo>
                  <a:lnTo>
                    <a:pt x="12214" y="5956"/>
                  </a:lnTo>
                  <a:cubicBezTo>
                    <a:pt x="12109" y="5956"/>
                    <a:pt x="11237" y="6200"/>
                    <a:pt x="11190" y="6247"/>
                  </a:cubicBezTo>
                  <a:cubicBezTo>
                    <a:pt x="11004" y="6305"/>
                    <a:pt x="10806" y="6398"/>
                    <a:pt x="10655" y="6491"/>
                  </a:cubicBezTo>
                  <a:cubicBezTo>
                    <a:pt x="10364" y="6642"/>
                    <a:pt x="10027" y="6782"/>
                    <a:pt x="9690" y="6933"/>
                  </a:cubicBezTo>
                  <a:cubicBezTo>
                    <a:pt x="8573" y="7410"/>
                    <a:pt x="7410" y="7852"/>
                    <a:pt x="6154" y="8340"/>
                  </a:cubicBezTo>
                  <a:cubicBezTo>
                    <a:pt x="4840" y="8864"/>
                    <a:pt x="3537" y="9352"/>
                    <a:pt x="2222" y="9841"/>
                  </a:cubicBezTo>
                  <a:lnTo>
                    <a:pt x="2176" y="9841"/>
                  </a:lnTo>
                  <a:cubicBezTo>
                    <a:pt x="1932" y="9934"/>
                    <a:pt x="1699" y="10027"/>
                    <a:pt x="1455" y="10027"/>
                  </a:cubicBezTo>
                  <a:cubicBezTo>
                    <a:pt x="1304" y="10027"/>
                    <a:pt x="1117" y="9981"/>
                    <a:pt x="966" y="9934"/>
                  </a:cubicBezTo>
                  <a:cubicBezTo>
                    <a:pt x="582" y="9736"/>
                    <a:pt x="338" y="9597"/>
                    <a:pt x="338" y="9062"/>
                  </a:cubicBezTo>
                  <a:cubicBezTo>
                    <a:pt x="338" y="8817"/>
                    <a:pt x="385" y="8631"/>
                    <a:pt x="385" y="8387"/>
                  </a:cubicBezTo>
                  <a:lnTo>
                    <a:pt x="478" y="7410"/>
                  </a:lnTo>
                  <a:cubicBezTo>
                    <a:pt x="536" y="6247"/>
                    <a:pt x="629" y="5084"/>
                    <a:pt x="722" y="3921"/>
                  </a:cubicBezTo>
                  <a:cubicBezTo>
                    <a:pt x="768" y="3444"/>
                    <a:pt x="827" y="2955"/>
                    <a:pt x="827" y="2467"/>
                  </a:cubicBezTo>
                  <a:cubicBezTo>
                    <a:pt x="873" y="2083"/>
                    <a:pt x="920" y="1745"/>
                    <a:pt x="920" y="1362"/>
                  </a:cubicBezTo>
                  <a:cubicBezTo>
                    <a:pt x="966" y="1071"/>
                    <a:pt x="966" y="722"/>
                    <a:pt x="1013" y="385"/>
                  </a:cubicBezTo>
                  <a:lnTo>
                    <a:pt x="10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716750" y="3431350"/>
              <a:ext cx="25" cy="8725"/>
            </a:xfrm>
            <a:custGeom>
              <a:avLst/>
              <a:gdLst/>
              <a:ahLst/>
              <a:cxnLst/>
              <a:rect l="l" t="t" r="r" b="b"/>
              <a:pathLst>
                <a:path w="1" h="349" extrusionOk="0">
                  <a:moveTo>
                    <a:pt x="0" y="0"/>
                  </a:moveTo>
                  <a:lnTo>
                    <a:pt x="0" y="0"/>
                  </a:lnTo>
                  <a:lnTo>
                    <a:pt x="0" y="3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438175" y="3271300"/>
              <a:ext cx="270175" cy="120225"/>
            </a:xfrm>
            <a:custGeom>
              <a:avLst/>
              <a:gdLst/>
              <a:ahLst/>
              <a:cxnLst/>
              <a:rect l="l" t="t" r="r" b="b"/>
              <a:pathLst>
                <a:path w="10807" h="4809" extrusionOk="0">
                  <a:moveTo>
                    <a:pt x="678" y="1"/>
                  </a:moveTo>
                  <a:cubicBezTo>
                    <a:pt x="508" y="1"/>
                    <a:pt x="331" y="30"/>
                    <a:pt x="140" y="63"/>
                  </a:cubicBezTo>
                  <a:cubicBezTo>
                    <a:pt x="93" y="109"/>
                    <a:pt x="47" y="109"/>
                    <a:pt x="0" y="156"/>
                  </a:cubicBezTo>
                  <a:cubicBezTo>
                    <a:pt x="0" y="203"/>
                    <a:pt x="47" y="249"/>
                    <a:pt x="47" y="296"/>
                  </a:cubicBezTo>
                  <a:cubicBezTo>
                    <a:pt x="140" y="296"/>
                    <a:pt x="233" y="296"/>
                    <a:pt x="338" y="354"/>
                  </a:cubicBezTo>
                  <a:cubicBezTo>
                    <a:pt x="524" y="354"/>
                    <a:pt x="768" y="400"/>
                    <a:pt x="966" y="447"/>
                  </a:cubicBezTo>
                  <a:cubicBezTo>
                    <a:pt x="1303" y="540"/>
                    <a:pt x="1640" y="645"/>
                    <a:pt x="1978" y="831"/>
                  </a:cubicBezTo>
                  <a:cubicBezTo>
                    <a:pt x="2420" y="1075"/>
                    <a:pt x="2908" y="1459"/>
                    <a:pt x="3385" y="1947"/>
                  </a:cubicBezTo>
                  <a:cubicBezTo>
                    <a:pt x="4362" y="2820"/>
                    <a:pt x="5281" y="3494"/>
                    <a:pt x="6340" y="3983"/>
                  </a:cubicBezTo>
                  <a:cubicBezTo>
                    <a:pt x="6630" y="4134"/>
                    <a:pt x="6921" y="4274"/>
                    <a:pt x="7270" y="4367"/>
                  </a:cubicBezTo>
                  <a:cubicBezTo>
                    <a:pt x="7561" y="4471"/>
                    <a:pt x="7852" y="4564"/>
                    <a:pt x="8189" y="4611"/>
                  </a:cubicBezTo>
                  <a:cubicBezTo>
                    <a:pt x="8480" y="4715"/>
                    <a:pt x="8817" y="4762"/>
                    <a:pt x="9154" y="4762"/>
                  </a:cubicBezTo>
                  <a:cubicBezTo>
                    <a:pt x="9445" y="4809"/>
                    <a:pt x="9782" y="4809"/>
                    <a:pt x="10120" y="4809"/>
                  </a:cubicBezTo>
                  <a:cubicBezTo>
                    <a:pt x="10318" y="4809"/>
                    <a:pt x="10515" y="4762"/>
                    <a:pt x="10701" y="4657"/>
                  </a:cubicBezTo>
                  <a:cubicBezTo>
                    <a:pt x="10760" y="4657"/>
                    <a:pt x="10806" y="4657"/>
                    <a:pt x="10806" y="4611"/>
                  </a:cubicBezTo>
                  <a:lnTo>
                    <a:pt x="10760" y="4564"/>
                  </a:lnTo>
                  <a:lnTo>
                    <a:pt x="10701" y="4564"/>
                  </a:lnTo>
                  <a:cubicBezTo>
                    <a:pt x="10655" y="4518"/>
                    <a:pt x="10608" y="4518"/>
                    <a:pt x="10562" y="4471"/>
                  </a:cubicBezTo>
                  <a:lnTo>
                    <a:pt x="10364" y="4471"/>
                  </a:lnTo>
                  <a:cubicBezTo>
                    <a:pt x="10120" y="4425"/>
                    <a:pt x="9887" y="4367"/>
                    <a:pt x="9596" y="4367"/>
                  </a:cubicBezTo>
                  <a:lnTo>
                    <a:pt x="9538" y="4367"/>
                  </a:lnTo>
                  <a:cubicBezTo>
                    <a:pt x="9306" y="4320"/>
                    <a:pt x="9015" y="4274"/>
                    <a:pt x="8771" y="4227"/>
                  </a:cubicBezTo>
                  <a:cubicBezTo>
                    <a:pt x="8573" y="4227"/>
                    <a:pt x="8375" y="4180"/>
                    <a:pt x="8189" y="4134"/>
                  </a:cubicBezTo>
                  <a:cubicBezTo>
                    <a:pt x="7898" y="4076"/>
                    <a:pt x="7561" y="3983"/>
                    <a:pt x="7212" y="3890"/>
                  </a:cubicBezTo>
                  <a:cubicBezTo>
                    <a:pt x="6875" y="3738"/>
                    <a:pt x="6537" y="3599"/>
                    <a:pt x="6200" y="3401"/>
                  </a:cubicBezTo>
                  <a:cubicBezTo>
                    <a:pt x="6002" y="3308"/>
                    <a:pt x="5758" y="3157"/>
                    <a:pt x="5572" y="3017"/>
                  </a:cubicBezTo>
                  <a:cubicBezTo>
                    <a:pt x="5235" y="2820"/>
                    <a:pt x="4944" y="2622"/>
                    <a:pt x="4595" y="2389"/>
                  </a:cubicBezTo>
                  <a:cubicBezTo>
                    <a:pt x="4502" y="2285"/>
                    <a:pt x="4455" y="2238"/>
                    <a:pt x="4362" y="2145"/>
                  </a:cubicBezTo>
                  <a:cubicBezTo>
                    <a:pt x="4258" y="2040"/>
                    <a:pt x="4165" y="1994"/>
                    <a:pt x="4071" y="1901"/>
                  </a:cubicBezTo>
                  <a:lnTo>
                    <a:pt x="3920" y="1808"/>
                  </a:lnTo>
                  <a:cubicBezTo>
                    <a:pt x="3827" y="1656"/>
                    <a:pt x="3676" y="1563"/>
                    <a:pt x="3583" y="1459"/>
                  </a:cubicBezTo>
                  <a:cubicBezTo>
                    <a:pt x="2908" y="877"/>
                    <a:pt x="2129" y="296"/>
                    <a:pt x="1059" y="63"/>
                  </a:cubicBezTo>
                  <a:cubicBezTo>
                    <a:pt x="933" y="18"/>
                    <a:pt x="807" y="1"/>
                    <a:pt x="6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439325" y="327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642875" y="3295825"/>
              <a:ext cx="47150" cy="32600"/>
            </a:xfrm>
            <a:custGeom>
              <a:avLst/>
              <a:gdLst/>
              <a:ahLst/>
              <a:cxnLst/>
              <a:rect l="l" t="t" r="r" b="b"/>
              <a:pathLst>
                <a:path w="1886" h="1304" extrusionOk="0">
                  <a:moveTo>
                    <a:pt x="245" y="1"/>
                  </a:moveTo>
                  <a:cubicBezTo>
                    <a:pt x="187" y="1"/>
                    <a:pt x="141" y="1"/>
                    <a:pt x="141" y="47"/>
                  </a:cubicBezTo>
                  <a:cubicBezTo>
                    <a:pt x="94" y="94"/>
                    <a:pt x="1" y="140"/>
                    <a:pt x="141" y="292"/>
                  </a:cubicBezTo>
                  <a:cubicBezTo>
                    <a:pt x="629" y="873"/>
                    <a:pt x="1211" y="1210"/>
                    <a:pt x="1885" y="1304"/>
                  </a:cubicBezTo>
                  <a:cubicBezTo>
                    <a:pt x="1885" y="1257"/>
                    <a:pt x="1839" y="1210"/>
                    <a:pt x="1839" y="1164"/>
                  </a:cubicBezTo>
                  <a:cubicBezTo>
                    <a:pt x="1792" y="1164"/>
                    <a:pt x="1792" y="1117"/>
                    <a:pt x="1792" y="1117"/>
                  </a:cubicBezTo>
                  <a:cubicBezTo>
                    <a:pt x="1304" y="768"/>
                    <a:pt x="873" y="385"/>
                    <a:pt x="385" y="47"/>
                  </a:cubicBezTo>
                  <a:cubicBezTo>
                    <a:pt x="338" y="1"/>
                    <a:pt x="292" y="1"/>
                    <a:pt x="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527725" y="2740725"/>
              <a:ext cx="155025" cy="333275"/>
            </a:xfrm>
            <a:custGeom>
              <a:avLst/>
              <a:gdLst/>
              <a:ahLst/>
              <a:cxnLst/>
              <a:rect l="l" t="t" r="r" b="b"/>
              <a:pathLst>
                <a:path w="6201" h="13331" extrusionOk="0">
                  <a:moveTo>
                    <a:pt x="2374" y="1"/>
                  </a:moveTo>
                  <a:lnTo>
                    <a:pt x="2176" y="59"/>
                  </a:lnTo>
                  <a:lnTo>
                    <a:pt x="2129" y="59"/>
                  </a:lnTo>
                  <a:lnTo>
                    <a:pt x="2176" y="442"/>
                  </a:lnTo>
                  <a:cubicBezTo>
                    <a:pt x="2281" y="1071"/>
                    <a:pt x="2420" y="1699"/>
                    <a:pt x="2467" y="2280"/>
                  </a:cubicBezTo>
                  <a:lnTo>
                    <a:pt x="2467" y="2327"/>
                  </a:lnTo>
                  <a:cubicBezTo>
                    <a:pt x="2665" y="3595"/>
                    <a:pt x="2816" y="4897"/>
                    <a:pt x="2955" y="6107"/>
                  </a:cubicBezTo>
                  <a:cubicBezTo>
                    <a:pt x="2955" y="6351"/>
                    <a:pt x="3002" y="6642"/>
                    <a:pt x="3002" y="6933"/>
                  </a:cubicBezTo>
                  <a:cubicBezTo>
                    <a:pt x="3002" y="7177"/>
                    <a:pt x="3002" y="7514"/>
                    <a:pt x="3048" y="7759"/>
                  </a:cubicBezTo>
                  <a:cubicBezTo>
                    <a:pt x="3107" y="8201"/>
                    <a:pt x="3200" y="8631"/>
                    <a:pt x="3246" y="9073"/>
                  </a:cubicBezTo>
                  <a:cubicBezTo>
                    <a:pt x="3293" y="9259"/>
                    <a:pt x="3293" y="9457"/>
                    <a:pt x="3339" y="9655"/>
                  </a:cubicBezTo>
                  <a:cubicBezTo>
                    <a:pt x="3339" y="9701"/>
                    <a:pt x="3339" y="9748"/>
                    <a:pt x="3397" y="9794"/>
                  </a:cubicBezTo>
                  <a:lnTo>
                    <a:pt x="3397" y="9945"/>
                  </a:lnTo>
                  <a:lnTo>
                    <a:pt x="3293" y="9992"/>
                  </a:lnTo>
                  <a:cubicBezTo>
                    <a:pt x="3246" y="9992"/>
                    <a:pt x="3153" y="10038"/>
                    <a:pt x="3048" y="10038"/>
                  </a:cubicBezTo>
                  <a:cubicBezTo>
                    <a:pt x="2909" y="10085"/>
                    <a:pt x="2711" y="10131"/>
                    <a:pt x="2571" y="10178"/>
                  </a:cubicBezTo>
                  <a:cubicBezTo>
                    <a:pt x="2129" y="10329"/>
                    <a:pt x="1699" y="10527"/>
                    <a:pt x="1211" y="10713"/>
                  </a:cubicBezTo>
                  <a:lnTo>
                    <a:pt x="629" y="10957"/>
                  </a:lnTo>
                  <a:lnTo>
                    <a:pt x="338" y="9887"/>
                  </a:lnTo>
                  <a:lnTo>
                    <a:pt x="1" y="9992"/>
                  </a:lnTo>
                  <a:cubicBezTo>
                    <a:pt x="245" y="11108"/>
                    <a:pt x="536" y="12213"/>
                    <a:pt x="827" y="13330"/>
                  </a:cubicBezTo>
                  <a:lnTo>
                    <a:pt x="1164" y="13237"/>
                  </a:lnTo>
                  <a:lnTo>
                    <a:pt x="1164" y="13190"/>
                  </a:lnTo>
                  <a:lnTo>
                    <a:pt x="1118" y="12993"/>
                  </a:lnTo>
                  <a:cubicBezTo>
                    <a:pt x="1071" y="12702"/>
                    <a:pt x="966" y="12365"/>
                    <a:pt x="920" y="12074"/>
                  </a:cubicBezTo>
                  <a:lnTo>
                    <a:pt x="722" y="11341"/>
                  </a:lnTo>
                  <a:lnTo>
                    <a:pt x="827" y="11341"/>
                  </a:lnTo>
                  <a:cubicBezTo>
                    <a:pt x="1746" y="11050"/>
                    <a:pt x="2571" y="10818"/>
                    <a:pt x="3339" y="10329"/>
                  </a:cubicBezTo>
                  <a:lnTo>
                    <a:pt x="3444" y="10283"/>
                  </a:lnTo>
                  <a:lnTo>
                    <a:pt x="3490" y="10376"/>
                  </a:lnTo>
                  <a:cubicBezTo>
                    <a:pt x="3490" y="10527"/>
                    <a:pt x="3537" y="10666"/>
                    <a:pt x="3537" y="10760"/>
                  </a:cubicBezTo>
                  <a:lnTo>
                    <a:pt x="3583" y="10864"/>
                  </a:lnTo>
                  <a:lnTo>
                    <a:pt x="3688" y="10864"/>
                  </a:lnTo>
                  <a:lnTo>
                    <a:pt x="3979" y="10818"/>
                  </a:lnTo>
                  <a:cubicBezTo>
                    <a:pt x="3921" y="10713"/>
                    <a:pt x="3921" y="10666"/>
                    <a:pt x="3921" y="10573"/>
                  </a:cubicBezTo>
                  <a:lnTo>
                    <a:pt x="3828" y="10178"/>
                  </a:lnTo>
                  <a:lnTo>
                    <a:pt x="3921" y="10178"/>
                  </a:lnTo>
                  <a:lnTo>
                    <a:pt x="4409" y="9992"/>
                  </a:lnTo>
                  <a:cubicBezTo>
                    <a:pt x="4898" y="9841"/>
                    <a:pt x="5328" y="9701"/>
                    <a:pt x="5817" y="9550"/>
                  </a:cubicBezTo>
                  <a:cubicBezTo>
                    <a:pt x="5863" y="9503"/>
                    <a:pt x="5863" y="9503"/>
                    <a:pt x="5910" y="9503"/>
                  </a:cubicBezTo>
                  <a:cubicBezTo>
                    <a:pt x="6014" y="9457"/>
                    <a:pt x="6061" y="9410"/>
                    <a:pt x="6154" y="9306"/>
                  </a:cubicBezTo>
                  <a:cubicBezTo>
                    <a:pt x="6200" y="9306"/>
                    <a:pt x="6200" y="9259"/>
                    <a:pt x="6200" y="9213"/>
                  </a:cubicBezTo>
                  <a:lnTo>
                    <a:pt x="5956" y="9213"/>
                  </a:lnTo>
                  <a:cubicBezTo>
                    <a:pt x="5724" y="9213"/>
                    <a:pt x="5479" y="9213"/>
                    <a:pt x="5235" y="9259"/>
                  </a:cubicBezTo>
                  <a:cubicBezTo>
                    <a:pt x="4898" y="9306"/>
                    <a:pt x="4607" y="9410"/>
                    <a:pt x="4270" y="9503"/>
                  </a:cubicBezTo>
                  <a:cubicBezTo>
                    <a:pt x="4118" y="9550"/>
                    <a:pt x="3979" y="9596"/>
                    <a:pt x="3828" y="9655"/>
                  </a:cubicBezTo>
                  <a:lnTo>
                    <a:pt x="3735" y="9701"/>
                  </a:lnTo>
                  <a:lnTo>
                    <a:pt x="3735" y="9550"/>
                  </a:lnTo>
                  <a:cubicBezTo>
                    <a:pt x="3630" y="9166"/>
                    <a:pt x="3583" y="8782"/>
                    <a:pt x="3537" y="8387"/>
                  </a:cubicBezTo>
                  <a:lnTo>
                    <a:pt x="3490" y="8049"/>
                  </a:lnTo>
                  <a:lnTo>
                    <a:pt x="3781" y="8003"/>
                  </a:lnTo>
                  <a:cubicBezTo>
                    <a:pt x="3921" y="8003"/>
                    <a:pt x="4072" y="7956"/>
                    <a:pt x="4270" y="7956"/>
                  </a:cubicBezTo>
                  <a:cubicBezTo>
                    <a:pt x="4793" y="7852"/>
                    <a:pt x="5375" y="7666"/>
                    <a:pt x="5910" y="7270"/>
                  </a:cubicBezTo>
                  <a:lnTo>
                    <a:pt x="5956" y="7224"/>
                  </a:lnTo>
                  <a:cubicBezTo>
                    <a:pt x="5956" y="7177"/>
                    <a:pt x="5910" y="7177"/>
                    <a:pt x="5910" y="7177"/>
                  </a:cubicBezTo>
                  <a:lnTo>
                    <a:pt x="5863" y="7177"/>
                  </a:lnTo>
                  <a:cubicBezTo>
                    <a:pt x="5433" y="7224"/>
                    <a:pt x="4991" y="7270"/>
                    <a:pt x="4607" y="7328"/>
                  </a:cubicBezTo>
                  <a:cubicBezTo>
                    <a:pt x="4363" y="7375"/>
                    <a:pt x="4118" y="7421"/>
                    <a:pt x="3874" y="7468"/>
                  </a:cubicBezTo>
                  <a:cubicBezTo>
                    <a:pt x="3781" y="7468"/>
                    <a:pt x="3688" y="7514"/>
                    <a:pt x="3583" y="7514"/>
                  </a:cubicBezTo>
                  <a:lnTo>
                    <a:pt x="3444" y="7561"/>
                  </a:lnTo>
                  <a:lnTo>
                    <a:pt x="3293" y="6060"/>
                  </a:lnTo>
                  <a:lnTo>
                    <a:pt x="3397" y="6060"/>
                  </a:lnTo>
                  <a:cubicBezTo>
                    <a:pt x="3537" y="6014"/>
                    <a:pt x="3688" y="6014"/>
                    <a:pt x="3828" y="5967"/>
                  </a:cubicBezTo>
                  <a:cubicBezTo>
                    <a:pt x="4212" y="5921"/>
                    <a:pt x="4560" y="5816"/>
                    <a:pt x="4898" y="5770"/>
                  </a:cubicBezTo>
                  <a:cubicBezTo>
                    <a:pt x="5037" y="5723"/>
                    <a:pt x="5235" y="5584"/>
                    <a:pt x="5375" y="5525"/>
                  </a:cubicBezTo>
                  <a:cubicBezTo>
                    <a:pt x="5433" y="5479"/>
                    <a:pt x="5479" y="5432"/>
                    <a:pt x="5572" y="5432"/>
                  </a:cubicBezTo>
                  <a:lnTo>
                    <a:pt x="5572" y="5386"/>
                  </a:lnTo>
                  <a:lnTo>
                    <a:pt x="5572" y="5339"/>
                  </a:lnTo>
                  <a:lnTo>
                    <a:pt x="5328" y="5339"/>
                  </a:lnTo>
                  <a:cubicBezTo>
                    <a:pt x="5189" y="5339"/>
                    <a:pt x="5084" y="5386"/>
                    <a:pt x="4944" y="5386"/>
                  </a:cubicBezTo>
                  <a:cubicBezTo>
                    <a:pt x="4700" y="5386"/>
                    <a:pt x="4502" y="5386"/>
                    <a:pt x="4316" y="5432"/>
                  </a:cubicBezTo>
                  <a:cubicBezTo>
                    <a:pt x="4118" y="5432"/>
                    <a:pt x="3921" y="5479"/>
                    <a:pt x="3688" y="5525"/>
                  </a:cubicBezTo>
                  <a:cubicBezTo>
                    <a:pt x="3583" y="5584"/>
                    <a:pt x="3490" y="5584"/>
                    <a:pt x="3397" y="5630"/>
                  </a:cubicBezTo>
                  <a:lnTo>
                    <a:pt x="3293" y="5630"/>
                  </a:lnTo>
                  <a:lnTo>
                    <a:pt x="3293" y="5525"/>
                  </a:lnTo>
                  <a:cubicBezTo>
                    <a:pt x="3246" y="5293"/>
                    <a:pt x="3246" y="5049"/>
                    <a:pt x="3200" y="4851"/>
                  </a:cubicBezTo>
                  <a:lnTo>
                    <a:pt x="3153" y="4362"/>
                  </a:lnTo>
                  <a:lnTo>
                    <a:pt x="3688" y="4362"/>
                  </a:lnTo>
                  <a:cubicBezTo>
                    <a:pt x="3828" y="4362"/>
                    <a:pt x="3921" y="4362"/>
                    <a:pt x="4072" y="4316"/>
                  </a:cubicBezTo>
                  <a:cubicBezTo>
                    <a:pt x="4456" y="4269"/>
                    <a:pt x="4793" y="4130"/>
                    <a:pt x="5084" y="3781"/>
                  </a:cubicBezTo>
                  <a:cubicBezTo>
                    <a:pt x="4747" y="3781"/>
                    <a:pt x="4409" y="3839"/>
                    <a:pt x="4072" y="3885"/>
                  </a:cubicBezTo>
                  <a:cubicBezTo>
                    <a:pt x="3781" y="3932"/>
                    <a:pt x="3490" y="3978"/>
                    <a:pt x="3200" y="3978"/>
                  </a:cubicBezTo>
                  <a:lnTo>
                    <a:pt x="3107" y="3978"/>
                  </a:lnTo>
                  <a:lnTo>
                    <a:pt x="3048" y="3641"/>
                  </a:lnTo>
                  <a:cubicBezTo>
                    <a:pt x="3048" y="3443"/>
                    <a:pt x="3002" y="3257"/>
                    <a:pt x="2955" y="3060"/>
                  </a:cubicBezTo>
                  <a:lnTo>
                    <a:pt x="2909" y="2769"/>
                  </a:lnTo>
                  <a:cubicBezTo>
                    <a:pt x="2816" y="2327"/>
                    <a:pt x="2758" y="1896"/>
                    <a:pt x="2665" y="1513"/>
                  </a:cubicBezTo>
                  <a:cubicBezTo>
                    <a:pt x="2571" y="1024"/>
                    <a:pt x="2467" y="489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582125" y="2740725"/>
              <a:ext cx="4950" cy="1475"/>
            </a:xfrm>
            <a:custGeom>
              <a:avLst/>
              <a:gdLst/>
              <a:ahLst/>
              <a:cxnLst/>
              <a:rect l="l" t="t" r="r" b="b"/>
              <a:pathLst>
                <a:path w="198" h="59" extrusionOk="0">
                  <a:moveTo>
                    <a:pt x="198" y="1"/>
                  </a:moveTo>
                  <a:lnTo>
                    <a:pt x="0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548375" y="3071650"/>
              <a:ext cx="8475" cy="2350"/>
            </a:xfrm>
            <a:custGeom>
              <a:avLst/>
              <a:gdLst/>
              <a:ahLst/>
              <a:cxnLst/>
              <a:rect l="l" t="t" r="r" b="b"/>
              <a:pathLst>
                <a:path w="339" h="94" extrusionOk="0">
                  <a:moveTo>
                    <a:pt x="1" y="93"/>
                  </a:moveTo>
                  <a:lnTo>
                    <a:pt x="338" y="0"/>
                  </a:lnTo>
                  <a:lnTo>
                    <a:pt x="338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608875" y="2852375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47" y="1"/>
                  </a:moveTo>
                  <a:lnTo>
                    <a:pt x="4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60887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680400" y="292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618450" y="3013475"/>
              <a:ext cx="55875" cy="244875"/>
            </a:xfrm>
            <a:custGeom>
              <a:avLst/>
              <a:gdLst/>
              <a:ahLst/>
              <a:cxnLst/>
              <a:rect l="l" t="t" r="r" b="b"/>
              <a:pathLst>
                <a:path w="2235" h="9795" extrusionOk="0">
                  <a:moveTo>
                    <a:pt x="2141" y="1"/>
                  </a:moveTo>
                  <a:cubicBezTo>
                    <a:pt x="1943" y="47"/>
                    <a:pt x="1699" y="47"/>
                    <a:pt x="1455" y="140"/>
                  </a:cubicBezTo>
                  <a:cubicBezTo>
                    <a:pt x="1269" y="198"/>
                    <a:pt x="1025" y="292"/>
                    <a:pt x="780" y="385"/>
                  </a:cubicBezTo>
                  <a:lnTo>
                    <a:pt x="443" y="489"/>
                  </a:lnTo>
                  <a:lnTo>
                    <a:pt x="350" y="94"/>
                  </a:lnTo>
                  <a:lnTo>
                    <a:pt x="1" y="140"/>
                  </a:lnTo>
                  <a:cubicBezTo>
                    <a:pt x="1" y="292"/>
                    <a:pt x="59" y="431"/>
                    <a:pt x="59" y="629"/>
                  </a:cubicBezTo>
                  <a:cubicBezTo>
                    <a:pt x="152" y="1117"/>
                    <a:pt x="199" y="1652"/>
                    <a:pt x="292" y="2176"/>
                  </a:cubicBezTo>
                  <a:cubicBezTo>
                    <a:pt x="443" y="3153"/>
                    <a:pt x="536" y="4118"/>
                    <a:pt x="734" y="5084"/>
                  </a:cubicBezTo>
                  <a:cubicBezTo>
                    <a:pt x="931" y="6154"/>
                    <a:pt x="1164" y="7224"/>
                    <a:pt x="1408" y="8236"/>
                  </a:cubicBezTo>
                  <a:cubicBezTo>
                    <a:pt x="1455" y="8631"/>
                    <a:pt x="1560" y="9015"/>
                    <a:pt x="1653" y="9399"/>
                  </a:cubicBezTo>
                  <a:cubicBezTo>
                    <a:pt x="1653" y="9504"/>
                    <a:pt x="1699" y="9597"/>
                    <a:pt x="1746" y="9690"/>
                  </a:cubicBezTo>
                  <a:lnTo>
                    <a:pt x="1746" y="9794"/>
                  </a:lnTo>
                  <a:lnTo>
                    <a:pt x="1990" y="9794"/>
                  </a:lnTo>
                  <a:cubicBezTo>
                    <a:pt x="1990" y="9550"/>
                    <a:pt x="1943" y="9306"/>
                    <a:pt x="1897" y="9062"/>
                  </a:cubicBezTo>
                  <a:cubicBezTo>
                    <a:pt x="1850" y="8817"/>
                    <a:pt x="1804" y="8527"/>
                    <a:pt x="1746" y="8282"/>
                  </a:cubicBezTo>
                  <a:cubicBezTo>
                    <a:pt x="1699" y="8096"/>
                    <a:pt x="1653" y="7945"/>
                    <a:pt x="1606" y="7759"/>
                  </a:cubicBezTo>
                  <a:cubicBezTo>
                    <a:pt x="1606" y="7515"/>
                    <a:pt x="1560" y="7270"/>
                    <a:pt x="1513" y="7026"/>
                  </a:cubicBezTo>
                  <a:cubicBezTo>
                    <a:pt x="1408" y="6689"/>
                    <a:pt x="1362" y="6305"/>
                    <a:pt x="1269" y="5956"/>
                  </a:cubicBezTo>
                  <a:lnTo>
                    <a:pt x="1222" y="5619"/>
                  </a:lnTo>
                  <a:lnTo>
                    <a:pt x="1025" y="4746"/>
                  </a:lnTo>
                  <a:lnTo>
                    <a:pt x="1164" y="4746"/>
                  </a:lnTo>
                  <a:cubicBezTo>
                    <a:pt x="1201" y="4752"/>
                    <a:pt x="1235" y="4755"/>
                    <a:pt x="1265" y="4755"/>
                  </a:cubicBezTo>
                  <a:cubicBezTo>
                    <a:pt x="1470" y="4755"/>
                    <a:pt x="1519" y="4622"/>
                    <a:pt x="1560" y="4409"/>
                  </a:cubicBezTo>
                  <a:cubicBezTo>
                    <a:pt x="1606" y="4409"/>
                    <a:pt x="1606" y="4409"/>
                    <a:pt x="1606" y="4363"/>
                  </a:cubicBezTo>
                  <a:lnTo>
                    <a:pt x="1606" y="4363"/>
                  </a:lnTo>
                  <a:cubicBezTo>
                    <a:pt x="1513" y="4409"/>
                    <a:pt x="1455" y="4409"/>
                    <a:pt x="1408" y="4409"/>
                  </a:cubicBezTo>
                  <a:lnTo>
                    <a:pt x="1118" y="4502"/>
                  </a:lnTo>
                  <a:lnTo>
                    <a:pt x="1071" y="4456"/>
                  </a:lnTo>
                  <a:lnTo>
                    <a:pt x="1025" y="4409"/>
                  </a:lnTo>
                  <a:lnTo>
                    <a:pt x="978" y="4363"/>
                  </a:lnTo>
                  <a:lnTo>
                    <a:pt x="1025" y="4269"/>
                  </a:lnTo>
                  <a:lnTo>
                    <a:pt x="1025" y="4211"/>
                  </a:lnTo>
                  <a:cubicBezTo>
                    <a:pt x="1071" y="4165"/>
                    <a:pt x="1071" y="4118"/>
                    <a:pt x="1164" y="4072"/>
                  </a:cubicBezTo>
                  <a:cubicBezTo>
                    <a:pt x="1315" y="3979"/>
                    <a:pt x="1455" y="3827"/>
                    <a:pt x="1513" y="3630"/>
                  </a:cubicBezTo>
                  <a:cubicBezTo>
                    <a:pt x="1362" y="3630"/>
                    <a:pt x="1164" y="3583"/>
                    <a:pt x="978" y="3583"/>
                  </a:cubicBezTo>
                  <a:lnTo>
                    <a:pt x="931" y="3583"/>
                  </a:lnTo>
                  <a:lnTo>
                    <a:pt x="780" y="2571"/>
                  </a:lnTo>
                  <a:lnTo>
                    <a:pt x="873" y="2525"/>
                  </a:lnTo>
                  <a:lnTo>
                    <a:pt x="1071" y="2525"/>
                  </a:lnTo>
                  <a:cubicBezTo>
                    <a:pt x="1164" y="2467"/>
                    <a:pt x="1315" y="2467"/>
                    <a:pt x="1408" y="2420"/>
                  </a:cubicBezTo>
                  <a:cubicBezTo>
                    <a:pt x="1653" y="2374"/>
                    <a:pt x="1850" y="2280"/>
                    <a:pt x="1990" y="2129"/>
                  </a:cubicBezTo>
                  <a:lnTo>
                    <a:pt x="2036" y="2083"/>
                  </a:lnTo>
                  <a:lnTo>
                    <a:pt x="2095" y="2036"/>
                  </a:lnTo>
                  <a:lnTo>
                    <a:pt x="2095" y="1990"/>
                  </a:lnTo>
                  <a:lnTo>
                    <a:pt x="2095" y="1943"/>
                  </a:lnTo>
                  <a:cubicBezTo>
                    <a:pt x="2095" y="1943"/>
                    <a:pt x="2036" y="1885"/>
                    <a:pt x="1990" y="1885"/>
                  </a:cubicBezTo>
                  <a:cubicBezTo>
                    <a:pt x="1990" y="1839"/>
                    <a:pt x="1943" y="1839"/>
                    <a:pt x="1897" y="1839"/>
                  </a:cubicBezTo>
                  <a:cubicBezTo>
                    <a:pt x="1846" y="1823"/>
                    <a:pt x="1792" y="1818"/>
                    <a:pt x="1737" y="1818"/>
                  </a:cubicBezTo>
                  <a:cubicBezTo>
                    <a:pt x="1625" y="1818"/>
                    <a:pt x="1509" y="1839"/>
                    <a:pt x="1408" y="1839"/>
                  </a:cubicBezTo>
                  <a:cubicBezTo>
                    <a:pt x="1269" y="1885"/>
                    <a:pt x="1118" y="1885"/>
                    <a:pt x="978" y="1943"/>
                  </a:cubicBezTo>
                  <a:cubicBezTo>
                    <a:pt x="931" y="1990"/>
                    <a:pt x="873" y="1990"/>
                    <a:pt x="780" y="1990"/>
                  </a:cubicBezTo>
                  <a:lnTo>
                    <a:pt x="687" y="2036"/>
                  </a:lnTo>
                  <a:lnTo>
                    <a:pt x="536" y="1071"/>
                  </a:lnTo>
                  <a:lnTo>
                    <a:pt x="583" y="1013"/>
                  </a:lnTo>
                  <a:cubicBezTo>
                    <a:pt x="734" y="966"/>
                    <a:pt x="827" y="966"/>
                    <a:pt x="931" y="920"/>
                  </a:cubicBezTo>
                  <a:cubicBezTo>
                    <a:pt x="1222" y="827"/>
                    <a:pt x="1455" y="722"/>
                    <a:pt x="1699" y="582"/>
                  </a:cubicBezTo>
                  <a:cubicBezTo>
                    <a:pt x="1850" y="489"/>
                    <a:pt x="1990" y="338"/>
                    <a:pt x="2188" y="140"/>
                  </a:cubicBezTo>
                  <a:cubicBezTo>
                    <a:pt x="2234" y="94"/>
                    <a:pt x="2234" y="94"/>
                    <a:pt x="2234" y="47"/>
                  </a:cubicBezTo>
                  <a:cubicBezTo>
                    <a:pt x="2234" y="47"/>
                    <a:pt x="2188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637950" y="3318800"/>
              <a:ext cx="30250" cy="23000"/>
            </a:xfrm>
            <a:custGeom>
              <a:avLst/>
              <a:gdLst/>
              <a:ahLst/>
              <a:cxnLst/>
              <a:rect l="l" t="t" r="r" b="b"/>
              <a:pathLst>
                <a:path w="1210" h="920" extrusionOk="0">
                  <a:moveTo>
                    <a:pt x="198" y="1"/>
                  </a:moveTo>
                  <a:cubicBezTo>
                    <a:pt x="151" y="1"/>
                    <a:pt x="151" y="1"/>
                    <a:pt x="93" y="47"/>
                  </a:cubicBezTo>
                  <a:cubicBezTo>
                    <a:pt x="0" y="94"/>
                    <a:pt x="0" y="198"/>
                    <a:pt x="151" y="385"/>
                  </a:cubicBezTo>
                  <a:cubicBezTo>
                    <a:pt x="245" y="536"/>
                    <a:pt x="384" y="675"/>
                    <a:pt x="582" y="780"/>
                  </a:cubicBezTo>
                  <a:cubicBezTo>
                    <a:pt x="733" y="827"/>
                    <a:pt x="919" y="873"/>
                    <a:pt x="1163" y="920"/>
                  </a:cubicBezTo>
                  <a:lnTo>
                    <a:pt x="1210" y="873"/>
                  </a:lnTo>
                  <a:cubicBezTo>
                    <a:pt x="1210" y="873"/>
                    <a:pt x="1210" y="827"/>
                    <a:pt x="1163" y="780"/>
                  </a:cubicBezTo>
                  <a:cubicBezTo>
                    <a:pt x="1024" y="629"/>
                    <a:pt x="826" y="431"/>
                    <a:pt x="628" y="291"/>
                  </a:cubicBezTo>
                  <a:lnTo>
                    <a:pt x="384" y="94"/>
                  </a:lnTo>
                  <a:cubicBezTo>
                    <a:pt x="338" y="47"/>
                    <a:pt x="245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537325" y="2407775"/>
              <a:ext cx="123625" cy="162275"/>
            </a:xfrm>
            <a:custGeom>
              <a:avLst/>
              <a:gdLst/>
              <a:ahLst/>
              <a:cxnLst/>
              <a:rect l="l" t="t" r="r" b="b"/>
              <a:pathLst>
                <a:path w="4945" h="6491" extrusionOk="0">
                  <a:moveTo>
                    <a:pt x="152" y="1"/>
                  </a:moveTo>
                  <a:cubicBezTo>
                    <a:pt x="152" y="1"/>
                    <a:pt x="105" y="1"/>
                    <a:pt x="47" y="47"/>
                  </a:cubicBezTo>
                  <a:cubicBezTo>
                    <a:pt x="1" y="94"/>
                    <a:pt x="1" y="140"/>
                    <a:pt x="47" y="338"/>
                  </a:cubicBezTo>
                  <a:cubicBezTo>
                    <a:pt x="105" y="431"/>
                    <a:pt x="105" y="524"/>
                    <a:pt x="152" y="629"/>
                  </a:cubicBezTo>
                  <a:cubicBezTo>
                    <a:pt x="199" y="768"/>
                    <a:pt x="199" y="919"/>
                    <a:pt x="245" y="1059"/>
                  </a:cubicBezTo>
                  <a:cubicBezTo>
                    <a:pt x="245" y="1257"/>
                    <a:pt x="292" y="1454"/>
                    <a:pt x="338" y="1594"/>
                  </a:cubicBezTo>
                  <a:cubicBezTo>
                    <a:pt x="396" y="1745"/>
                    <a:pt x="396" y="1838"/>
                    <a:pt x="443" y="1931"/>
                  </a:cubicBezTo>
                  <a:cubicBezTo>
                    <a:pt x="734" y="2559"/>
                    <a:pt x="873" y="3199"/>
                    <a:pt x="1024" y="3827"/>
                  </a:cubicBezTo>
                  <a:lnTo>
                    <a:pt x="1164" y="4409"/>
                  </a:lnTo>
                  <a:cubicBezTo>
                    <a:pt x="1315" y="4990"/>
                    <a:pt x="1501" y="5619"/>
                    <a:pt x="1652" y="6247"/>
                  </a:cubicBezTo>
                  <a:cubicBezTo>
                    <a:pt x="1745" y="6398"/>
                    <a:pt x="1850" y="6491"/>
                    <a:pt x="1990" y="6491"/>
                  </a:cubicBezTo>
                  <a:lnTo>
                    <a:pt x="2141" y="6444"/>
                  </a:lnTo>
                  <a:lnTo>
                    <a:pt x="2281" y="6398"/>
                  </a:lnTo>
                  <a:cubicBezTo>
                    <a:pt x="2234" y="6398"/>
                    <a:pt x="2187" y="6340"/>
                    <a:pt x="2187" y="6340"/>
                  </a:cubicBezTo>
                  <a:lnTo>
                    <a:pt x="2083" y="6340"/>
                  </a:lnTo>
                  <a:lnTo>
                    <a:pt x="2083" y="6293"/>
                  </a:lnTo>
                  <a:cubicBezTo>
                    <a:pt x="1897" y="5665"/>
                    <a:pt x="1745" y="5037"/>
                    <a:pt x="1652" y="4409"/>
                  </a:cubicBezTo>
                  <a:cubicBezTo>
                    <a:pt x="1455" y="3385"/>
                    <a:pt x="1210" y="2373"/>
                    <a:pt x="734" y="1396"/>
                  </a:cubicBezTo>
                  <a:lnTo>
                    <a:pt x="338" y="582"/>
                  </a:lnTo>
                  <a:lnTo>
                    <a:pt x="338" y="582"/>
                  </a:lnTo>
                  <a:lnTo>
                    <a:pt x="920" y="1303"/>
                  </a:lnTo>
                  <a:cubicBezTo>
                    <a:pt x="978" y="1396"/>
                    <a:pt x="1071" y="1501"/>
                    <a:pt x="1117" y="1548"/>
                  </a:cubicBezTo>
                  <a:lnTo>
                    <a:pt x="1699" y="2269"/>
                  </a:lnTo>
                  <a:cubicBezTo>
                    <a:pt x="2187" y="2955"/>
                    <a:pt x="2723" y="3583"/>
                    <a:pt x="3199" y="4211"/>
                  </a:cubicBezTo>
                  <a:cubicBezTo>
                    <a:pt x="3304" y="4362"/>
                    <a:pt x="3444" y="4548"/>
                    <a:pt x="3537" y="4700"/>
                  </a:cubicBezTo>
                  <a:cubicBezTo>
                    <a:pt x="3595" y="4793"/>
                    <a:pt x="3688" y="4944"/>
                    <a:pt x="3781" y="5037"/>
                  </a:cubicBezTo>
                  <a:cubicBezTo>
                    <a:pt x="4025" y="5421"/>
                    <a:pt x="4316" y="5665"/>
                    <a:pt x="4700" y="5863"/>
                  </a:cubicBezTo>
                  <a:lnTo>
                    <a:pt x="4898" y="5863"/>
                  </a:lnTo>
                  <a:cubicBezTo>
                    <a:pt x="4944" y="5665"/>
                    <a:pt x="4898" y="5572"/>
                    <a:pt x="4758" y="5421"/>
                  </a:cubicBezTo>
                  <a:lnTo>
                    <a:pt x="4700" y="5421"/>
                  </a:lnTo>
                  <a:cubicBezTo>
                    <a:pt x="4653" y="5328"/>
                    <a:pt x="4560" y="5235"/>
                    <a:pt x="4467" y="5130"/>
                  </a:cubicBezTo>
                  <a:cubicBezTo>
                    <a:pt x="4363" y="4990"/>
                    <a:pt x="4270" y="4886"/>
                    <a:pt x="4118" y="4746"/>
                  </a:cubicBezTo>
                  <a:cubicBezTo>
                    <a:pt x="3734" y="4258"/>
                    <a:pt x="3397" y="3723"/>
                    <a:pt x="3013" y="3246"/>
                  </a:cubicBezTo>
                  <a:cubicBezTo>
                    <a:pt x="2571" y="2711"/>
                    <a:pt x="2187" y="2129"/>
                    <a:pt x="1745" y="1594"/>
                  </a:cubicBezTo>
                  <a:lnTo>
                    <a:pt x="1699" y="1548"/>
                  </a:lnTo>
                  <a:cubicBezTo>
                    <a:pt x="1315" y="1059"/>
                    <a:pt x="920" y="524"/>
                    <a:pt x="396" y="140"/>
                  </a:cubicBezTo>
                  <a:cubicBezTo>
                    <a:pt x="396" y="94"/>
                    <a:pt x="338" y="94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549550" y="3255700"/>
              <a:ext cx="57025" cy="58175"/>
            </a:xfrm>
            <a:custGeom>
              <a:avLst/>
              <a:gdLst/>
              <a:ahLst/>
              <a:cxnLst/>
              <a:rect l="l" t="t" r="r" b="b"/>
              <a:pathLst>
                <a:path w="2281" h="2327" extrusionOk="0">
                  <a:moveTo>
                    <a:pt x="780" y="291"/>
                  </a:moveTo>
                  <a:cubicBezTo>
                    <a:pt x="873" y="291"/>
                    <a:pt x="966" y="338"/>
                    <a:pt x="1070" y="396"/>
                  </a:cubicBezTo>
                  <a:cubicBezTo>
                    <a:pt x="1210" y="443"/>
                    <a:pt x="1361" y="489"/>
                    <a:pt x="1501" y="582"/>
                  </a:cubicBezTo>
                  <a:cubicBezTo>
                    <a:pt x="1698" y="733"/>
                    <a:pt x="1792" y="920"/>
                    <a:pt x="1838" y="1117"/>
                  </a:cubicBezTo>
                  <a:cubicBezTo>
                    <a:pt x="1838" y="1315"/>
                    <a:pt x="1792" y="1501"/>
                    <a:pt x="1698" y="1652"/>
                  </a:cubicBezTo>
                  <a:cubicBezTo>
                    <a:pt x="1547" y="1792"/>
                    <a:pt x="1361" y="1897"/>
                    <a:pt x="1163" y="1897"/>
                  </a:cubicBezTo>
                  <a:cubicBezTo>
                    <a:pt x="919" y="1897"/>
                    <a:pt x="721" y="1792"/>
                    <a:pt x="628" y="1652"/>
                  </a:cubicBezTo>
                  <a:cubicBezTo>
                    <a:pt x="489" y="1501"/>
                    <a:pt x="431" y="1362"/>
                    <a:pt x="384" y="1210"/>
                  </a:cubicBezTo>
                  <a:cubicBezTo>
                    <a:pt x="338" y="1164"/>
                    <a:pt x="338" y="1117"/>
                    <a:pt x="291" y="1024"/>
                  </a:cubicBezTo>
                  <a:lnTo>
                    <a:pt x="245" y="978"/>
                  </a:lnTo>
                  <a:lnTo>
                    <a:pt x="338" y="920"/>
                  </a:lnTo>
                  <a:lnTo>
                    <a:pt x="338" y="873"/>
                  </a:lnTo>
                  <a:cubicBezTo>
                    <a:pt x="338" y="827"/>
                    <a:pt x="384" y="780"/>
                    <a:pt x="384" y="733"/>
                  </a:cubicBezTo>
                  <a:cubicBezTo>
                    <a:pt x="431" y="536"/>
                    <a:pt x="535" y="291"/>
                    <a:pt x="780" y="291"/>
                  </a:cubicBezTo>
                  <a:close/>
                  <a:moveTo>
                    <a:pt x="1070" y="1"/>
                  </a:moveTo>
                  <a:cubicBezTo>
                    <a:pt x="873" y="1"/>
                    <a:pt x="721" y="47"/>
                    <a:pt x="582" y="47"/>
                  </a:cubicBezTo>
                  <a:cubicBezTo>
                    <a:pt x="489" y="105"/>
                    <a:pt x="384" y="152"/>
                    <a:pt x="338" y="198"/>
                  </a:cubicBezTo>
                  <a:cubicBezTo>
                    <a:pt x="245" y="291"/>
                    <a:pt x="198" y="338"/>
                    <a:pt x="140" y="443"/>
                  </a:cubicBezTo>
                  <a:cubicBezTo>
                    <a:pt x="47" y="582"/>
                    <a:pt x="0" y="780"/>
                    <a:pt x="0" y="1024"/>
                  </a:cubicBezTo>
                  <a:cubicBezTo>
                    <a:pt x="0" y="1745"/>
                    <a:pt x="535" y="2327"/>
                    <a:pt x="1256" y="2327"/>
                  </a:cubicBezTo>
                  <a:cubicBezTo>
                    <a:pt x="1792" y="2327"/>
                    <a:pt x="2280" y="1792"/>
                    <a:pt x="2280" y="1164"/>
                  </a:cubicBezTo>
                  <a:cubicBezTo>
                    <a:pt x="2280" y="536"/>
                    <a:pt x="1745" y="1"/>
                    <a:pt x="1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536175" y="2506925"/>
              <a:ext cx="72725" cy="118975"/>
            </a:xfrm>
            <a:custGeom>
              <a:avLst/>
              <a:gdLst/>
              <a:ahLst/>
              <a:cxnLst/>
              <a:rect l="l" t="t" r="r" b="b"/>
              <a:pathLst>
                <a:path w="2909" h="4759" extrusionOk="0">
                  <a:moveTo>
                    <a:pt x="384" y="1"/>
                  </a:moveTo>
                  <a:lnTo>
                    <a:pt x="47" y="106"/>
                  </a:lnTo>
                  <a:lnTo>
                    <a:pt x="0" y="106"/>
                  </a:lnTo>
                  <a:cubicBezTo>
                    <a:pt x="198" y="873"/>
                    <a:pt x="384" y="1653"/>
                    <a:pt x="582" y="2478"/>
                  </a:cubicBezTo>
                  <a:cubicBezTo>
                    <a:pt x="628" y="2571"/>
                    <a:pt x="582" y="2723"/>
                    <a:pt x="489" y="2816"/>
                  </a:cubicBezTo>
                  <a:cubicBezTo>
                    <a:pt x="245" y="3153"/>
                    <a:pt x="198" y="3781"/>
                    <a:pt x="442" y="4177"/>
                  </a:cubicBezTo>
                  <a:cubicBezTo>
                    <a:pt x="628" y="4514"/>
                    <a:pt x="1024" y="4758"/>
                    <a:pt x="1408" y="4758"/>
                  </a:cubicBezTo>
                  <a:cubicBezTo>
                    <a:pt x="1501" y="4758"/>
                    <a:pt x="1547" y="4700"/>
                    <a:pt x="1652" y="4700"/>
                  </a:cubicBezTo>
                  <a:cubicBezTo>
                    <a:pt x="2373" y="4560"/>
                    <a:pt x="2908" y="3886"/>
                    <a:pt x="2815" y="3106"/>
                  </a:cubicBezTo>
                  <a:cubicBezTo>
                    <a:pt x="2769" y="2862"/>
                    <a:pt x="2664" y="2664"/>
                    <a:pt x="2524" y="2525"/>
                  </a:cubicBezTo>
                  <a:lnTo>
                    <a:pt x="2187" y="2664"/>
                  </a:lnTo>
                  <a:lnTo>
                    <a:pt x="2187" y="2723"/>
                  </a:lnTo>
                  <a:cubicBezTo>
                    <a:pt x="2233" y="2816"/>
                    <a:pt x="2280" y="2909"/>
                    <a:pt x="2327" y="3013"/>
                  </a:cubicBezTo>
                  <a:cubicBezTo>
                    <a:pt x="2373" y="3304"/>
                    <a:pt x="2327" y="3641"/>
                    <a:pt x="2129" y="3886"/>
                  </a:cubicBezTo>
                  <a:cubicBezTo>
                    <a:pt x="1943" y="4118"/>
                    <a:pt x="1698" y="4270"/>
                    <a:pt x="1408" y="4270"/>
                  </a:cubicBezTo>
                  <a:cubicBezTo>
                    <a:pt x="1070" y="4270"/>
                    <a:pt x="873" y="4118"/>
                    <a:pt x="780" y="3828"/>
                  </a:cubicBezTo>
                  <a:cubicBezTo>
                    <a:pt x="675" y="3688"/>
                    <a:pt x="582" y="3351"/>
                    <a:pt x="826" y="3106"/>
                  </a:cubicBezTo>
                  <a:cubicBezTo>
                    <a:pt x="1070" y="2909"/>
                    <a:pt x="1117" y="2723"/>
                    <a:pt x="1024" y="2432"/>
                  </a:cubicBezTo>
                  <a:lnTo>
                    <a:pt x="919" y="2036"/>
                  </a:lnTo>
                  <a:cubicBezTo>
                    <a:pt x="733" y="1408"/>
                    <a:pt x="582" y="780"/>
                    <a:pt x="384" y="152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561750" y="3058550"/>
              <a:ext cx="29100" cy="14275"/>
            </a:xfrm>
            <a:custGeom>
              <a:avLst/>
              <a:gdLst/>
              <a:ahLst/>
              <a:cxnLst/>
              <a:rect l="l" t="t" r="r" b="b"/>
              <a:pathLst>
                <a:path w="1164" h="571" extrusionOk="0">
                  <a:moveTo>
                    <a:pt x="708" y="1"/>
                  </a:moveTo>
                  <a:cubicBezTo>
                    <a:pt x="416" y="1"/>
                    <a:pt x="176" y="108"/>
                    <a:pt x="1" y="326"/>
                  </a:cubicBezTo>
                  <a:lnTo>
                    <a:pt x="47" y="524"/>
                  </a:lnTo>
                  <a:cubicBezTo>
                    <a:pt x="140" y="524"/>
                    <a:pt x="233" y="571"/>
                    <a:pt x="338" y="571"/>
                  </a:cubicBezTo>
                  <a:cubicBezTo>
                    <a:pt x="582" y="571"/>
                    <a:pt x="768" y="477"/>
                    <a:pt x="1059" y="233"/>
                  </a:cubicBezTo>
                  <a:cubicBezTo>
                    <a:pt x="1106" y="187"/>
                    <a:pt x="1164" y="140"/>
                    <a:pt x="1106" y="82"/>
                  </a:cubicBezTo>
                  <a:cubicBezTo>
                    <a:pt x="1106" y="82"/>
                    <a:pt x="1059" y="36"/>
                    <a:pt x="1013" y="36"/>
                  </a:cubicBezTo>
                  <a:cubicBezTo>
                    <a:pt x="906" y="12"/>
                    <a:pt x="804" y="1"/>
                    <a:pt x="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561750" y="3066700"/>
              <a:ext cx="1200" cy="4975"/>
            </a:xfrm>
            <a:custGeom>
              <a:avLst/>
              <a:gdLst/>
              <a:ahLst/>
              <a:cxnLst/>
              <a:rect l="l" t="t" r="r" b="b"/>
              <a:pathLst>
                <a:path w="48" h="199" extrusionOk="0">
                  <a:moveTo>
                    <a:pt x="47" y="19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480350" y="2797025"/>
              <a:ext cx="92200" cy="156000"/>
            </a:xfrm>
            <a:custGeom>
              <a:avLst/>
              <a:gdLst/>
              <a:ahLst/>
              <a:cxnLst/>
              <a:rect l="l" t="t" r="r" b="b"/>
              <a:pathLst>
                <a:path w="3688" h="6240" extrusionOk="0">
                  <a:moveTo>
                    <a:pt x="3438" y="1"/>
                  </a:moveTo>
                  <a:cubicBezTo>
                    <a:pt x="3367" y="1"/>
                    <a:pt x="3286" y="12"/>
                    <a:pt x="3199" y="28"/>
                  </a:cubicBezTo>
                  <a:cubicBezTo>
                    <a:pt x="2617" y="226"/>
                    <a:pt x="2094" y="424"/>
                    <a:pt x="1559" y="610"/>
                  </a:cubicBezTo>
                  <a:lnTo>
                    <a:pt x="872" y="808"/>
                  </a:lnTo>
                  <a:cubicBezTo>
                    <a:pt x="779" y="854"/>
                    <a:pt x="733" y="854"/>
                    <a:pt x="640" y="901"/>
                  </a:cubicBezTo>
                  <a:lnTo>
                    <a:pt x="535" y="947"/>
                  </a:lnTo>
                  <a:lnTo>
                    <a:pt x="489" y="854"/>
                  </a:lnTo>
                  <a:lnTo>
                    <a:pt x="349" y="273"/>
                  </a:lnTo>
                  <a:lnTo>
                    <a:pt x="151" y="319"/>
                  </a:lnTo>
                  <a:lnTo>
                    <a:pt x="0" y="366"/>
                  </a:lnTo>
                  <a:cubicBezTo>
                    <a:pt x="58" y="610"/>
                    <a:pt x="105" y="947"/>
                    <a:pt x="105" y="1296"/>
                  </a:cubicBezTo>
                  <a:lnTo>
                    <a:pt x="105" y="1343"/>
                  </a:lnTo>
                  <a:lnTo>
                    <a:pt x="151" y="1389"/>
                  </a:lnTo>
                  <a:cubicBezTo>
                    <a:pt x="151" y="1436"/>
                    <a:pt x="151" y="1436"/>
                    <a:pt x="198" y="1436"/>
                  </a:cubicBezTo>
                  <a:cubicBezTo>
                    <a:pt x="198" y="1482"/>
                    <a:pt x="244" y="1529"/>
                    <a:pt x="244" y="1633"/>
                  </a:cubicBezTo>
                  <a:lnTo>
                    <a:pt x="489" y="2401"/>
                  </a:lnTo>
                  <a:cubicBezTo>
                    <a:pt x="686" y="3134"/>
                    <a:pt x="872" y="3913"/>
                    <a:pt x="1070" y="4634"/>
                  </a:cubicBezTo>
                  <a:lnTo>
                    <a:pt x="1512" y="6239"/>
                  </a:lnTo>
                  <a:lnTo>
                    <a:pt x="1849" y="6135"/>
                  </a:lnTo>
                  <a:lnTo>
                    <a:pt x="1745" y="5751"/>
                  </a:lnTo>
                  <a:cubicBezTo>
                    <a:pt x="1698" y="5507"/>
                    <a:pt x="1652" y="5309"/>
                    <a:pt x="1605" y="5123"/>
                  </a:cubicBezTo>
                  <a:lnTo>
                    <a:pt x="1559" y="5018"/>
                  </a:lnTo>
                  <a:lnTo>
                    <a:pt x="1652" y="5018"/>
                  </a:lnTo>
                  <a:cubicBezTo>
                    <a:pt x="1745" y="4972"/>
                    <a:pt x="1849" y="4925"/>
                    <a:pt x="1942" y="4925"/>
                  </a:cubicBezTo>
                  <a:cubicBezTo>
                    <a:pt x="2187" y="4832"/>
                    <a:pt x="2384" y="4727"/>
                    <a:pt x="2617" y="4634"/>
                  </a:cubicBezTo>
                  <a:cubicBezTo>
                    <a:pt x="2675" y="4588"/>
                    <a:pt x="2722" y="4541"/>
                    <a:pt x="2768" y="4437"/>
                  </a:cubicBezTo>
                  <a:lnTo>
                    <a:pt x="2768" y="4390"/>
                  </a:lnTo>
                  <a:lnTo>
                    <a:pt x="2722" y="4390"/>
                  </a:lnTo>
                  <a:cubicBezTo>
                    <a:pt x="2675" y="4343"/>
                    <a:pt x="2571" y="4297"/>
                    <a:pt x="2478" y="4297"/>
                  </a:cubicBezTo>
                  <a:cubicBezTo>
                    <a:pt x="2326" y="4297"/>
                    <a:pt x="2187" y="4297"/>
                    <a:pt x="2036" y="4343"/>
                  </a:cubicBezTo>
                  <a:cubicBezTo>
                    <a:pt x="1989" y="4390"/>
                    <a:pt x="1896" y="4390"/>
                    <a:pt x="1849" y="4390"/>
                  </a:cubicBezTo>
                  <a:cubicBezTo>
                    <a:pt x="1803" y="4390"/>
                    <a:pt x="1745" y="4437"/>
                    <a:pt x="1652" y="4437"/>
                  </a:cubicBezTo>
                  <a:lnTo>
                    <a:pt x="1454" y="4541"/>
                  </a:lnTo>
                  <a:lnTo>
                    <a:pt x="1407" y="4437"/>
                  </a:lnTo>
                  <a:cubicBezTo>
                    <a:pt x="1361" y="4146"/>
                    <a:pt x="1268" y="3855"/>
                    <a:pt x="1221" y="3564"/>
                  </a:cubicBezTo>
                  <a:lnTo>
                    <a:pt x="1163" y="3471"/>
                  </a:lnTo>
                  <a:lnTo>
                    <a:pt x="1268" y="3425"/>
                  </a:lnTo>
                  <a:cubicBezTo>
                    <a:pt x="1314" y="3425"/>
                    <a:pt x="1407" y="3378"/>
                    <a:pt x="1454" y="3378"/>
                  </a:cubicBezTo>
                  <a:cubicBezTo>
                    <a:pt x="1605" y="3378"/>
                    <a:pt x="1745" y="3332"/>
                    <a:pt x="1849" y="3273"/>
                  </a:cubicBezTo>
                  <a:cubicBezTo>
                    <a:pt x="2094" y="3180"/>
                    <a:pt x="2233" y="3087"/>
                    <a:pt x="2384" y="2983"/>
                  </a:cubicBezTo>
                  <a:cubicBezTo>
                    <a:pt x="2431" y="2936"/>
                    <a:pt x="2431" y="2890"/>
                    <a:pt x="2431" y="2843"/>
                  </a:cubicBezTo>
                  <a:cubicBezTo>
                    <a:pt x="2431" y="2843"/>
                    <a:pt x="2384" y="2843"/>
                    <a:pt x="2280" y="2797"/>
                  </a:cubicBezTo>
                  <a:lnTo>
                    <a:pt x="2233" y="2797"/>
                  </a:lnTo>
                  <a:cubicBezTo>
                    <a:pt x="2036" y="2797"/>
                    <a:pt x="1849" y="2843"/>
                    <a:pt x="1698" y="2890"/>
                  </a:cubicBezTo>
                  <a:lnTo>
                    <a:pt x="1512" y="2890"/>
                  </a:lnTo>
                  <a:cubicBezTo>
                    <a:pt x="1454" y="2890"/>
                    <a:pt x="1361" y="2936"/>
                    <a:pt x="1268" y="2983"/>
                  </a:cubicBezTo>
                  <a:lnTo>
                    <a:pt x="1117" y="2983"/>
                  </a:lnTo>
                  <a:lnTo>
                    <a:pt x="1024" y="3041"/>
                  </a:lnTo>
                  <a:lnTo>
                    <a:pt x="977" y="2843"/>
                  </a:lnTo>
                  <a:cubicBezTo>
                    <a:pt x="872" y="2401"/>
                    <a:pt x="779" y="2017"/>
                    <a:pt x="640" y="1529"/>
                  </a:cubicBezTo>
                  <a:lnTo>
                    <a:pt x="640" y="1482"/>
                  </a:lnTo>
                  <a:lnTo>
                    <a:pt x="1221" y="1296"/>
                  </a:lnTo>
                  <a:cubicBezTo>
                    <a:pt x="1652" y="1145"/>
                    <a:pt x="2036" y="1005"/>
                    <a:pt x="2478" y="854"/>
                  </a:cubicBezTo>
                  <a:cubicBezTo>
                    <a:pt x="2815" y="761"/>
                    <a:pt x="3106" y="656"/>
                    <a:pt x="3396" y="517"/>
                  </a:cubicBezTo>
                  <a:cubicBezTo>
                    <a:pt x="3594" y="424"/>
                    <a:pt x="3687" y="273"/>
                    <a:pt x="3687" y="179"/>
                  </a:cubicBezTo>
                  <a:lnTo>
                    <a:pt x="3687" y="133"/>
                  </a:lnTo>
                  <a:cubicBezTo>
                    <a:pt x="3657" y="36"/>
                    <a:pt x="3565" y="1"/>
                    <a:pt x="3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77400" y="2364150"/>
              <a:ext cx="182925" cy="77375"/>
            </a:xfrm>
            <a:custGeom>
              <a:avLst/>
              <a:gdLst/>
              <a:ahLst/>
              <a:cxnLst/>
              <a:rect l="l" t="t" r="r" b="b"/>
              <a:pathLst>
                <a:path w="7317" h="3095" extrusionOk="0">
                  <a:moveTo>
                    <a:pt x="6212" y="1"/>
                  </a:moveTo>
                  <a:cubicBezTo>
                    <a:pt x="6014" y="1"/>
                    <a:pt x="5863" y="47"/>
                    <a:pt x="5677" y="140"/>
                  </a:cubicBezTo>
                  <a:cubicBezTo>
                    <a:pt x="4804" y="524"/>
                    <a:pt x="3932" y="966"/>
                    <a:pt x="3106" y="1350"/>
                  </a:cubicBezTo>
                  <a:cubicBezTo>
                    <a:pt x="2327" y="1687"/>
                    <a:pt x="1559" y="2083"/>
                    <a:pt x="780" y="2420"/>
                  </a:cubicBezTo>
                  <a:cubicBezTo>
                    <a:pt x="536" y="2513"/>
                    <a:pt x="338" y="2664"/>
                    <a:pt x="198" y="2757"/>
                  </a:cubicBezTo>
                  <a:cubicBezTo>
                    <a:pt x="0" y="2909"/>
                    <a:pt x="0" y="2909"/>
                    <a:pt x="105" y="3095"/>
                  </a:cubicBezTo>
                  <a:lnTo>
                    <a:pt x="291" y="3048"/>
                  </a:lnTo>
                  <a:lnTo>
                    <a:pt x="245" y="3048"/>
                  </a:lnTo>
                  <a:lnTo>
                    <a:pt x="338" y="3002"/>
                  </a:lnTo>
                  <a:lnTo>
                    <a:pt x="6305" y="292"/>
                  </a:lnTo>
                  <a:lnTo>
                    <a:pt x="6351" y="524"/>
                  </a:lnTo>
                  <a:cubicBezTo>
                    <a:pt x="6502" y="920"/>
                    <a:pt x="6689" y="1304"/>
                    <a:pt x="6979" y="1594"/>
                  </a:cubicBezTo>
                  <a:cubicBezTo>
                    <a:pt x="7084" y="1687"/>
                    <a:pt x="7177" y="1746"/>
                    <a:pt x="7317" y="1792"/>
                  </a:cubicBezTo>
                  <a:cubicBezTo>
                    <a:pt x="7270" y="1746"/>
                    <a:pt x="7270" y="1641"/>
                    <a:pt x="7270" y="1641"/>
                  </a:cubicBezTo>
                  <a:cubicBezTo>
                    <a:pt x="7084" y="1211"/>
                    <a:pt x="6886" y="675"/>
                    <a:pt x="6596" y="140"/>
                  </a:cubicBezTo>
                  <a:cubicBezTo>
                    <a:pt x="6596" y="94"/>
                    <a:pt x="6444" y="47"/>
                    <a:pt x="6398" y="47"/>
                  </a:cubicBezTo>
                  <a:cubicBezTo>
                    <a:pt x="6351" y="1"/>
                    <a:pt x="6258" y="1"/>
                    <a:pt x="6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536175" y="3415625"/>
              <a:ext cx="21825" cy="25625"/>
            </a:xfrm>
            <a:custGeom>
              <a:avLst/>
              <a:gdLst/>
              <a:ahLst/>
              <a:cxnLst/>
              <a:rect l="l" t="t" r="r" b="b"/>
              <a:pathLst>
                <a:path w="873" h="1025" extrusionOk="0">
                  <a:moveTo>
                    <a:pt x="442" y="1"/>
                  </a:moveTo>
                  <a:cubicBezTo>
                    <a:pt x="338" y="1"/>
                    <a:pt x="291" y="47"/>
                    <a:pt x="198" y="106"/>
                  </a:cubicBezTo>
                  <a:cubicBezTo>
                    <a:pt x="151" y="152"/>
                    <a:pt x="93" y="199"/>
                    <a:pt x="93" y="292"/>
                  </a:cubicBezTo>
                  <a:cubicBezTo>
                    <a:pt x="47" y="292"/>
                    <a:pt x="47" y="338"/>
                    <a:pt x="47" y="396"/>
                  </a:cubicBezTo>
                  <a:cubicBezTo>
                    <a:pt x="0" y="443"/>
                    <a:pt x="0" y="536"/>
                    <a:pt x="0" y="629"/>
                  </a:cubicBezTo>
                  <a:lnTo>
                    <a:pt x="0" y="734"/>
                  </a:lnTo>
                  <a:cubicBezTo>
                    <a:pt x="47" y="780"/>
                    <a:pt x="47" y="827"/>
                    <a:pt x="93" y="873"/>
                  </a:cubicBezTo>
                  <a:cubicBezTo>
                    <a:pt x="93" y="920"/>
                    <a:pt x="151" y="920"/>
                    <a:pt x="151" y="978"/>
                  </a:cubicBezTo>
                  <a:cubicBezTo>
                    <a:pt x="245" y="1025"/>
                    <a:pt x="291" y="1025"/>
                    <a:pt x="384" y="1025"/>
                  </a:cubicBezTo>
                  <a:cubicBezTo>
                    <a:pt x="489" y="1025"/>
                    <a:pt x="628" y="978"/>
                    <a:pt x="733" y="873"/>
                  </a:cubicBezTo>
                  <a:cubicBezTo>
                    <a:pt x="826" y="780"/>
                    <a:pt x="873" y="629"/>
                    <a:pt x="873" y="489"/>
                  </a:cubicBezTo>
                  <a:cubicBezTo>
                    <a:pt x="873" y="396"/>
                    <a:pt x="826" y="292"/>
                    <a:pt x="733" y="199"/>
                  </a:cubicBezTo>
                  <a:cubicBezTo>
                    <a:pt x="675" y="152"/>
                    <a:pt x="628" y="106"/>
                    <a:pt x="582" y="47"/>
                  </a:cubicBezTo>
                  <a:cubicBezTo>
                    <a:pt x="535" y="47"/>
                    <a:pt x="489" y="1"/>
                    <a:pt x="4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533850" y="3431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519300" y="2955325"/>
              <a:ext cx="32600" cy="31425"/>
            </a:xfrm>
            <a:custGeom>
              <a:avLst/>
              <a:gdLst/>
              <a:ahLst/>
              <a:cxnLst/>
              <a:rect l="l" t="t" r="r" b="b"/>
              <a:pathLst>
                <a:path w="1304" h="1257" extrusionOk="0">
                  <a:moveTo>
                    <a:pt x="338" y="0"/>
                  </a:moveTo>
                  <a:lnTo>
                    <a:pt x="1" y="94"/>
                  </a:lnTo>
                  <a:lnTo>
                    <a:pt x="291" y="1257"/>
                  </a:lnTo>
                  <a:lnTo>
                    <a:pt x="582" y="1164"/>
                  </a:lnTo>
                  <a:lnTo>
                    <a:pt x="722" y="1117"/>
                  </a:lnTo>
                  <a:cubicBezTo>
                    <a:pt x="768" y="1071"/>
                    <a:pt x="826" y="1012"/>
                    <a:pt x="873" y="1012"/>
                  </a:cubicBezTo>
                  <a:lnTo>
                    <a:pt x="1257" y="629"/>
                  </a:lnTo>
                  <a:lnTo>
                    <a:pt x="1303" y="582"/>
                  </a:lnTo>
                  <a:lnTo>
                    <a:pt x="1210" y="582"/>
                  </a:lnTo>
                  <a:cubicBezTo>
                    <a:pt x="1117" y="536"/>
                    <a:pt x="966" y="536"/>
                    <a:pt x="768" y="536"/>
                  </a:cubicBezTo>
                  <a:lnTo>
                    <a:pt x="478" y="536"/>
                  </a:lnTo>
                  <a:lnTo>
                    <a:pt x="431" y="431"/>
                  </a:lnTo>
                  <a:cubicBezTo>
                    <a:pt x="431" y="338"/>
                    <a:pt x="384" y="198"/>
                    <a:pt x="338" y="47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526575" y="2984400"/>
              <a:ext cx="7300" cy="2350"/>
            </a:xfrm>
            <a:custGeom>
              <a:avLst/>
              <a:gdLst/>
              <a:ahLst/>
              <a:cxnLst/>
              <a:rect l="l" t="t" r="r" b="b"/>
              <a:pathLst>
                <a:path w="292" h="94" extrusionOk="0">
                  <a:moveTo>
                    <a:pt x="0" y="94"/>
                  </a:moveTo>
                  <a:lnTo>
                    <a:pt x="2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9300" y="2955325"/>
              <a:ext cx="8450" cy="2350"/>
            </a:xfrm>
            <a:custGeom>
              <a:avLst/>
              <a:gdLst/>
              <a:ahLst/>
              <a:cxnLst/>
              <a:rect l="l" t="t" r="r" b="b"/>
              <a:pathLst>
                <a:path w="338" h="94" extrusionOk="0">
                  <a:moveTo>
                    <a:pt x="338" y="0"/>
                  </a:moveTo>
                  <a:lnTo>
                    <a:pt x="1" y="94"/>
                  </a:lnTo>
                  <a:lnTo>
                    <a:pt x="1" y="9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528900" y="2936050"/>
              <a:ext cx="25625" cy="14350"/>
            </a:xfrm>
            <a:custGeom>
              <a:avLst/>
              <a:gdLst/>
              <a:ahLst/>
              <a:cxnLst/>
              <a:rect l="l" t="t" r="r" b="b"/>
              <a:pathLst>
                <a:path w="1025" h="574" extrusionOk="0">
                  <a:moveTo>
                    <a:pt x="664" y="0"/>
                  </a:moveTo>
                  <a:cubicBezTo>
                    <a:pt x="496" y="0"/>
                    <a:pt x="282" y="61"/>
                    <a:pt x="0" y="190"/>
                  </a:cubicBezTo>
                  <a:lnTo>
                    <a:pt x="94" y="574"/>
                  </a:lnTo>
                  <a:cubicBezTo>
                    <a:pt x="489" y="527"/>
                    <a:pt x="780" y="388"/>
                    <a:pt x="1024" y="143"/>
                  </a:cubicBezTo>
                  <a:cubicBezTo>
                    <a:pt x="930" y="50"/>
                    <a:pt x="816" y="0"/>
                    <a:pt x="6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462300" y="3340625"/>
              <a:ext cx="64300" cy="68925"/>
            </a:xfrm>
            <a:custGeom>
              <a:avLst/>
              <a:gdLst/>
              <a:ahLst/>
              <a:cxnLst/>
              <a:rect l="l" t="t" r="r" b="b"/>
              <a:pathLst>
                <a:path w="2572" h="2757" extrusionOk="0">
                  <a:moveTo>
                    <a:pt x="966" y="244"/>
                  </a:moveTo>
                  <a:cubicBezTo>
                    <a:pt x="1257" y="244"/>
                    <a:pt x="1594" y="337"/>
                    <a:pt x="1792" y="582"/>
                  </a:cubicBezTo>
                  <a:cubicBezTo>
                    <a:pt x="2036" y="779"/>
                    <a:pt x="2129" y="1070"/>
                    <a:pt x="2129" y="1361"/>
                  </a:cubicBezTo>
                  <a:cubicBezTo>
                    <a:pt x="2129" y="1594"/>
                    <a:pt x="2129" y="1989"/>
                    <a:pt x="1699" y="2175"/>
                  </a:cubicBezTo>
                  <a:cubicBezTo>
                    <a:pt x="1548" y="2233"/>
                    <a:pt x="1408" y="2280"/>
                    <a:pt x="1257" y="2280"/>
                  </a:cubicBezTo>
                  <a:cubicBezTo>
                    <a:pt x="1013" y="2280"/>
                    <a:pt x="827" y="2175"/>
                    <a:pt x="629" y="2036"/>
                  </a:cubicBezTo>
                  <a:cubicBezTo>
                    <a:pt x="338" y="1791"/>
                    <a:pt x="245" y="1407"/>
                    <a:pt x="338" y="1012"/>
                  </a:cubicBezTo>
                  <a:cubicBezTo>
                    <a:pt x="385" y="779"/>
                    <a:pt x="536" y="582"/>
                    <a:pt x="629" y="430"/>
                  </a:cubicBezTo>
                  <a:cubicBezTo>
                    <a:pt x="722" y="337"/>
                    <a:pt x="827" y="291"/>
                    <a:pt x="966" y="244"/>
                  </a:cubicBezTo>
                  <a:close/>
                  <a:moveTo>
                    <a:pt x="1455" y="0"/>
                  </a:moveTo>
                  <a:cubicBezTo>
                    <a:pt x="1257" y="0"/>
                    <a:pt x="1117" y="47"/>
                    <a:pt x="966" y="93"/>
                  </a:cubicBezTo>
                  <a:cubicBezTo>
                    <a:pt x="920" y="140"/>
                    <a:pt x="873" y="140"/>
                    <a:pt x="827" y="140"/>
                  </a:cubicBezTo>
                  <a:lnTo>
                    <a:pt x="780" y="140"/>
                  </a:lnTo>
                  <a:cubicBezTo>
                    <a:pt x="722" y="198"/>
                    <a:pt x="722" y="198"/>
                    <a:pt x="675" y="198"/>
                  </a:cubicBezTo>
                  <a:cubicBezTo>
                    <a:pt x="582" y="244"/>
                    <a:pt x="489" y="291"/>
                    <a:pt x="431" y="337"/>
                  </a:cubicBezTo>
                  <a:cubicBezTo>
                    <a:pt x="338" y="430"/>
                    <a:pt x="245" y="535"/>
                    <a:pt x="199" y="628"/>
                  </a:cubicBezTo>
                  <a:cubicBezTo>
                    <a:pt x="94" y="779"/>
                    <a:pt x="47" y="872"/>
                    <a:pt x="47" y="1012"/>
                  </a:cubicBezTo>
                  <a:cubicBezTo>
                    <a:pt x="1" y="1303"/>
                    <a:pt x="1" y="1594"/>
                    <a:pt x="94" y="1838"/>
                  </a:cubicBezTo>
                  <a:cubicBezTo>
                    <a:pt x="292" y="2326"/>
                    <a:pt x="780" y="2664"/>
                    <a:pt x="1304" y="2664"/>
                  </a:cubicBezTo>
                  <a:lnTo>
                    <a:pt x="1362" y="2757"/>
                  </a:lnTo>
                  <a:lnTo>
                    <a:pt x="1362" y="2664"/>
                  </a:lnTo>
                  <a:cubicBezTo>
                    <a:pt x="1746" y="2664"/>
                    <a:pt x="2036" y="2524"/>
                    <a:pt x="2281" y="2280"/>
                  </a:cubicBezTo>
                  <a:cubicBezTo>
                    <a:pt x="2327" y="2233"/>
                    <a:pt x="2327" y="2175"/>
                    <a:pt x="2374" y="2129"/>
                  </a:cubicBezTo>
                  <a:cubicBezTo>
                    <a:pt x="2374" y="2082"/>
                    <a:pt x="2420" y="2036"/>
                    <a:pt x="2420" y="1989"/>
                  </a:cubicBezTo>
                  <a:cubicBezTo>
                    <a:pt x="2525" y="1838"/>
                    <a:pt x="2571" y="1698"/>
                    <a:pt x="2571" y="1501"/>
                  </a:cubicBezTo>
                  <a:lnTo>
                    <a:pt x="2571" y="1361"/>
                  </a:lnTo>
                  <a:lnTo>
                    <a:pt x="2571" y="1210"/>
                  </a:lnTo>
                  <a:cubicBezTo>
                    <a:pt x="2571" y="1070"/>
                    <a:pt x="2525" y="872"/>
                    <a:pt x="2467" y="721"/>
                  </a:cubicBezTo>
                  <a:cubicBezTo>
                    <a:pt x="2327" y="291"/>
                    <a:pt x="1885" y="0"/>
                    <a:pt x="1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489050" y="3237675"/>
              <a:ext cx="31450" cy="30275"/>
            </a:xfrm>
            <a:custGeom>
              <a:avLst/>
              <a:gdLst/>
              <a:ahLst/>
              <a:cxnLst/>
              <a:rect l="l" t="t" r="r" b="b"/>
              <a:pathLst>
                <a:path w="1258" h="1211" extrusionOk="0">
                  <a:moveTo>
                    <a:pt x="676" y="1"/>
                  </a:moveTo>
                  <a:cubicBezTo>
                    <a:pt x="338" y="47"/>
                    <a:pt x="1" y="338"/>
                    <a:pt x="1" y="675"/>
                  </a:cubicBezTo>
                  <a:lnTo>
                    <a:pt x="1" y="826"/>
                  </a:lnTo>
                  <a:cubicBezTo>
                    <a:pt x="1" y="826"/>
                    <a:pt x="47" y="873"/>
                    <a:pt x="47" y="919"/>
                  </a:cubicBezTo>
                  <a:cubicBezTo>
                    <a:pt x="47" y="966"/>
                    <a:pt x="94" y="1059"/>
                    <a:pt x="141" y="1117"/>
                  </a:cubicBezTo>
                  <a:cubicBezTo>
                    <a:pt x="234" y="1164"/>
                    <a:pt x="292" y="1164"/>
                    <a:pt x="338" y="1210"/>
                  </a:cubicBezTo>
                  <a:lnTo>
                    <a:pt x="583" y="1210"/>
                  </a:lnTo>
                  <a:cubicBezTo>
                    <a:pt x="722" y="1164"/>
                    <a:pt x="815" y="1117"/>
                    <a:pt x="920" y="1059"/>
                  </a:cubicBezTo>
                  <a:cubicBezTo>
                    <a:pt x="966" y="1012"/>
                    <a:pt x="966" y="1012"/>
                    <a:pt x="1013" y="1012"/>
                  </a:cubicBezTo>
                  <a:cubicBezTo>
                    <a:pt x="1106" y="919"/>
                    <a:pt x="1164" y="768"/>
                    <a:pt x="1211" y="629"/>
                  </a:cubicBezTo>
                  <a:cubicBezTo>
                    <a:pt x="1257" y="582"/>
                    <a:pt x="1257" y="477"/>
                    <a:pt x="1257" y="431"/>
                  </a:cubicBezTo>
                  <a:cubicBezTo>
                    <a:pt x="1257" y="384"/>
                    <a:pt x="1257" y="338"/>
                    <a:pt x="1211" y="291"/>
                  </a:cubicBezTo>
                  <a:cubicBezTo>
                    <a:pt x="1164" y="187"/>
                    <a:pt x="1106" y="94"/>
                    <a:pt x="1013" y="47"/>
                  </a:cubicBezTo>
                  <a:cubicBezTo>
                    <a:pt x="920" y="1"/>
                    <a:pt x="873" y="1"/>
                    <a:pt x="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429450" y="2617150"/>
              <a:ext cx="80000" cy="184375"/>
            </a:xfrm>
            <a:custGeom>
              <a:avLst/>
              <a:gdLst/>
              <a:ahLst/>
              <a:cxnLst/>
              <a:rect l="l" t="t" r="r" b="b"/>
              <a:pathLst>
                <a:path w="3200" h="7375" extrusionOk="0">
                  <a:moveTo>
                    <a:pt x="291" y="0"/>
                  </a:moveTo>
                  <a:lnTo>
                    <a:pt x="0" y="105"/>
                  </a:lnTo>
                  <a:cubicBezTo>
                    <a:pt x="291" y="1221"/>
                    <a:pt x="582" y="2326"/>
                    <a:pt x="873" y="3397"/>
                  </a:cubicBezTo>
                  <a:cubicBezTo>
                    <a:pt x="1164" y="4467"/>
                    <a:pt x="1513" y="5583"/>
                    <a:pt x="1803" y="6688"/>
                  </a:cubicBezTo>
                  <a:cubicBezTo>
                    <a:pt x="1803" y="6793"/>
                    <a:pt x="1850" y="6932"/>
                    <a:pt x="1896" y="7084"/>
                  </a:cubicBezTo>
                  <a:cubicBezTo>
                    <a:pt x="1943" y="7177"/>
                    <a:pt x="1943" y="7270"/>
                    <a:pt x="1989" y="7374"/>
                  </a:cubicBezTo>
                  <a:lnTo>
                    <a:pt x="2327" y="7270"/>
                  </a:lnTo>
                  <a:cubicBezTo>
                    <a:pt x="2280" y="7084"/>
                    <a:pt x="2234" y="6839"/>
                    <a:pt x="2187" y="6642"/>
                  </a:cubicBezTo>
                  <a:lnTo>
                    <a:pt x="2141" y="6397"/>
                  </a:lnTo>
                  <a:lnTo>
                    <a:pt x="2327" y="6304"/>
                  </a:lnTo>
                  <a:cubicBezTo>
                    <a:pt x="2431" y="6258"/>
                    <a:pt x="2525" y="6211"/>
                    <a:pt x="2571" y="6107"/>
                  </a:cubicBezTo>
                  <a:cubicBezTo>
                    <a:pt x="2676" y="6060"/>
                    <a:pt x="2769" y="6014"/>
                    <a:pt x="2815" y="5967"/>
                  </a:cubicBezTo>
                  <a:cubicBezTo>
                    <a:pt x="2862" y="5874"/>
                    <a:pt x="2862" y="5723"/>
                    <a:pt x="2862" y="5723"/>
                  </a:cubicBezTo>
                  <a:cubicBezTo>
                    <a:pt x="2862" y="5690"/>
                    <a:pt x="2792" y="5657"/>
                    <a:pt x="2714" y="5657"/>
                  </a:cubicBezTo>
                  <a:cubicBezTo>
                    <a:pt x="2682" y="5657"/>
                    <a:pt x="2648" y="5663"/>
                    <a:pt x="2618" y="5676"/>
                  </a:cubicBezTo>
                  <a:cubicBezTo>
                    <a:pt x="2525" y="5676"/>
                    <a:pt x="2385" y="5723"/>
                    <a:pt x="2280" y="5769"/>
                  </a:cubicBezTo>
                  <a:cubicBezTo>
                    <a:pt x="2187" y="5769"/>
                    <a:pt x="2141" y="5816"/>
                    <a:pt x="2094" y="5816"/>
                  </a:cubicBezTo>
                  <a:lnTo>
                    <a:pt x="1989" y="5874"/>
                  </a:lnTo>
                  <a:lnTo>
                    <a:pt x="1803" y="5188"/>
                  </a:lnTo>
                  <a:lnTo>
                    <a:pt x="1896" y="5141"/>
                  </a:lnTo>
                  <a:lnTo>
                    <a:pt x="2094" y="5141"/>
                  </a:lnTo>
                  <a:cubicBezTo>
                    <a:pt x="2234" y="5095"/>
                    <a:pt x="2385" y="5048"/>
                    <a:pt x="2525" y="5002"/>
                  </a:cubicBezTo>
                  <a:cubicBezTo>
                    <a:pt x="2676" y="5002"/>
                    <a:pt x="2769" y="4944"/>
                    <a:pt x="2815" y="4897"/>
                  </a:cubicBezTo>
                  <a:cubicBezTo>
                    <a:pt x="2908" y="4757"/>
                    <a:pt x="2967" y="4653"/>
                    <a:pt x="2967" y="4606"/>
                  </a:cubicBezTo>
                  <a:cubicBezTo>
                    <a:pt x="2908" y="4560"/>
                    <a:pt x="2815" y="4513"/>
                    <a:pt x="2722" y="4513"/>
                  </a:cubicBezTo>
                  <a:cubicBezTo>
                    <a:pt x="2525" y="4513"/>
                    <a:pt x="2327" y="4606"/>
                    <a:pt x="2141" y="4653"/>
                  </a:cubicBezTo>
                  <a:cubicBezTo>
                    <a:pt x="2036" y="4653"/>
                    <a:pt x="1989" y="4711"/>
                    <a:pt x="1896" y="4711"/>
                  </a:cubicBezTo>
                  <a:lnTo>
                    <a:pt x="1850" y="4711"/>
                  </a:lnTo>
                  <a:lnTo>
                    <a:pt x="1652" y="4804"/>
                  </a:lnTo>
                  <a:lnTo>
                    <a:pt x="1408" y="3885"/>
                  </a:lnTo>
                  <a:lnTo>
                    <a:pt x="1513" y="3839"/>
                  </a:lnTo>
                  <a:cubicBezTo>
                    <a:pt x="1559" y="3839"/>
                    <a:pt x="1606" y="3780"/>
                    <a:pt x="1652" y="3780"/>
                  </a:cubicBezTo>
                  <a:cubicBezTo>
                    <a:pt x="1803" y="3734"/>
                    <a:pt x="1896" y="3734"/>
                    <a:pt x="1989" y="3687"/>
                  </a:cubicBezTo>
                  <a:cubicBezTo>
                    <a:pt x="2141" y="3594"/>
                    <a:pt x="2280" y="3490"/>
                    <a:pt x="2431" y="3350"/>
                  </a:cubicBezTo>
                  <a:cubicBezTo>
                    <a:pt x="2431" y="3350"/>
                    <a:pt x="2478" y="3350"/>
                    <a:pt x="2478" y="3303"/>
                  </a:cubicBezTo>
                  <a:lnTo>
                    <a:pt x="2385" y="3303"/>
                  </a:lnTo>
                  <a:cubicBezTo>
                    <a:pt x="2280" y="3257"/>
                    <a:pt x="2141" y="3257"/>
                    <a:pt x="2036" y="3257"/>
                  </a:cubicBezTo>
                  <a:cubicBezTo>
                    <a:pt x="1896" y="3257"/>
                    <a:pt x="1745" y="3303"/>
                    <a:pt x="1606" y="3303"/>
                  </a:cubicBezTo>
                  <a:cubicBezTo>
                    <a:pt x="1559" y="3350"/>
                    <a:pt x="1454" y="3350"/>
                    <a:pt x="1408" y="3397"/>
                  </a:cubicBezTo>
                  <a:lnTo>
                    <a:pt x="1315" y="3397"/>
                  </a:lnTo>
                  <a:lnTo>
                    <a:pt x="873" y="1803"/>
                  </a:lnTo>
                  <a:lnTo>
                    <a:pt x="978" y="1745"/>
                  </a:lnTo>
                  <a:cubicBezTo>
                    <a:pt x="1164" y="1698"/>
                    <a:pt x="1408" y="1698"/>
                    <a:pt x="1606" y="1652"/>
                  </a:cubicBezTo>
                  <a:cubicBezTo>
                    <a:pt x="1989" y="1559"/>
                    <a:pt x="2385" y="1454"/>
                    <a:pt x="2769" y="1361"/>
                  </a:cubicBezTo>
                  <a:cubicBezTo>
                    <a:pt x="3013" y="1268"/>
                    <a:pt x="3153" y="1163"/>
                    <a:pt x="3199" y="977"/>
                  </a:cubicBezTo>
                  <a:lnTo>
                    <a:pt x="2967" y="779"/>
                  </a:lnTo>
                  <a:lnTo>
                    <a:pt x="733" y="1315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479175" y="2798875"/>
              <a:ext cx="8450" cy="2650"/>
            </a:xfrm>
            <a:custGeom>
              <a:avLst/>
              <a:gdLst/>
              <a:ahLst/>
              <a:cxnLst/>
              <a:rect l="l" t="t" r="r" b="b"/>
              <a:pathLst>
                <a:path w="338" h="106" extrusionOk="0">
                  <a:moveTo>
                    <a:pt x="0" y="105"/>
                  </a:moveTo>
                  <a:lnTo>
                    <a:pt x="338" y="1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50100" y="3425525"/>
              <a:ext cx="50900" cy="49450"/>
            </a:xfrm>
            <a:custGeom>
              <a:avLst/>
              <a:gdLst/>
              <a:ahLst/>
              <a:cxnLst/>
              <a:rect l="l" t="t" r="r" b="b"/>
              <a:pathLst>
                <a:path w="2036" h="1978" extrusionOk="0">
                  <a:moveTo>
                    <a:pt x="1163" y="431"/>
                  </a:moveTo>
                  <a:cubicBezTo>
                    <a:pt x="1361" y="431"/>
                    <a:pt x="1559" y="722"/>
                    <a:pt x="1559" y="919"/>
                  </a:cubicBezTo>
                  <a:cubicBezTo>
                    <a:pt x="1559" y="1059"/>
                    <a:pt x="1501" y="1210"/>
                    <a:pt x="1408" y="1303"/>
                  </a:cubicBezTo>
                  <a:cubicBezTo>
                    <a:pt x="1268" y="1396"/>
                    <a:pt x="1070" y="1501"/>
                    <a:pt x="919" y="1501"/>
                  </a:cubicBezTo>
                  <a:cubicBezTo>
                    <a:pt x="687" y="1501"/>
                    <a:pt x="442" y="1257"/>
                    <a:pt x="442" y="1012"/>
                  </a:cubicBezTo>
                  <a:cubicBezTo>
                    <a:pt x="442" y="675"/>
                    <a:pt x="733" y="431"/>
                    <a:pt x="1163" y="431"/>
                  </a:cubicBezTo>
                  <a:close/>
                  <a:moveTo>
                    <a:pt x="1210" y="0"/>
                  </a:moveTo>
                  <a:cubicBezTo>
                    <a:pt x="873" y="47"/>
                    <a:pt x="489" y="140"/>
                    <a:pt x="291" y="384"/>
                  </a:cubicBezTo>
                  <a:cubicBezTo>
                    <a:pt x="152" y="582"/>
                    <a:pt x="47" y="815"/>
                    <a:pt x="0" y="1012"/>
                  </a:cubicBezTo>
                  <a:lnTo>
                    <a:pt x="0" y="1105"/>
                  </a:lnTo>
                  <a:cubicBezTo>
                    <a:pt x="0" y="1164"/>
                    <a:pt x="47" y="1164"/>
                    <a:pt x="47" y="1210"/>
                  </a:cubicBezTo>
                  <a:cubicBezTo>
                    <a:pt x="47" y="1303"/>
                    <a:pt x="47" y="1396"/>
                    <a:pt x="105" y="1454"/>
                  </a:cubicBezTo>
                  <a:cubicBezTo>
                    <a:pt x="152" y="1547"/>
                    <a:pt x="198" y="1594"/>
                    <a:pt x="198" y="1640"/>
                  </a:cubicBezTo>
                  <a:cubicBezTo>
                    <a:pt x="396" y="1838"/>
                    <a:pt x="628" y="1978"/>
                    <a:pt x="919" y="1978"/>
                  </a:cubicBezTo>
                  <a:cubicBezTo>
                    <a:pt x="1024" y="1978"/>
                    <a:pt x="1163" y="1978"/>
                    <a:pt x="1268" y="1931"/>
                  </a:cubicBezTo>
                  <a:cubicBezTo>
                    <a:pt x="1315" y="1931"/>
                    <a:pt x="1408" y="1885"/>
                    <a:pt x="1454" y="1885"/>
                  </a:cubicBezTo>
                  <a:cubicBezTo>
                    <a:pt x="1850" y="1687"/>
                    <a:pt x="2036" y="1350"/>
                    <a:pt x="2036" y="966"/>
                  </a:cubicBezTo>
                  <a:lnTo>
                    <a:pt x="2036" y="768"/>
                  </a:lnTo>
                  <a:cubicBezTo>
                    <a:pt x="1989" y="675"/>
                    <a:pt x="1989" y="629"/>
                    <a:pt x="1943" y="524"/>
                  </a:cubicBezTo>
                  <a:cubicBezTo>
                    <a:pt x="1896" y="477"/>
                    <a:pt x="1850" y="431"/>
                    <a:pt x="1850" y="384"/>
                  </a:cubicBezTo>
                  <a:cubicBezTo>
                    <a:pt x="1745" y="233"/>
                    <a:pt x="1652" y="187"/>
                    <a:pt x="1559" y="93"/>
                  </a:cubicBezTo>
                  <a:cubicBezTo>
                    <a:pt x="1501" y="93"/>
                    <a:pt x="1454" y="47"/>
                    <a:pt x="1408" y="47"/>
                  </a:cubicBezTo>
                  <a:cubicBezTo>
                    <a:pt x="1361" y="47"/>
                    <a:pt x="1315" y="0"/>
                    <a:pt x="1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82350" y="2445300"/>
              <a:ext cx="79975" cy="169550"/>
            </a:xfrm>
            <a:custGeom>
              <a:avLst/>
              <a:gdLst/>
              <a:ahLst/>
              <a:cxnLst/>
              <a:rect l="l" t="t" r="r" b="b"/>
              <a:pathLst>
                <a:path w="3199" h="6782" extrusionOk="0">
                  <a:moveTo>
                    <a:pt x="140" y="0"/>
                  </a:moveTo>
                  <a:lnTo>
                    <a:pt x="0" y="47"/>
                  </a:lnTo>
                  <a:cubicBezTo>
                    <a:pt x="47" y="244"/>
                    <a:pt x="47" y="384"/>
                    <a:pt x="93" y="582"/>
                  </a:cubicBezTo>
                  <a:cubicBezTo>
                    <a:pt x="140" y="965"/>
                    <a:pt x="244" y="1407"/>
                    <a:pt x="384" y="1745"/>
                  </a:cubicBezTo>
                  <a:cubicBezTo>
                    <a:pt x="873" y="3094"/>
                    <a:pt x="1210" y="4501"/>
                    <a:pt x="1594" y="5909"/>
                  </a:cubicBezTo>
                  <a:lnTo>
                    <a:pt x="1698" y="6397"/>
                  </a:lnTo>
                  <a:cubicBezTo>
                    <a:pt x="1745" y="6537"/>
                    <a:pt x="1791" y="6642"/>
                    <a:pt x="1838" y="6781"/>
                  </a:cubicBezTo>
                  <a:lnTo>
                    <a:pt x="2280" y="6688"/>
                  </a:lnTo>
                  <a:cubicBezTo>
                    <a:pt x="2326" y="6642"/>
                    <a:pt x="2420" y="6583"/>
                    <a:pt x="2524" y="6537"/>
                  </a:cubicBezTo>
                  <a:cubicBezTo>
                    <a:pt x="2664" y="6444"/>
                    <a:pt x="2815" y="6397"/>
                    <a:pt x="2955" y="6293"/>
                  </a:cubicBezTo>
                  <a:cubicBezTo>
                    <a:pt x="3152" y="6153"/>
                    <a:pt x="3199" y="6060"/>
                    <a:pt x="3152" y="5909"/>
                  </a:cubicBezTo>
                  <a:cubicBezTo>
                    <a:pt x="3152" y="5909"/>
                    <a:pt x="3048" y="5862"/>
                    <a:pt x="2908" y="5862"/>
                  </a:cubicBezTo>
                  <a:lnTo>
                    <a:pt x="2710" y="5862"/>
                  </a:lnTo>
                  <a:cubicBezTo>
                    <a:pt x="2664" y="5909"/>
                    <a:pt x="2571" y="5955"/>
                    <a:pt x="2524" y="5955"/>
                  </a:cubicBezTo>
                  <a:lnTo>
                    <a:pt x="2466" y="6002"/>
                  </a:lnTo>
                  <a:cubicBezTo>
                    <a:pt x="2373" y="6002"/>
                    <a:pt x="2326" y="6060"/>
                    <a:pt x="2280" y="6106"/>
                  </a:cubicBezTo>
                  <a:cubicBezTo>
                    <a:pt x="2233" y="6106"/>
                    <a:pt x="2233" y="6153"/>
                    <a:pt x="2175" y="6153"/>
                  </a:cubicBezTo>
                  <a:lnTo>
                    <a:pt x="2036" y="6200"/>
                  </a:lnTo>
                  <a:lnTo>
                    <a:pt x="1791" y="5129"/>
                  </a:lnTo>
                  <a:lnTo>
                    <a:pt x="1838" y="5083"/>
                  </a:lnTo>
                  <a:cubicBezTo>
                    <a:pt x="1943" y="5036"/>
                    <a:pt x="2036" y="5036"/>
                    <a:pt x="2129" y="4990"/>
                  </a:cubicBezTo>
                  <a:cubicBezTo>
                    <a:pt x="2326" y="4943"/>
                    <a:pt x="2571" y="4839"/>
                    <a:pt x="2757" y="4746"/>
                  </a:cubicBezTo>
                  <a:cubicBezTo>
                    <a:pt x="2815" y="4699"/>
                    <a:pt x="2908" y="4606"/>
                    <a:pt x="2908" y="4501"/>
                  </a:cubicBezTo>
                  <a:cubicBezTo>
                    <a:pt x="2908" y="4455"/>
                    <a:pt x="2908" y="4408"/>
                    <a:pt x="2710" y="4408"/>
                  </a:cubicBezTo>
                  <a:lnTo>
                    <a:pt x="2664" y="4408"/>
                  </a:lnTo>
                  <a:cubicBezTo>
                    <a:pt x="2524" y="4408"/>
                    <a:pt x="2373" y="4455"/>
                    <a:pt x="2280" y="4455"/>
                  </a:cubicBezTo>
                  <a:cubicBezTo>
                    <a:pt x="2129" y="4501"/>
                    <a:pt x="2036" y="4548"/>
                    <a:pt x="1884" y="4548"/>
                  </a:cubicBezTo>
                  <a:lnTo>
                    <a:pt x="1652" y="4653"/>
                  </a:lnTo>
                  <a:lnTo>
                    <a:pt x="1652" y="4548"/>
                  </a:lnTo>
                  <a:cubicBezTo>
                    <a:pt x="1594" y="4362"/>
                    <a:pt x="1547" y="4211"/>
                    <a:pt x="1501" y="4071"/>
                  </a:cubicBezTo>
                  <a:lnTo>
                    <a:pt x="1501" y="3966"/>
                  </a:lnTo>
                  <a:lnTo>
                    <a:pt x="1547" y="3920"/>
                  </a:lnTo>
                  <a:cubicBezTo>
                    <a:pt x="1652" y="3920"/>
                    <a:pt x="1745" y="3873"/>
                    <a:pt x="1791" y="3873"/>
                  </a:cubicBezTo>
                  <a:cubicBezTo>
                    <a:pt x="1989" y="3827"/>
                    <a:pt x="2082" y="3780"/>
                    <a:pt x="2233" y="3734"/>
                  </a:cubicBezTo>
                  <a:cubicBezTo>
                    <a:pt x="2420" y="3676"/>
                    <a:pt x="2617" y="3582"/>
                    <a:pt x="2571" y="3443"/>
                  </a:cubicBezTo>
                  <a:cubicBezTo>
                    <a:pt x="2571" y="3292"/>
                    <a:pt x="2420" y="3292"/>
                    <a:pt x="2326" y="3292"/>
                  </a:cubicBezTo>
                  <a:lnTo>
                    <a:pt x="2129" y="3292"/>
                  </a:lnTo>
                  <a:cubicBezTo>
                    <a:pt x="1989" y="3338"/>
                    <a:pt x="1838" y="3385"/>
                    <a:pt x="1698" y="3443"/>
                  </a:cubicBezTo>
                  <a:cubicBezTo>
                    <a:pt x="1594" y="3443"/>
                    <a:pt x="1501" y="3443"/>
                    <a:pt x="1454" y="3489"/>
                  </a:cubicBezTo>
                  <a:lnTo>
                    <a:pt x="1361" y="3489"/>
                  </a:lnTo>
                  <a:lnTo>
                    <a:pt x="1303" y="3443"/>
                  </a:lnTo>
                  <a:cubicBezTo>
                    <a:pt x="1163" y="2954"/>
                    <a:pt x="1012" y="2512"/>
                    <a:pt x="826" y="2036"/>
                  </a:cubicBezTo>
                  <a:lnTo>
                    <a:pt x="780" y="1931"/>
                  </a:lnTo>
                  <a:lnTo>
                    <a:pt x="919" y="1884"/>
                  </a:lnTo>
                  <a:cubicBezTo>
                    <a:pt x="1652" y="1838"/>
                    <a:pt x="2175" y="1698"/>
                    <a:pt x="2617" y="1454"/>
                  </a:cubicBezTo>
                  <a:cubicBezTo>
                    <a:pt x="2757" y="1407"/>
                    <a:pt x="2862" y="1303"/>
                    <a:pt x="2955" y="1210"/>
                  </a:cubicBezTo>
                  <a:cubicBezTo>
                    <a:pt x="3001" y="1163"/>
                    <a:pt x="3001" y="1058"/>
                    <a:pt x="3001" y="1012"/>
                  </a:cubicBezTo>
                  <a:cubicBezTo>
                    <a:pt x="2955" y="965"/>
                    <a:pt x="2908" y="919"/>
                    <a:pt x="2815" y="919"/>
                  </a:cubicBezTo>
                  <a:cubicBezTo>
                    <a:pt x="2710" y="919"/>
                    <a:pt x="2571" y="965"/>
                    <a:pt x="2466" y="1012"/>
                  </a:cubicBezTo>
                  <a:lnTo>
                    <a:pt x="2373" y="1012"/>
                  </a:lnTo>
                  <a:cubicBezTo>
                    <a:pt x="1884" y="1163"/>
                    <a:pt x="1454" y="1303"/>
                    <a:pt x="1012" y="1407"/>
                  </a:cubicBezTo>
                  <a:lnTo>
                    <a:pt x="675" y="150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28275" y="2612500"/>
              <a:ext cx="11075" cy="2350"/>
            </a:xfrm>
            <a:custGeom>
              <a:avLst/>
              <a:gdLst/>
              <a:ahLst/>
              <a:cxnLst/>
              <a:rect l="l" t="t" r="r" b="b"/>
              <a:pathLst>
                <a:path w="443" h="94" extrusionOk="0">
                  <a:moveTo>
                    <a:pt x="1" y="93"/>
                  </a:moveTo>
                  <a:lnTo>
                    <a:pt x="4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453875" y="3207425"/>
              <a:ext cx="3525" cy="35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47" y="1"/>
                  </a:moveTo>
                  <a:lnTo>
                    <a:pt x="47" y="47"/>
                  </a:lnTo>
                  <a:cubicBezTo>
                    <a:pt x="47" y="94"/>
                    <a:pt x="1" y="94"/>
                    <a:pt x="1" y="94"/>
                  </a:cubicBezTo>
                  <a:lnTo>
                    <a:pt x="47" y="140"/>
                  </a:lnTo>
                  <a:lnTo>
                    <a:pt x="94" y="140"/>
                  </a:lnTo>
                  <a:lnTo>
                    <a:pt x="140" y="94"/>
                  </a:lnTo>
                  <a:lnTo>
                    <a:pt x="140" y="47"/>
                  </a:lnTo>
                  <a:cubicBezTo>
                    <a:pt x="94" y="47"/>
                    <a:pt x="94" y="47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07325" y="2822150"/>
              <a:ext cx="87250" cy="77550"/>
            </a:xfrm>
            <a:custGeom>
              <a:avLst/>
              <a:gdLst/>
              <a:ahLst/>
              <a:cxnLst/>
              <a:rect l="l" t="t" r="r" b="b"/>
              <a:pathLst>
                <a:path w="3490" h="3102" extrusionOk="0">
                  <a:moveTo>
                    <a:pt x="1396" y="431"/>
                  </a:moveTo>
                  <a:cubicBezTo>
                    <a:pt x="1687" y="431"/>
                    <a:pt x="2036" y="477"/>
                    <a:pt x="2373" y="768"/>
                  </a:cubicBezTo>
                  <a:cubicBezTo>
                    <a:pt x="2513" y="919"/>
                    <a:pt x="2664" y="1105"/>
                    <a:pt x="2803" y="1350"/>
                  </a:cubicBezTo>
                  <a:cubicBezTo>
                    <a:pt x="2955" y="1547"/>
                    <a:pt x="2908" y="1792"/>
                    <a:pt x="2757" y="2036"/>
                  </a:cubicBezTo>
                  <a:cubicBezTo>
                    <a:pt x="2420" y="2420"/>
                    <a:pt x="1978" y="2617"/>
                    <a:pt x="1547" y="2617"/>
                  </a:cubicBezTo>
                  <a:lnTo>
                    <a:pt x="1303" y="2617"/>
                  </a:lnTo>
                  <a:cubicBezTo>
                    <a:pt x="1012" y="2559"/>
                    <a:pt x="768" y="2420"/>
                    <a:pt x="582" y="2175"/>
                  </a:cubicBezTo>
                  <a:cubicBezTo>
                    <a:pt x="431" y="1885"/>
                    <a:pt x="384" y="1547"/>
                    <a:pt x="524" y="1256"/>
                  </a:cubicBezTo>
                  <a:cubicBezTo>
                    <a:pt x="582" y="1059"/>
                    <a:pt x="675" y="873"/>
                    <a:pt x="721" y="721"/>
                  </a:cubicBezTo>
                  <a:cubicBezTo>
                    <a:pt x="768" y="675"/>
                    <a:pt x="814" y="582"/>
                    <a:pt x="873" y="524"/>
                  </a:cubicBezTo>
                  <a:lnTo>
                    <a:pt x="873" y="477"/>
                  </a:lnTo>
                  <a:lnTo>
                    <a:pt x="966" y="477"/>
                  </a:lnTo>
                  <a:cubicBezTo>
                    <a:pt x="1105" y="431"/>
                    <a:pt x="1256" y="431"/>
                    <a:pt x="1396" y="431"/>
                  </a:cubicBezTo>
                  <a:close/>
                  <a:moveTo>
                    <a:pt x="1640" y="0"/>
                  </a:moveTo>
                  <a:cubicBezTo>
                    <a:pt x="1594" y="0"/>
                    <a:pt x="1547" y="0"/>
                    <a:pt x="1501" y="47"/>
                  </a:cubicBezTo>
                  <a:cubicBezTo>
                    <a:pt x="919" y="93"/>
                    <a:pt x="524" y="384"/>
                    <a:pt x="186" y="1105"/>
                  </a:cubicBezTo>
                  <a:cubicBezTo>
                    <a:pt x="0" y="1547"/>
                    <a:pt x="93" y="2129"/>
                    <a:pt x="338" y="2559"/>
                  </a:cubicBezTo>
                  <a:cubicBezTo>
                    <a:pt x="557" y="2915"/>
                    <a:pt x="852" y="3101"/>
                    <a:pt x="1223" y="3101"/>
                  </a:cubicBezTo>
                  <a:cubicBezTo>
                    <a:pt x="1264" y="3101"/>
                    <a:pt x="1306" y="3099"/>
                    <a:pt x="1350" y="3094"/>
                  </a:cubicBezTo>
                  <a:cubicBezTo>
                    <a:pt x="2129" y="3094"/>
                    <a:pt x="2617" y="2908"/>
                    <a:pt x="3048" y="2466"/>
                  </a:cubicBezTo>
                  <a:cubicBezTo>
                    <a:pt x="3385" y="2129"/>
                    <a:pt x="3490" y="1687"/>
                    <a:pt x="3339" y="1256"/>
                  </a:cubicBezTo>
                  <a:cubicBezTo>
                    <a:pt x="3141" y="675"/>
                    <a:pt x="2757" y="291"/>
                    <a:pt x="2175" y="93"/>
                  </a:cubicBezTo>
                  <a:cubicBezTo>
                    <a:pt x="2036" y="47"/>
                    <a:pt x="1838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4875" y="2762525"/>
              <a:ext cx="61650" cy="49750"/>
            </a:xfrm>
            <a:custGeom>
              <a:avLst/>
              <a:gdLst/>
              <a:ahLst/>
              <a:cxnLst/>
              <a:rect l="l" t="t" r="r" b="b"/>
              <a:pathLst>
                <a:path w="2466" h="1990" extrusionOk="0">
                  <a:moveTo>
                    <a:pt x="430" y="1"/>
                  </a:moveTo>
                  <a:cubicBezTo>
                    <a:pt x="337" y="1"/>
                    <a:pt x="244" y="59"/>
                    <a:pt x="140" y="199"/>
                  </a:cubicBezTo>
                  <a:cubicBezTo>
                    <a:pt x="140" y="245"/>
                    <a:pt x="93" y="350"/>
                    <a:pt x="93" y="396"/>
                  </a:cubicBezTo>
                  <a:cubicBezTo>
                    <a:pt x="0" y="734"/>
                    <a:pt x="0" y="1117"/>
                    <a:pt x="186" y="1455"/>
                  </a:cubicBezTo>
                  <a:cubicBezTo>
                    <a:pt x="337" y="1699"/>
                    <a:pt x="535" y="1897"/>
                    <a:pt x="826" y="1943"/>
                  </a:cubicBezTo>
                  <a:cubicBezTo>
                    <a:pt x="919" y="1990"/>
                    <a:pt x="1012" y="1990"/>
                    <a:pt x="1163" y="1990"/>
                  </a:cubicBezTo>
                  <a:cubicBezTo>
                    <a:pt x="1791" y="1990"/>
                    <a:pt x="2280" y="1606"/>
                    <a:pt x="2419" y="1024"/>
                  </a:cubicBezTo>
                  <a:cubicBezTo>
                    <a:pt x="2466" y="687"/>
                    <a:pt x="2326" y="396"/>
                    <a:pt x="2082" y="245"/>
                  </a:cubicBezTo>
                  <a:cubicBezTo>
                    <a:pt x="1931" y="152"/>
                    <a:pt x="1745" y="106"/>
                    <a:pt x="1547" y="106"/>
                  </a:cubicBezTo>
                  <a:cubicBezTo>
                    <a:pt x="1501" y="106"/>
                    <a:pt x="1349" y="106"/>
                    <a:pt x="1256" y="152"/>
                  </a:cubicBezTo>
                  <a:cubicBezTo>
                    <a:pt x="1408" y="245"/>
                    <a:pt x="1501" y="292"/>
                    <a:pt x="1594" y="350"/>
                  </a:cubicBezTo>
                  <a:cubicBezTo>
                    <a:pt x="1698" y="443"/>
                    <a:pt x="1931" y="582"/>
                    <a:pt x="1884" y="873"/>
                  </a:cubicBezTo>
                  <a:cubicBezTo>
                    <a:pt x="1791" y="1164"/>
                    <a:pt x="1408" y="1455"/>
                    <a:pt x="1059" y="1455"/>
                  </a:cubicBezTo>
                  <a:cubicBezTo>
                    <a:pt x="721" y="1455"/>
                    <a:pt x="535" y="1222"/>
                    <a:pt x="430" y="873"/>
                  </a:cubicBezTo>
                  <a:cubicBezTo>
                    <a:pt x="337" y="489"/>
                    <a:pt x="430" y="292"/>
                    <a:pt x="721" y="106"/>
                  </a:cubicBezTo>
                  <a:cubicBezTo>
                    <a:pt x="628" y="59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236950" y="2854275"/>
              <a:ext cx="47125" cy="45250"/>
            </a:xfrm>
            <a:custGeom>
              <a:avLst/>
              <a:gdLst/>
              <a:ahLst/>
              <a:cxnLst/>
              <a:rect l="l" t="t" r="r" b="b"/>
              <a:pathLst>
                <a:path w="1885" h="1810" extrusionOk="0">
                  <a:moveTo>
                    <a:pt x="1153" y="1"/>
                  </a:moveTo>
                  <a:cubicBezTo>
                    <a:pt x="1046" y="1"/>
                    <a:pt x="943" y="55"/>
                    <a:pt x="873" y="169"/>
                  </a:cubicBezTo>
                  <a:lnTo>
                    <a:pt x="919" y="169"/>
                  </a:lnTo>
                  <a:cubicBezTo>
                    <a:pt x="966" y="216"/>
                    <a:pt x="1012" y="216"/>
                    <a:pt x="1012" y="262"/>
                  </a:cubicBezTo>
                  <a:cubicBezTo>
                    <a:pt x="1257" y="507"/>
                    <a:pt x="1303" y="646"/>
                    <a:pt x="1257" y="797"/>
                  </a:cubicBezTo>
                  <a:cubicBezTo>
                    <a:pt x="1257" y="890"/>
                    <a:pt x="1164" y="1088"/>
                    <a:pt x="919" y="1228"/>
                  </a:cubicBezTo>
                  <a:cubicBezTo>
                    <a:pt x="820" y="1280"/>
                    <a:pt x="736" y="1306"/>
                    <a:pt x="671" y="1306"/>
                  </a:cubicBezTo>
                  <a:cubicBezTo>
                    <a:pt x="605" y="1306"/>
                    <a:pt x="559" y="1280"/>
                    <a:pt x="536" y="1228"/>
                  </a:cubicBezTo>
                  <a:cubicBezTo>
                    <a:pt x="431" y="1181"/>
                    <a:pt x="431" y="1088"/>
                    <a:pt x="431" y="937"/>
                  </a:cubicBezTo>
                  <a:cubicBezTo>
                    <a:pt x="431" y="797"/>
                    <a:pt x="489" y="646"/>
                    <a:pt x="536" y="507"/>
                  </a:cubicBezTo>
                  <a:lnTo>
                    <a:pt x="536" y="460"/>
                  </a:lnTo>
                  <a:cubicBezTo>
                    <a:pt x="582" y="402"/>
                    <a:pt x="582" y="309"/>
                    <a:pt x="582" y="309"/>
                  </a:cubicBezTo>
                  <a:lnTo>
                    <a:pt x="536" y="309"/>
                  </a:lnTo>
                  <a:cubicBezTo>
                    <a:pt x="536" y="262"/>
                    <a:pt x="536" y="262"/>
                    <a:pt x="489" y="262"/>
                  </a:cubicBezTo>
                  <a:cubicBezTo>
                    <a:pt x="384" y="262"/>
                    <a:pt x="338" y="309"/>
                    <a:pt x="291" y="309"/>
                  </a:cubicBezTo>
                  <a:cubicBezTo>
                    <a:pt x="94" y="507"/>
                    <a:pt x="47" y="751"/>
                    <a:pt x="0" y="1042"/>
                  </a:cubicBezTo>
                  <a:cubicBezTo>
                    <a:pt x="0" y="1518"/>
                    <a:pt x="291" y="1809"/>
                    <a:pt x="722" y="1809"/>
                  </a:cubicBezTo>
                  <a:lnTo>
                    <a:pt x="873" y="1809"/>
                  </a:lnTo>
                  <a:cubicBezTo>
                    <a:pt x="1303" y="1763"/>
                    <a:pt x="1745" y="1332"/>
                    <a:pt x="1838" y="937"/>
                  </a:cubicBezTo>
                  <a:cubicBezTo>
                    <a:pt x="1885" y="553"/>
                    <a:pt x="1652" y="169"/>
                    <a:pt x="1257" y="18"/>
                  </a:cubicBezTo>
                  <a:cubicBezTo>
                    <a:pt x="1222" y="7"/>
                    <a:pt x="1187" y="1"/>
                    <a:pt x="1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250325" y="2859650"/>
              <a:ext cx="19225" cy="24625"/>
            </a:xfrm>
            <a:custGeom>
              <a:avLst/>
              <a:gdLst/>
              <a:ahLst/>
              <a:cxnLst/>
              <a:rect l="l" t="t" r="r" b="b"/>
              <a:pathLst>
                <a:path w="769" h="985" extrusionOk="0">
                  <a:moveTo>
                    <a:pt x="94" y="1"/>
                  </a:moveTo>
                  <a:cubicBezTo>
                    <a:pt x="187" y="47"/>
                    <a:pt x="140" y="187"/>
                    <a:pt x="94" y="292"/>
                  </a:cubicBezTo>
                  <a:cubicBezTo>
                    <a:pt x="47" y="431"/>
                    <a:pt x="1" y="582"/>
                    <a:pt x="1" y="722"/>
                  </a:cubicBezTo>
                  <a:cubicBezTo>
                    <a:pt x="1" y="889"/>
                    <a:pt x="44" y="985"/>
                    <a:pt x="149" y="985"/>
                  </a:cubicBezTo>
                  <a:cubicBezTo>
                    <a:pt x="198" y="985"/>
                    <a:pt x="260" y="964"/>
                    <a:pt x="338" y="920"/>
                  </a:cubicBezTo>
                  <a:cubicBezTo>
                    <a:pt x="722" y="722"/>
                    <a:pt x="768" y="431"/>
                    <a:pt x="431" y="140"/>
                  </a:cubicBezTo>
                  <a:cubicBezTo>
                    <a:pt x="384" y="94"/>
                    <a:pt x="338" y="47"/>
                    <a:pt x="291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1" name="Google Shape;901;p7"/>
          <p:cNvSpPr txBox="1">
            <a:spLocks noGrp="1"/>
          </p:cNvSpPr>
          <p:nvPr>
            <p:ph type="title"/>
          </p:nvPr>
        </p:nvSpPr>
        <p:spPr>
          <a:xfrm>
            <a:off x="4411951" y="2788533"/>
            <a:ext cx="3251200" cy="7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02" name="Google Shape;902;p7"/>
          <p:cNvSpPr txBox="1">
            <a:spLocks noGrp="1"/>
          </p:cNvSpPr>
          <p:nvPr>
            <p:ph type="body" idx="1"/>
          </p:nvPr>
        </p:nvSpPr>
        <p:spPr>
          <a:xfrm>
            <a:off x="4411951" y="3324100"/>
            <a:ext cx="3251200" cy="1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3" name="Google Shape;903;p7"/>
          <p:cNvSpPr/>
          <p:nvPr/>
        </p:nvSpPr>
        <p:spPr>
          <a:xfrm>
            <a:off x="1683580" y="3318690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4" name="Google Shape;904;p7"/>
          <p:cNvGrpSpPr/>
          <p:nvPr/>
        </p:nvGrpSpPr>
        <p:grpSpPr>
          <a:xfrm>
            <a:off x="361340" y="1514621"/>
            <a:ext cx="11467283" cy="3524136"/>
            <a:chOff x="271005" y="1135966"/>
            <a:chExt cx="8600462" cy="2643102"/>
          </a:xfrm>
        </p:grpSpPr>
        <p:sp>
          <p:nvSpPr>
            <p:cNvPr id="905" name="Google Shape;905;p7"/>
            <p:cNvSpPr/>
            <p:nvPr/>
          </p:nvSpPr>
          <p:spPr>
            <a:xfrm>
              <a:off x="999908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1218158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307512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1129632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7"/>
            <p:cNvSpPr/>
            <p:nvPr/>
          </p:nvSpPr>
          <p:spPr>
            <a:xfrm flipH="1">
              <a:off x="7835280" y="2489017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7"/>
            <p:cNvSpPr/>
            <p:nvPr/>
          </p:nvSpPr>
          <p:spPr>
            <a:xfrm flipH="1">
              <a:off x="8101259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7"/>
            <p:cNvSpPr/>
            <p:nvPr/>
          </p:nvSpPr>
          <p:spPr>
            <a:xfrm flipH="1">
              <a:off x="7879806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7"/>
            <p:cNvSpPr/>
            <p:nvPr/>
          </p:nvSpPr>
          <p:spPr>
            <a:xfrm flipH="1">
              <a:off x="7793655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7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7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7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7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7"/>
            <p:cNvSpPr/>
            <p:nvPr/>
          </p:nvSpPr>
          <p:spPr>
            <a:xfrm flipH="1">
              <a:off x="7834976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7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7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7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8369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8"/>
          <p:cNvSpPr/>
          <p:nvPr/>
        </p:nvSpPr>
        <p:spPr>
          <a:xfrm rot="10800000" flipH="1">
            <a:off x="-2939300" y="-3456697"/>
            <a:ext cx="19452424" cy="478460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8"/>
          <p:cNvSpPr/>
          <p:nvPr/>
        </p:nvSpPr>
        <p:spPr>
          <a:xfrm>
            <a:off x="-2939300" y="4609636"/>
            <a:ext cx="19452424" cy="478460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8"/>
          <p:cNvSpPr/>
          <p:nvPr/>
        </p:nvSpPr>
        <p:spPr>
          <a:xfrm>
            <a:off x="1901797" y="4609640"/>
            <a:ext cx="6832584" cy="4243336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8"/>
          <p:cNvSpPr txBox="1">
            <a:spLocks noGrp="1"/>
          </p:cNvSpPr>
          <p:nvPr>
            <p:ph type="title"/>
          </p:nvPr>
        </p:nvSpPr>
        <p:spPr>
          <a:xfrm>
            <a:off x="2157200" y="1754967"/>
            <a:ext cx="7877600" cy="18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933" name="Google Shape;933;p8"/>
          <p:cNvSpPr/>
          <p:nvPr/>
        </p:nvSpPr>
        <p:spPr>
          <a:xfrm>
            <a:off x="4492585" y="4462897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F1BD7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34" name="Google Shape;934;p8"/>
          <p:cNvGrpSpPr/>
          <p:nvPr/>
        </p:nvGrpSpPr>
        <p:grpSpPr>
          <a:xfrm>
            <a:off x="3765287" y="4479656"/>
            <a:ext cx="658828" cy="466320"/>
            <a:chOff x="3411725" y="3214797"/>
            <a:chExt cx="481130" cy="340611"/>
          </a:xfrm>
        </p:grpSpPr>
        <p:sp>
          <p:nvSpPr>
            <p:cNvPr id="935" name="Google Shape;935;p8"/>
            <p:cNvSpPr/>
            <p:nvPr/>
          </p:nvSpPr>
          <p:spPr>
            <a:xfrm>
              <a:off x="3411725" y="3307919"/>
              <a:ext cx="481130" cy="247489"/>
            </a:xfrm>
            <a:custGeom>
              <a:avLst/>
              <a:gdLst/>
              <a:ahLst/>
              <a:cxnLst/>
              <a:rect l="l" t="t" r="r" b="b"/>
              <a:pathLst>
                <a:path w="26789" h="13780" extrusionOk="0">
                  <a:moveTo>
                    <a:pt x="24646" y="1"/>
                  </a:moveTo>
                  <a:cubicBezTo>
                    <a:pt x="24335" y="1"/>
                    <a:pt x="23920" y="1"/>
                    <a:pt x="23643" y="139"/>
                  </a:cubicBezTo>
                  <a:cubicBezTo>
                    <a:pt x="23194" y="450"/>
                    <a:pt x="22918" y="865"/>
                    <a:pt x="22779" y="1314"/>
                  </a:cubicBezTo>
                  <a:lnTo>
                    <a:pt x="22779" y="1591"/>
                  </a:lnTo>
                  <a:cubicBezTo>
                    <a:pt x="22468" y="2178"/>
                    <a:pt x="22053" y="2731"/>
                    <a:pt x="21742" y="3181"/>
                  </a:cubicBezTo>
                  <a:cubicBezTo>
                    <a:pt x="20878" y="4183"/>
                    <a:pt x="19876" y="5185"/>
                    <a:pt x="18873" y="5911"/>
                  </a:cubicBezTo>
                  <a:cubicBezTo>
                    <a:pt x="17283" y="7190"/>
                    <a:pt x="15693" y="8227"/>
                    <a:pt x="13827" y="8918"/>
                  </a:cubicBezTo>
                  <a:cubicBezTo>
                    <a:pt x="13274" y="9229"/>
                    <a:pt x="12686" y="9368"/>
                    <a:pt x="12099" y="9506"/>
                  </a:cubicBezTo>
                  <a:cubicBezTo>
                    <a:pt x="11684" y="9644"/>
                    <a:pt x="11096" y="9644"/>
                    <a:pt x="10509" y="9782"/>
                  </a:cubicBezTo>
                  <a:cubicBezTo>
                    <a:pt x="9274" y="9906"/>
                    <a:pt x="8040" y="10012"/>
                    <a:pt x="6805" y="10012"/>
                  </a:cubicBezTo>
                  <a:cubicBezTo>
                    <a:pt x="6311" y="10012"/>
                    <a:pt x="5818" y="9995"/>
                    <a:pt x="5324" y="9955"/>
                  </a:cubicBezTo>
                  <a:cubicBezTo>
                    <a:pt x="4909" y="9782"/>
                    <a:pt x="4460" y="9782"/>
                    <a:pt x="4183" y="9644"/>
                  </a:cubicBezTo>
                  <a:cubicBezTo>
                    <a:pt x="4183" y="9506"/>
                    <a:pt x="4321" y="9368"/>
                    <a:pt x="4460" y="9229"/>
                  </a:cubicBezTo>
                  <a:cubicBezTo>
                    <a:pt x="5047" y="8504"/>
                    <a:pt x="5773" y="7778"/>
                    <a:pt x="6361" y="7190"/>
                  </a:cubicBezTo>
                  <a:cubicBezTo>
                    <a:pt x="7052" y="7052"/>
                    <a:pt x="7501" y="6775"/>
                    <a:pt x="8089" y="6326"/>
                  </a:cubicBezTo>
                  <a:cubicBezTo>
                    <a:pt x="8366" y="6049"/>
                    <a:pt x="8642" y="5911"/>
                    <a:pt x="8953" y="5635"/>
                  </a:cubicBezTo>
                  <a:cubicBezTo>
                    <a:pt x="9368" y="5324"/>
                    <a:pt x="9506" y="4909"/>
                    <a:pt x="9817" y="4598"/>
                  </a:cubicBezTo>
                  <a:cubicBezTo>
                    <a:pt x="10094" y="4183"/>
                    <a:pt x="10232" y="3457"/>
                    <a:pt x="10094" y="3042"/>
                  </a:cubicBezTo>
                  <a:cubicBezTo>
                    <a:pt x="9956" y="2593"/>
                    <a:pt x="9644" y="2178"/>
                    <a:pt x="9230" y="1867"/>
                  </a:cubicBezTo>
                  <a:cubicBezTo>
                    <a:pt x="8953" y="1729"/>
                    <a:pt x="8504" y="1729"/>
                    <a:pt x="8227" y="1729"/>
                  </a:cubicBezTo>
                  <a:lnTo>
                    <a:pt x="7640" y="1729"/>
                  </a:lnTo>
                  <a:cubicBezTo>
                    <a:pt x="7363" y="1867"/>
                    <a:pt x="7052" y="2005"/>
                    <a:pt x="6776" y="2316"/>
                  </a:cubicBezTo>
                  <a:cubicBezTo>
                    <a:pt x="6050" y="2316"/>
                    <a:pt x="5186" y="2593"/>
                    <a:pt x="4771" y="3319"/>
                  </a:cubicBezTo>
                  <a:lnTo>
                    <a:pt x="4771" y="3457"/>
                  </a:lnTo>
                  <a:cubicBezTo>
                    <a:pt x="3768" y="4598"/>
                    <a:pt x="2593" y="5462"/>
                    <a:pt x="1591" y="6637"/>
                  </a:cubicBezTo>
                  <a:cubicBezTo>
                    <a:pt x="1003" y="7363"/>
                    <a:pt x="588" y="8054"/>
                    <a:pt x="312" y="8918"/>
                  </a:cubicBezTo>
                  <a:cubicBezTo>
                    <a:pt x="1" y="9782"/>
                    <a:pt x="139" y="10819"/>
                    <a:pt x="588" y="11511"/>
                  </a:cubicBezTo>
                  <a:cubicBezTo>
                    <a:pt x="1314" y="12824"/>
                    <a:pt x="2904" y="13412"/>
                    <a:pt x="4183" y="13550"/>
                  </a:cubicBezTo>
                  <a:cubicBezTo>
                    <a:pt x="5115" y="13712"/>
                    <a:pt x="6093" y="13779"/>
                    <a:pt x="7064" y="13779"/>
                  </a:cubicBezTo>
                  <a:cubicBezTo>
                    <a:pt x="7751" y="13779"/>
                    <a:pt x="8433" y="13746"/>
                    <a:pt x="9091" y="13688"/>
                  </a:cubicBezTo>
                  <a:cubicBezTo>
                    <a:pt x="10370" y="13688"/>
                    <a:pt x="11822" y="13550"/>
                    <a:pt x="13101" y="13239"/>
                  </a:cubicBezTo>
                  <a:cubicBezTo>
                    <a:pt x="13827" y="13101"/>
                    <a:pt x="14414" y="12824"/>
                    <a:pt x="15002" y="12548"/>
                  </a:cubicBezTo>
                  <a:cubicBezTo>
                    <a:pt x="16004" y="12237"/>
                    <a:pt x="16869" y="11684"/>
                    <a:pt x="17733" y="11234"/>
                  </a:cubicBezTo>
                  <a:cubicBezTo>
                    <a:pt x="19599" y="10232"/>
                    <a:pt x="21466" y="8918"/>
                    <a:pt x="22918" y="7501"/>
                  </a:cubicBezTo>
                  <a:cubicBezTo>
                    <a:pt x="24508" y="6049"/>
                    <a:pt x="25786" y="4321"/>
                    <a:pt x="26512" y="2316"/>
                  </a:cubicBezTo>
                  <a:cubicBezTo>
                    <a:pt x="26789" y="1452"/>
                    <a:pt x="26063" y="277"/>
                    <a:pt x="25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8"/>
            <p:cNvSpPr/>
            <p:nvPr/>
          </p:nvSpPr>
          <p:spPr>
            <a:xfrm>
              <a:off x="3437803" y="3388003"/>
              <a:ext cx="165771" cy="116722"/>
            </a:xfrm>
            <a:custGeom>
              <a:avLst/>
              <a:gdLst/>
              <a:ahLst/>
              <a:cxnLst/>
              <a:rect l="l" t="t" r="r" b="b"/>
              <a:pathLst>
                <a:path w="9230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139" y="1452"/>
                    <a:pt x="139" y="3042"/>
                    <a:pt x="415" y="4459"/>
                  </a:cubicBezTo>
                  <a:cubicBezTo>
                    <a:pt x="1003" y="4909"/>
                    <a:pt x="1591" y="5047"/>
                    <a:pt x="2316" y="5323"/>
                  </a:cubicBezTo>
                  <a:cubicBezTo>
                    <a:pt x="3457" y="5635"/>
                    <a:pt x="4736" y="5911"/>
                    <a:pt x="6049" y="6049"/>
                  </a:cubicBezTo>
                  <a:cubicBezTo>
                    <a:pt x="7052" y="6360"/>
                    <a:pt x="8192" y="6360"/>
                    <a:pt x="9229" y="6499"/>
                  </a:cubicBezTo>
                  <a:lnTo>
                    <a:pt x="9229" y="6049"/>
                  </a:lnTo>
                  <a:lnTo>
                    <a:pt x="9229" y="5773"/>
                  </a:lnTo>
                  <a:cubicBezTo>
                    <a:pt x="9057" y="4459"/>
                    <a:pt x="8918" y="3042"/>
                    <a:pt x="8918" y="1729"/>
                  </a:cubicBezTo>
                  <a:lnTo>
                    <a:pt x="8780" y="1729"/>
                  </a:lnTo>
                  <a:cubicBezTo>
                    <a:pt x="7328" y="1314"/>
                    <a:pt x="5600" y="1176"/>
                    <a:pt x="4045" y="1003"/>
                  </a:cubicBezTo>
                  <a:cubicBezTo>
                    <a:pt x="2731" y="865"/>
                    <a:pt x="1279" y="588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8"/>
            <p:cNvSpPr/>
            <p:nvPr/>
          </p:nvSpPr>
          <p:spPr>
            <a:xfrm>
              <a:off x="3629005" y="3374964"/>
              <a:ext cx="49067" cy="124175"/>
            </a:xfrm>
            <a:custGeom>
              <a:avLst/>
              <a:gdLst/>
              <a:ahLst/>
              <a:cxnLst/>
              <a:rect l="l" t="t" r="r" b="b"/>
              <a:pathLst>
                <a:path w="2732" h="6914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593" y="173"/>
                    <a:pt x="2316" y="312"/>
                    <a:pt x="2040" y="450"/>
                  </a:cubicBezTo>
                  <a:lnTo>
                    <a:pt x="2040" y="588"/>
                  </a:lnTo>
                  <a:cubicBezTo>
                    <a:pt x="1867" y="588"/>
                    <a:pt x="1867" y="726"/>
                    <a:pt x="1867" y="726"/>
                  </a:cubicBezTo>
                  <a:cubicBezTo>
                    <a:pt x="1003" y="2766"/>
                    <a:pt x="588" y="4909"/>
                    <a:pt x="1" y="6914"/>
                  </a:cubicBezTo>
                  <a:cubicBezTo>
                    <a:pt x="139" y="6775"/>
                    <a:pt x="450" y="6637"/>
                    <a:pt x="588" y="6499"/>
                  </a:cubicBezTo>
                  <a:cubicBezTo>
                    <a:pt x="1176" y="4321"/>
                    <a:pt x="2040" y="2178"/>
                    <a:pt x="27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8"/>
            <p:cNvSpPr/>
            <p:nvPr/>
          </p:nvSpPr>
          <p:spPr>
            <a:xfrm>
              <a:off x="3706611" y="3383028"/>
              <a:ext cx="8082" cy="13057"/>
            </a:xfrm>
            <a:custGeom>
              <a:avLst/>
              <a:gdLst/>
              <a:ahLst/>
              <a:cxnLst/>
              <a:rect l="l" t="t" r="r" b="b"/>
              <a:pathLst>
                <a:path w="450" h="727" extrusionOk="0">
                  <a:moveTo>
                    <a:pt x="450" y="1"/>
                  </a:moveTo>
                  <a:cubicBezTo>
                    <a:pt x="450" y="139"/>
                    <a:pt x="311" y="139"/>
                    <a:pt x="139" y="139"/>
                  </a:cubicBezTo>
                  <a:cubicBezTo>
                    <a:pt x="139" y="277"/>
                    <a:pt x="0" y="589"/>
                    <a:pt x="0" y="727"/>
                  </a:cubicBezTo>
                  <a:cubicBezTo>
                    <a:pt x="0" y="589"/>
                    <a:pt x="139" y="589"/>
                    <a:pt x="311" y="416"/>
                  </a:cubicBezTo>
                  <a:cubicBezTo>
                    <a:pt x="450" y="416"/>
                    <a:pt x="450" y="589"/>
                    <a:pt x="450" y="589"/>
                  </a:cubicBezTo>
                  <a:lnTo>
                    <a:pt x="450" y="416"/>
                  </a:lnTo>
                  <a:lnTo>
                    <a:pt x="450" y="277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8"/>
            <p:cNvSpPr/>
            <p:nvPr/>
          </p:nvSpPr>
          <p:spPr>
            <a:xfrm>
              <a:off x="3662537" y="338800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8"/>
            <p:cNvSpPr/>
            <p:nvPr/>
          </p:nvSpPr>
          <p:spPr>
            <a:xfrm>
              <a:off x="3652605" y="3365032"/>
              <a:ext cx="49049" cy="118590"/>
            </a:xfrm>
            <a:custGeom>
              <a:avLst/>
              <a:gdLst/>
              <a:ahLst/>
              <a:cxnLst/>
              <a:rect l="l" t="t" r="r" b="b"/>
              <a:pathLst>
                <a:path w="2731" h="6603" extrusionOk="0">
                  <a:moveTo>
                    <a:pt x="2592" y="1"/>
                  </a:moveTo>
                  <a:cubicBezTo>
                    <a:pt x="2454" y="1"/>
                    <a:pt x="2281" y="139"/>
                    <a:pt x="2143" y="139"/>
                  </a:cubicBezTo>
                  <a:lnTo>
                    <a:pt x="2143" y="277"/>
                  </a:lnTo>
                  <a:cubicBezTo>
                    <a:pt x="1417" y="2455"/>
                    <a:pt x="553" y="4459"/>
                    <a:pt x="0" y="6602"/>
                  </a:cubicBezTo>
                  <a:cubicBezTo>
                    <a:pt x="415" y="6326"/>
                    <a:pt x="864" y="6188"/>
                    <a:pt x="1141" y="5911"/>
                  </a:cubicBezTo>
                  <a:lnTo>
                    <a:pt x="1141" y="5738"/>
                  </a:lnTo>
                  <a:cubicBezTo>
                    <a:pt x="1590" y="4010"/>
                    <a:pt x="2143" y="2282"/>
                    <a:pt x="2731" y="726"/>
                  </a:cubicBezTo>
                  <a:cubicBezTo>
                    <a:pt x="2731" y="415"/>
                    <a:pt x="2731" y="139"/>
                    <a:pt x="25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8"/>
            <p:cNvSpPr/>
            <p:nvPr/>
          </p:nvSpPr>
          <p:spPr>
            <a:xfrm>
              <a:off x="3686118" y="3398563"/>
              <a:ext cx="26096" cy="64566"/>
            </a:xfrm>
            <a:custGeom>
              <a:avLst/>
              <a:gdLst/>
              <a:ahLst/>
              <a:cxnLst/>
              <a:rect l="l" t="t" r="r" b="b"/>
              <a:pathLst>
                <a:path w="1453" h="3595" extrusionOk="0">
                  <a:moveTo>
                    <a:pt x="1003" y="0"/>
                  </a:moveTo>
                  <a:cubicBezTo>
                    <a:pt x="726" y="1141"/>
                    <a:pt x="277" y="2454"/>
                    <a:pt x="1" y="3595"/>
                  </a:cubicBezTo>
                  <a:cubicBezTo>
                    <a:pt x="588" y="3318"/>
                    <a:pt x="1003" y="3007"/>
                    <a:pt x="1452" y="2731"/>
                  </a:cubicBezTo>
                  <a:lnTo>
                    <a:pt x="1452" y="2592"/>
                  </a:lnTo>
                  <a:cubicBezTo>
                    <a:pt x="1280" y="1728"/>
                    <a:pt x="1141" y="1002"/>
                    <a:pt x="1003" y="138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8"/>
            <p:cNvSpPr/>
            <p:nvPr/>
          </p:nvSpPr>
          <p:spPr>
            <a:xfrm>
              <a:off x="3615966" y="3390481"/>
              <a:ext cx="34160" cy="103701"/>
            </a:xfrm>
            <a:custGeom>
              <a:avLst/>
              <a:gdLst/>
              <a:ahLst/>
              <a:cxnLst/>
              <a:rect l="l" t="t" r="r" b="b"/>
              <a:pathLst>
                <a:path w="1902" h="5774" extrusionOk="0">
                  <a:moveTo>
                    <a:pt x="1902" y="1"/>
                  </a:moveTo>
                  <a:cubicBezTo>
                    <a:pt x="1729" y="1"/>
                    <a:pt x="1591" y="174"/>
                    <a:pt x="1314" y="312"/>
                  </a:cubicBezTo>
                  <a:lnTo>
                    <a:pt x="1314" y="450"/>
                  </a:lnTo>
                  <a:cubicBezTo>
                    <a:pt x="1176" y="588"/>
                    <a:pt x="1176" y="865"/>
                    <a:pt x="1038" y="1038"/>
                  </a:cubicBezTo>
                  <a:cubicBezTo>
                    <a:pt x="727" y="1902"/>
                    <a:pt x="312" y="2904"/>
                    <a:pt x="1" y="3768"/>
                  </a:cubicBezTo>
                  <a:cubicBezTo>
                    <a:pt x="1" y="4494"/>
                    <a:pt x="174" y="5047"/>
                    <a:pt x="174" y="5773"/>
                  </a:cubicBezTo>
                  <a:cubicBezTo>
                    <a:pt x="450" y="4771"/>
                    <a:pt x="727" y="3630"/>
                    <a:pt x="1038" y="2593"/>
                  </a:cubicBezTo>
                  <a:cubicBezTo>
                    <a:pt x="1314" y="1729"/>
                    <a:pt x="1591" y="865"/>
                    <a:pt x="19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8"/>
            <p:cNvSpPr/>
            <p:nvPr/>
          </p:nvSpPr>
          <p:spPr>
            <a:xfrm>
              <a:off x="3613488" y="3405999"/>
              <a:ext cx="10578" cy="28574"/>
            </a:xfrm>
            <a:custGeom>
              <a:avLst/>
              <a:gdLst/>
              <a:ahLst/>
              <a:cxnLst/>
              <a:rect l="l" t="t" r="r" b="b"/>
              <a:pathLst>
                <a:path w="589" h="1591" extrusionOk="0">
                  <a:moveTo>
                    <a:pt x="588" y="1"/>
                  </a:moveTo>
                  <a:cubicBezTo>
                    <a:pt x="450" y="174"/>
                    <a:pt x="139" y="312"/>
                    <a:pt x="0" y="588"/>
                  </a:cubicBezTo>
                  <a:lnTo>
                    <a:pt x="0" y="1591"/>
                  </a:lnTo>
                  <a:cubicBezTo>
                    <a:pt x="312" y="1038"/>
                    <a:pt x="450" y="450"/>
                    <a:pt x="5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8"/>
            <p:cNvSpPr/>
            <p:nvPr/>
          </p:nvSpPr>
          <p:spPr>
            <a:xfrm>
              <a:off x="3603556" y="3491668"/>
              <a:ext cx="18" cy="13057"/>
            </a:xfrm>
            <a:custGeom>
              <a:avLst/>
              <a:gdLst/>
              <a:ahLst/>
              <a:cxnLst/>
              <a:rect l="l" t="t" r="r" b="b"/>
              <a:pathLst>
                <a:path w="1" h="727" extrusionOk="0">
                  <a:moveTo>
                    <a:pt x="0" y="727"/>
                  </a:moveTo>
                  <a:lnTo>
                    <a:pt x="0" y="727"/>
                  </a:lnTo>
                  <a:lnTo>
                    <a:pt x="0" y="1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8"/>
            <p:cNvSpPr/>
            <p:nvPr/>
          </p:nvSpPr>
          <p:spPr>
            <a:xfrm>
              <a:off x="3448364" y="3323437"/>
              <a:ext cx="232815" cy="80102"/>
            </a:xfrm>
            <a:custGeom>
              <a:avLst/>
              <a:gdLst/>
              <a:ahLst/>
              <a:cxnLst/>
              <a:rect l="l" t="t" r="r" b="b"/>
              <a:pathLst>
                <a:path w="12963" h="4460" extrusionOk="0">
                  <a:moveTo>
                    <a:pt x="8780" y="2005"/>
                  </a:moveTo>
                  <a:cubicBezTo>
                    <a:pt x="8918" y="2005"/>
                    <a:pt x="8918" y="2178"/>
                    <a:pt x="8918" y="2178"/>
                  </a:cubicBezTo>
                  <a:cubicBezTo>
                    <a:pt x="8918" y="2317"/>
                    <a:pt x="8918" y="2317"/>
                    <a:pt x="8780" y="2317"/>
                  </a:cubicBezTo>
                  <a:cubicBezTo>
                    <a:pt x="8641" y="2317"/>
                    <a:pt x="8641" y="2317"/>
                    <a:pt x="8641" y="2178"/>
                  </a:cubicBezTo>
                  <a:cubicBezTo>
                    <a:pt x="8641" y="2178"/>
                    <a:pt x="8641" y="2005"/>
                    <a:pt x="8780" y="2005"/>
                  </a:cubicBezTo>
                  <a:close/>
                  <a:moveTo>
                    <a:pt x="9506" y="2455"/>
                  </a:moveTo>
                  <a:cubicBezTo>
                    <a:pt x="9644" y="2455"/>
                    <a:pt x="9782" y="2593"/>
                    <a:pt x="9782" y="2731"/>
                  </a:cubicBezTo>
                  <a:cubicBezTo>
                    <a:pt x="9782" y="2870"/>
                    <a:pt x="9644" y="3042"/>
                    <a:pt x="9506" y="3042"/>
                  </a:cubicBezTo>
                  <a:cubicBezTo>
                    <a:pt x="9194" y="3042"/>
                    <a:pt x="9056" y="2870"/>
                    <a:pt x="9056" y="2731"/>
                  </a:cubicBezTo>
                  <a:cubicBezTo>
                    <a:pt x="9056" y="2593"/>
                    <a:pt x="9194" y="2455"/>
                    <a:pt x="9506" y="2455"/>
                  </a:cubicBezTo>
                  <a:close/>
                  <a:moveTo>
                    <a:pt x="8192" y="2593"/>
                  </a:moveTo>
                  <a:cubicBezTo>
                    <a:pt x="8469" y="2593"/>
                    <a:pt x="8780" y="2870"/>
                    <a:pt x="8780" y="3319"/>
                  </a:cubicBezTo>
                  <a:cubicBezTo>
                    <a:pt x="8780" y="3595"/>
                    <a:pt x="8469" y="3907"/>
                    <a:pt x="8192" y="3907"/>
                  </a:cubicBezTo>
                  <a:cubicBezTo>
                    <a:pt x="7777" y="3907"/>
                    <a:pt x="7466" y="3595"/>
                    <a:pt x="7466" y="3319"/>
                  </a:cubicBezTo>
                  <a:cubicBezTo>
                    <a:pt x="7466" y="2870"/>
                    <a:pt x="7777" y="2593"/>
                    <a:pt x="8192" y="2593"/>
                  </a:cubicBezTo>
                  <a:close/>
                  <a:moveTo>
                    <a:pt x="4321" y="1"/>
                  </a:moveTo>
                  <a:cubicBezTo>
                    <a:pt x="3733" y="277"/>
                    <a:pt x="3007" y="727"/>
                    <a:pt x="2420" y="1141"/>
                  </a:cubicBezTo>
                  <a:cubicBezTo>
                    <a:pt x="1556" y="1729"/>
                    <a:pt x="691" y="2317"/>
                    <a:pt x="0" y="2731"/>
                  </a:cubicBezTo>
                  <a:cubicBezTo>
                    <a:pt x="277" y="2870"/>
                    <a:pt x="553" y="3042"/>
                    <a:pt x="864" y="3181"/>
                  </a:cubicBezTo>
                  <a:cubicBezTo>
                    <a:pt x="3284" y="3907"/>
                    <a:pt x="5876" y="3734"/>
                    <a:pt x="8469" y="4460"/>
                  </a:cubicBezTo>
                  <a:cubicBezTo>
                    <a:pt x="8780" y="4321"/>
                    <a:pt x="9056" y="4045"/>
                    <a:pt x="9506" y="3734"/>
                  </a:cubicBezTo>
                  <a:cubicBezTo>
                    <a:pt x="9782" y="3457"/>
                    <a:pt x="10197" y="3319"/>
                    <a:pt x="10646" y="3042"/>
                  </a:cubicBezTo>
                  <a:cubicBezTo>
                    <a:pt x="11372" y="2593"/>
                    <a:pt x="12236" y="2317"/>
                    <a:pt x="12962" y="1867"/>
                  </a:cubicBezTo>
                  <a:cubicBezTo>
                    <a:pt x="11510" y="1591"/>
                    <a:pt x="10059" y="1452"/>
                    <a:pt x="8641" y="1141"/>
                  </a:cubicBezTo>
                  <a:cubicBezTo>
                    <a:pt x="8469" y="1141"/>
                    <a:pt x="8192" y="865"/>
                    <a:pt x="8330" y="588"/>
                  </a:cubicBezTo>
                  <a:cubicBezTo>
                    <a:pt x="8054" y="450"/>
                    <a:pt x="7777" y="450"/>
                    <a:pt x="7466" y="450"/>
                  </a:cubicBezTo>
                  <a:cubicBezTo>
                    <a:pt x="7466" y="588"/>
                    <a:pt x="7190" y="727"/>
                    <a:pt x="7051" y="727"/>
                  </a:cubicBezTo>
                  <a:cubicBezTo>
                    <a:pt x="6187" y="588"/>
                    <a:pt x="5185" y="277"/>
                    <a:pt x="4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8"/>
            <p:cNvSpPr/>
            <p:nvPr/>
          </p:nvSpPr>
          <p:spPr>
            <a:xfrm>
              <a:off x="3543965" y="3230314"/>
              <a:ext cx="292407" cy="116740"/>
            </a:xfrm>
            <a:custGeom>
              <a:avLst/>
              <a:gdLst/>
              <a:ahLst/>
              <a:cxnLst/>
              <a:rect l="l" t="t" r="r" b="b"/>
              <a:pathLst>
                <a:path w="16281" h="6500" extrusionOk="0">
                  <a:moveTo>
                    <a:pt x="8641" y="727"/>
                  </a:moveTo>
                  <a:cubicBezTo>
                    <a:pt x="8780" y="727"/>
                    <a:pt x="8918" y="865"/>
                    <a:pt x="8918" y="865"/>
                  </a:cubicBezTo>
                  <a:cubicBezTo>
                    <a:pt x="8918" y="1003"/>
                    <a:pt x="8780" y="1003"/>
                    <a:pt x="8641" y="1003"/>
                  </a:cubicBezTo>
                  <a:cubicBezTo>
                    <a:pt x="8641" y="1003"/>
                    <a:pt x="8503" y="1003"/>
                    <a:pt x="8503" y="865"/>
                  </a:cubicBezTo>
                  <a:lnTo>
                    <a:pt x="8641" y="727"/>
                  </a:lnTo>
                  <a:close/>
                  <a:moveTo>
                    <a:pt x="7777" y="1591"/>
                  </a:moveTo>
                  <a:cubicBezTo>
                    <a:pt x="7916" y="1591"/>
                    <a:pt x="8054" y="1729"/>
                    <a:pt x="8054" y="1729"/>
                  </a:cubicBezTo>
                  <a:cubicBezTo>
                    <a:pt x="8054" y="1867"/>
                    <a:pt x="7916" y="2006"/>
                    <a:pt x="7777" y="2006"/>
                  </a:cubicBezTo>
                  <a:cubicBezTo>
                    <a:pt x="7639" y="2006"/>
                    <a:pt x="7639" y="1867"/>
                    <a:pt x="7639" y="1729"/>
                  </a:cubicBezTo>
                  <a:cubicBezTo>
                    <a:pt x="7639" y="1729"/>
                    <a:pt x="7639" y="1591"/>
                    <a:pt x="7777" y="1591"/>
                  </a:cubicBezTo>
                  <a:close/>
                  <a:moveTo>
                    <a:pt x="5323" y="4771"/>
                  </a:moveTo>
                  <a:cubicBezTo>
                    <a:pt x="5461" y="4771"/>
                    <a:pt x="5461" y="4771"/>
                    <a:pt x="5461" y="4909"/>
                  </a:cubicBezTo>
                  <a:cubicBezTo>
                    <a:pt x="5461" y="5047"/>
                    <a:pt x="5461" y="5047"/>
                    <a:pt x="5323" y="5047"/>
                  </a:cubicBezTo>
                  <a:cubicBezTo>
                    <a:pt x="5185" y="5047"/>
                    <a:pt x="5185" y="5047"/>
                    <a:pt x="5185" y="4909"/>
                  </a:cubicBezTo>
                  <a:cubicBezTo>
                    <a:pt x="5185" y="4771"/>
                    <a:pt x="5185" y="4771"/>
                    <a:pt x="5323" y="4771"/>
                  </a:cubicBezTo>
                  <a:close/>
                  <a:moveTo>
                    <a:pt x="7328" y="4460"/>
                  </a:moveTo>
                  <a:cubicBezTo>
                    <a:pt x="7639" y="4460"/>
                    <a:pt x="7777" y="4771"/>
                    <a:pt x="7777" y="4909"/>
                  </a:cubicBezTo>
                  <a:cubicBezTo>
                    <a:pt x="7777" y="5186"/>
                    <a:pt x="7639" y="5324"/>
                    <a:pt x="7328" y="5324"/>
                  </a:cubicBezTo>
                  <a:cubicBezTo>
                    <a:pt x="7190" y="5324"/>
                    <a:pt x="7051" y="5186"/>
                    <a:pt x="7051" y="4909"/>
                  </a:cubicBezTo>
                  <a:cubicBezTo>
                    <a:pt x="7051" y="4771"/>
                    <a:pt x="7190" y="4460"/>
                    <a:pt x="7328" y="4460"/>
                  </a:cubicBezTo>
                  <a:close/>
                  <a:moveTo>
                    <a:pt x="6464" y="5186"/>
                  </a:moveTo>
                  <a:cubicBezTo>
                    <a:pt x="6602" y="5186"/>
                    <a:pt x="6775" y="5324"/>
                    <a:pt x="6775" y="5462"/>
                  </a:cubicBezTo>
                  <a:cubicBezTo>
                    <a:pt x="6775" y="5635"/>
                    <a:pt x="6602" y="5773"/>
                    <a:pt x="6464" y="5773"/>
                  </a:cubicBezTo>
                  <a:cubicBezTo>
                    <a:pt x="6326" y="5773"/>
                    <a:pt x="6187" y="5635"/>
                    <a:pt x="6187" y="5462"/>
                  </a:cubicBezTo>
                  <a:cubicBezTo>
                    <a:pt x="6187" y="5324"/>
                    <a:pt x="6326" y="5186"/>
                    <a:pt x="6464" y="5186"/>
                  </a:cubicBezTo>
                  <a:close/>
                  <a:moveTo>
                    <a:pt x="7639" y="1"/>
                  </a:moveTo>
                  <a:cubicBezTo>
                    <a:pt x="7639" y="1"/>
                    <a:pt x="7639" y="139"/>
                    <a:pt x="7466" y="139"/>
                  </a:cubicBezTo>
                  <a:cubicBezTo>
                    <a:pt x="7777" y="139"/>
                    <a:pt x="8054" y="277"/>
                    <a:pt x="8054" y="589"/>
                  </a:cubicBezTo>
                  <a:cubicBezTo>
                    <a:pt x="8054" y="865"/>
                    <a:pt x="7777" y="1003"/>
                    <a:pt x="7466" y="1003"/>
                  </a:cubicBezTo>
                  <a:cubicBezTo>
                    <a:pt x="7190" y="1003"/>
                    <a:pt x="7051" y="865"/>
                    <a:pt x="7051" y="589"/>
                  </a:cubicBezTo>
                  <a:cubicBezTo>
                    <a:pt x="7051" y="450"/>
                    <a:pt x="7051" y="277"/>
                    <a:pt x="7190" y="277"/>
                  </a:cubicBezTo>
                  <a:cubicBezTo>
                    <a:pt x="7051" y="277"/>
                    <a:pt x="6913" y="277"/>
                    <a:pt x="6775" y="450"/>
                  </a:cubicBezTo>
                  <a:cubicBezTo>
                    <a:pt x="6187" y="727"/>
                    <a:pt x="5738" y="1003"/>
                    <a:pt x="5185" y="1314"/>
                  </a:cubicBezTo>
                  <a:cubicBezTo>
                    <a:pt x="4597" y="1729"/>
                    <a:pt x="4010" y="2006"/>
                    <a:pt x="3595" y="2317"/>
                  </a:cubicBezTo>
                  <a:cubicBezTo>
                    <a:pt x="2454" y="3043"/>
                    <a:pt x="1417" y="3734"/>
                    <a:pt x="277" y="4322"/>
                  </a:cubicBezTo>
                  <a:cubicBezTo>
                    <a:pt x="138" y="4460"/>
                    <a:pt x="0" y="4460"/>
                    <a:pt x="0" y="4598"/>
                  </a:cubicBezTo>
                  <a:cubicBezTo>
                    <a:pt x="553" y="4771"/>
                    <a:pt x="1141" y="4909"/>
                    <a:pt x="1867" y="5047"/>
                  </a:cubicBezTo>
                  <a:cubicBezTo>
                    <a:pt x="2143" y="5047"/>
                    <a:pt x="2281" y="5324"/>
                    <a:pt x="2143" y="5462"/>
                  </a:cubicBezTo>
                  <a:lnTo>
                    <a:pt x="2143" y="5635"/>
                  </a:lnTo>
                  <a:cubicBezTo>
                    <a:pt x="2454" y="5635"/>
                    <a:pt x="2731" y="5635"/>
                    <a:pt x="3007" y="5773"/>
                  </a:cubicBezTo>
                  <a:cubicBezTo>
                    <a:pt x="3007" y="5635"/>
                    <a:pt x="3318" y="5462"/>
                    <a:pt x="3457" y="5462"/>
                  </a:cubicBezTo>
                  <a:cubicBezTo>
                    <a:pt x="5185" y="5773"/>
                    <a:pt x="6775" y="6050"/>
                    <a:pt x="8330" y="6188"/>
                  </a:cubicBezTo>
                  <a:cubicBezTo>
                    <a:pt x="8503" y="6326"/>
                    <a:pt x="8641" y="6326"/>
                    <a:pt x="8641" y="6499"/>
                  </a:cubicBezTo>
                  <a:cubicBezTo>
                    <a:pt x="8780" y="6326"/>
                    <a:pt x="8918" y="6326"/>
                    <a:pt x="8918" y="6188"/>
                  </a:cubicBezTo>
                  <a:cubicBezTo>
                    <a:pt x="9367" y="6050"/>
                    <a:pt x="9644" y="5773"/>
                    <a:pt x="10059" y="5635"/>
                  </a:cubicBezTo>
                  <a:cubicBezTo>
                    <a:pt x="10785" y="5047"/>
                    <a:pt x="11649" y="4460"/>
                    <a:pt x="12375" y="4045"/>
                  </a:cubicBezTo>
                  <a:cubicBezTo>
                    <a:pt x="13100" y="3457"/>
                    <a:pt x="13965" y="3043"/>
                    <a:pt x="14829" y="2455"/>
                  </a:cubicBezTo>
                  <a:cubicBezTo>
                    <a:pt x="15105" y="2178"/>
                    <a:pt x="15555" y="2006"/>
                    <a:pt x="15831" y="1729"/>
                  </a:cubicBezTo>
                  <a:cubicBezTo>
                    <a:pt x="15969" y="1591"/>
                    <a:pt x="16108" y="1591"/>
                    <a:pt x="16280" y="1453"/>
                  </a:cubicBezTo>
                  <a:cubicBezTo>
                    <a:pt x="13377" y="865"/>
                    <a:pt x="10508" y="727"/>
                    <a:pt x="76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8"/>
            <p:cNvSpPr/>
            <p:nvPr/>
          </p:nvSpPr>
          <p:spPr>
            <a:xfrm>
              <a:off x="3714675" y="3338954"/>
              <a:ext cx="25467" cy="62106"/>
            </a:xfrm>
            <a:custGeom>
              <a:avLst/>
              <a:gdLst/>
              <a:ahLst/>
              <a:cxnLst/>
              <a:rect l="l" t="t" r="r" b="b"/>
              <a:pathLst>
                <a:path w="1418" h="3458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141" y="139"/>
                    <a:pt x="865" y="450"/>
                    <a:pt x="554" y="588"/>
                  </a:cubicBezTo>
                  <a:cubicBezTo>
                    <a:pt x="277" y="727"/>
                    <a:pt x="139" y="865"/>
                    <a:pt x="1" y="865"/>
                  </a:cubicBezTo>
                  <a:cubicBezTo>
                    <a:pt x="1" y="1314"/>
                    <a:pt x="139" y="1729"/>
                    <a:pt x="139" y="2178"/>
                  </a:cubicBezTo>
                  <a:cubicBezTo>
                    <a:pt x="139" y="2317"/>
                    <a:pt x="139" y="2455"/>
                    <a:pt x="1" y="2455"/>
                  </a:cubicBezTo>
                  <a:lnTo>
                    <a:pt x="1" y="2731"/>
                  </a:lnTo>
                  <a:lnTo>
                    <a:pt x="1" y="2870"/>
                  </a:lnTo>
                  <a:lnTo>
                    <a:pt x="1" y="3043"/>
                  </a:lnTo>
                  <a:cubicBezTo>
                    <a:pt x="139" y="3043"/>
                    <a:pt x="277" y="3181"/>
                    <a:pt x="277" y="3319"/>
                  </a:cubicBezTo>
                  <a:lnTo>
                    <a:pt x="277" y="3457"/>
                  </a:lnTo>
                  <a:cubicBezTo>
                    <a:pt x="554" y="2317"/>
                    <a:pt x="1003" y="1141"/>
                    <a:pt x="141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8"/>
            <p:cNvSpPr/>
            <p:nvPr/>
          </p:nvSpPr>
          <p:spPr>
            <a:xfrm>
              <a:off x="3779241" y="3284948"/>
              <a:ext cx="44092" cy="113633"/>
            </a:xfrm>
            <a:custGeom>
              <a:avLst/>
              <a:gdLst/>
              <a:ahLst/>
              <a:cxnLst/>
              <a:rect l="l" t="t" r="r" b="b"/>
              <a:pathLst>
                <a:path w="2455" h="6327" extrusionOk="0">
                  <a:moveTo>
                    <a:pt x="2455" y="1"/>
                  </a:moveTo>
                  <a:lnTo>
                    <a:pt x="2455" y="1"/>
                  </a:lnTo>
                  <a:cubicBezTo>
                    <a:pt x="2316" y="139"/>
                    <a:pt x="2005" y="277"/>
                    <a:pt x="1729" y="415"/>
                  </a:cubicBezTo>
                  <a:lnTo>
                    <a:pt x="1729" y="554"/>
                  </a:lnTo>
                  <a:cubicBezTo>
                    <a:pt x="1452" y="1729"/>
                    <a:pt x="1141" y="2731"/>
                    <a:pt x="726" y="3734"/>
                  </a:cubicBezTo>
                  <a:cubicBezTo>
                    <a:pt x="415" y="4598"/>
                    <a:pt x="139" y="5462"/>
                    <a:pt x="0" y="6326"/>
                  </a:cubicBezTo>
                  <a:cubicBezTo>
                    <a:pt x="415" y="6050"/>
                    <a:pt x="865" y="5738"/>
                    <a:pt x="1279" y="5462"/>
                  </a:cubicBezTo>
                  <a:cubicBezTo>
                    <a:pt x="1141" y="5462"/>
                    <a:pt x="1141" y="5324"/>
                    <a:pt x="1141" y="5185"/>
                  </a:cubicBezTo>
                  <a:lnTo>
                    <a:pt x="2455" y="1"/>
                  </a:ln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8"/>
            <p:cNvSpPr/>
            <p:nvPr/>
          </p:nvSpPr>
          <p:spPr>
            <a:xfrm>
              <a:off x="3724606" y="3320958"/>
              <a:ext cx="44092" cy="116111"/>
            </a:xfrm>
            <a:custGeom>
              <a:avLst/>
              <a:gdLst/>
              <a:ahLst/>
              <a:cxnLst/>
              <a:rect l="l" t="t" r="r" b="b"/>
              <a:pathLst>
                <a:path w="2455" h="6465" extrusionOk="0">
                  <a:moveTo>
                    <a:pt x="2455" y="0"/>
                  </a:moveTo>
                  <a:lnTo>
                    <a:pt x="2455" y="0"/>
                  </a:lnTo>
                  <a:cubicBezTo>
                    <a:pt x="2178" y="139"/>
                    <a:pt x="1902" y="277"/>
                    <a:pt x="1729" y="415"/>
                  </a:cubicBezTo>
                  <a:cubicBezTo>
                    <a:pt x="865" y="2316"/>
                    <a:pt x="312" y="4321"/>
                    <a:pt x="1" y="6326"/>
                  </a:cubicBezTo>
                  <a:lnTo>
                    <a:pt x="1" y="6464"/>
                  </a:lnTo>
                  <a:cubicBezTo>
                    <a:pt x="312" y="6326"/>
                    <a:pt x="588" y="6188"/>
                    <a:pt x="865" y="5911"/>
                  </a:cubicBezTo>
                  <a:cubicBezTo>
                    <a:pt x="727" y="5911"/>
                    <a:pt x="727" y="5773"/>
                    <a:pt x="727" y="5600"/>
                  </a:cubicBezTo>
                  <a:cubicBezTo>
                    <a:pt x="1314" y="3733"/>
                    <a:pt x="1902" y="1867"/>
                    <a:pt x="245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3812754" y="3266324"/>
              <a:ext cx="36028" cy="108658"/>
            </a:xfrm>
            <a:custGeom>
              <a:avLst/>
              <a:gdLst/>
              <a:ahLst/>
              <a:cxnLst/>
              <a:rect l="l" t="t" r="r" b="b"/>
              <a:pathLst>
                <a:path w="2006" h="6050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867" y="173"/>
                    <a:pt x="1591" y="312"/>
                    <a:pt x="1314" y="450"/>
                  </a:cubicBezTo>
                  <a:lnTo>
                    <a:pt x="1314" y="588"/>
                  </a:lnTo>
                  <a:cubicBezTo>
                    <a:pt x="865" y="2455"/>
                    <a:pt x="450" y="4183"/>
                    <a:pt x="1" y="6050"/>
                  </a:cubicBezTo>
                  <a:cubicBezTo>
                    <a:pt x="139" y="5911"/>
                    <a:pt x="450" y="5773"/>
                    <a:pt x="589" y="5635"/>
                  </a:cubicBezTo>
                  <a:lnTo>
                    <a:pt x="589" y="5358"/>
                  </a:lnTo>
                  <a:cubicBezTo>
                    <a:pt x="1142" y="3630"/>
                    <a:pt x="1591" y="1729"/>
                    <a:pt x="2006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8"/>
            <p:cNvSpPr/>
            <p:nvPr/>
          </p:nvSpPr>
          <p:spPr>
            <a:xfrm>
              <a:off x="3836354" y="3289923"/>
              <a:ext cx="20510" cy="67063"/>
            </a:xfrm>
            <a:custGeom>
              <a:avLst/>
              <a:gdLst/>
              <a:ahLst/>
              <a:cxnLst/>
              <a:rect l="l" t="t" r="r" b="b"/>
              <a:pathLst>
                <a:path w="1142" h="3734" extrusionOk="0">
                  <a:moveTo>
                    <a:pt x="1003" y="0"/>
                  </a:moveTo>
                  <a:cubicBezTo>
                    <a:pt x="692" y="1279"/>
                    <a:pt x="415" y="2454"/>
                    <a:pt x="0" y="3733"/>
                  </a:cubicBezTo>
                  <a:cubicBezTo>
                    <a:pt x="415" y="3457"/>
                    <a:pt x="865" y="3180"/>
                    <a:pt x="1141" y="2869"/>
                  </a:cubicBezTo>
                  <a:lnTo>
                    <a:pt x="1141" y="2731"/>
                  </a:lnTo>
                  <a:cubicBezTo>
                    <a:pt x="1003" y="1867"/>
                    <a:pt x="1003" y="864"/>
                    <a:pt x="1003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8"/>
            <p:cNvSpPr/>
            <p:nvPr/>
          </p:nvSpPr>
          <p:spPr>
            <a:xfrm>
              <a:off x="3750684" y="3300466"/>
              <a:ext cx="49067" cy="121068"/>
            </a:xfrm>
            <a:custGeom>
              <a:avLst/>
              <a:gdLst/>
              <a:ahLst/>
              <a:cxnLst/>
              <a:rect l="l" t="t" r="r" b="b"/>
              <a:pathLst>
                <a:path w="2732" h="6741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316" y="277"/>
                    <a:pt x="2005" y="416"/>
                    <a:pt x="1729" y="692"/>
                  </a:cubicBezTo>
                  <a:lnTo>
                    <a:pt x="1729" y="865"/>
                  </a:lnTo>
                  <a:cubicBezTo>
                    <a:pt x="1141" y="2731"/>
                    <a:pt x="588" y="4736"/>
                    <a:pt x="0" y="6741"/>
                  </a:cubicBezTo>
                  <a:cubicBezTo>
                    <a:pt x="277" y="6464"/>
                    <a:pt x="588" y="6188"/>
                    <a:pt x="1003" y="6050"/>
                  </a:cubicBezTo>
                  <a:lnTo>
                    <a:pt x="1003" y="5877"/>
                  </a:lnTo>
                  <a:cubicBezTo>
                    <a:pt x="1141" y="4736"/>
                    <a:pt x="1452" y="3734"/>
                    <a:pt x="1867" y="2731"/>
                  </a:cubicBezTo>
                  <a:cubicBezTo>
                    <a:pt x="2178" y="1867"/>
                    <a:pt x="2455" y="865"/>
                    <a:pt x="2731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3582453" y="3370007"/>
              <a:ext cx="23599" cy="23599"/>
            </a:xfrm>
            <a:custGeom>
              <a:avLst/>
              <a:gdLst/>
              <a:ahLst/>
              <a:cxnLst/>
              <a:rect l="l" t="t" r="r" b="b"/>
              <a:pathLst>
                <a:path w="1314" h="1314" extrusionOk="0">
                  <a:moveTo>
                    <a:pt x="726" y="0"/>
                  </a:moveTo>
                  <a:cubicBezTo>
                    <a:pt x="311" y="0"/>
                    <a:pt x="0" y="277"/>
                    <a:pt x="0" y="726"/>
                  </a:cubicBezTo>
                  <a:cubicBezTo>
                    <a:pt x="0" y="1002"/>
                    <a:pt x="311" y="1314"/>
                    <a:pt x="726" y="1314"/>
                  </a:cubicBezTo>
                  <a:cubicBezTo>
                    <a:pt x="1003" y="1314"/>
                    <a:pt x="1314" y="1002"/>
                    <a:pt x="1314" y="726"/>
                  </a:cubicBezTo>
                  <a:cubicBezTo>
                    <a:pt x="1314" y="277"/>
                    <a:pt x="1003" y="0"/>
                    <a:pt x="7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3611009" y="3367511"/>
              <a:ext cx="13057" cy="10578"/>
            </a:xfrm>
            <a:custGeom>
              <a:avLst/>
              <a:gdLst/>
              <a:ahLst/>
              <a:cxnLst/>
              <a:rect l="l" t="t" r="r" b="b"/>
              <a:pathLst>
                <a:path w="727" h="589" extrusionOk="0">
                  <a:moveTo>
                    <a:pt x="450" y="1"/>
                  </a:moveTo>
                  <a:cubicBezTo>
                    <a:pt x="138" y="1"/>
                    <a:pt x="0" y="139"/>
                    <a:pt x="0" y="277"/>
                  </a:cubicBezTo>
                  <a:cubicBezTo>
                    <a:pt x="0" y="416"/>
                    <a:pt x="138" y="588"/>
                    <a:pt x="450" y="588"/>
                  </a:cubicBezTo>
                  <a:cubicBezTo>
                    <a:pt x="588" y="588"/>
                    <a:pt x="726" y="416"/>
                    <a:pt x="726" y="277"/>
                  </a:cubicBezTo>
                  <a:cubicBezTo>
                    <a:pt x="726" y="139"/>
                    <a:pt x="588" y="1"/>
                    <a:pt x="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3603556" y="3359447"/>
              <a:ext cx="4975" cy="5604"/>
            </a:xfrm>
            <a:custGeom>
              <a:avLst/>
              <a:gdLst/>
              <a:ahLst/>
              <a:cxnLst/>
              <a:rect l="l" t="t" r="r" b="b"/>
              <a:pathLst>
                <a:path w="277" h="312" extrusionOk="0">
                  <a:moveTo>
                    <a:pt x="139" y="0"/>
                  </a:moveTo>
                  <a:cubicBezTo>
                    <a:pt x="0" y="0"/>
                    <a:pt x="0" y="173"/>
                    <a:pt x="0" y="173"/>
                  </a:cubicBezTo>
                  <a:cubicBezTo>
                    <a:pt x="0" y="312"/>
                    <a:pt x="0" y="312"/>
                    <a:pt x="139" y="312"/>
                  </a:cubicBezTo>
                  <a:cubicBezTo>
                    <a:pt x="277" y="312"/>
                    <a:pt x="277" y="312"/>
                    <a:pt x="277" y="173"/>
                  </a:cubicBezTo>
                  <a:cubicBezTo>
                    <a:pt x="277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3670601" y="3232811"/>
              <a:ext cx="18014" cy="15535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415" y="0"/>
                    <a:pt x="277" y="0"/>
                    <a:pt x="139" y="138"/>
                  </a:cubicBezTo>
                  <a:cubicBezTo>
                    <a:pt x="0" y="138"/>
                    <a:pt x="0" y="311"/>
                    <a:pt x="0" y="450"/>
                  </a:cubicBezTo>
                  <a:cubicBezTo>
                    <a:pt x="0" y="726"/>
                    <a:pt x="139" y="864"/>
                    <a:pt x="415" y="864"/>
                  </a:cubicBezTo>
                  <a:cubicBezTo>
                    <a:pt x="726" y="864"/>
                    <a:pt x="1003" y="726"/>
                    <a:pt x="1003" y="450"/>
                  </a:cubicBezTo>
                  <a:cubicBezTo>
                    <a:pt x="1003" y="138"/>
                    <a:pt x="726" y="0"/>
                    <a:pt x="41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3696679" y="3243353"/>
              <a:ext cx="7453" cy="4993"/>
            </a:xfrm>
            <a:custGeom>
              <a:avLst/>
              <a:gdLst/>
              <a:ahLst/>
              <a:cxnLst/>
              <a:rect l="l" t="t" r="r" b="b"/>
              <a:pathLst>
                <a:path w="415" h="278" extrusionOk="0">
                  <a:moveTo>
                    <a:pt x="138" y="1"/>
                  </a:moveTo>
                  <a:lnTo>
                    <a:pt x="0" y="139"/>
                  </a:lnTo>
                  <a:cubicBezTo>
                    <a:pt x="0" y="277"/>
                    <a:pt x="138" y="277"/>
                    <a:pt x="138" y="277"/>
                  </a:cubicBezTo>
                  <a:cubicBezTo>
                    <a:pt x="277" y="277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3681161" y="3258871"/>
              <a:ext cx="7453" cy="7471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138" y="1"/>
                  </a:moveTo>
                  <a:cubicBezTo>
                    <a:pt x="0" y="1"/>
                    <a:pt x="0" y="139"/>
                    <a:pt x="0" y="139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416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3637069" y="3315983"/>
              <a:ext cx="4993" cy="4993"/>
            </a:xfrm>
            <a:custGeom>
              <a:avLst/>
              <a:gdLst/>
              <a:ahLst/>
              <a:cxnLst/>
              <a:rect l="l" t="t" r="r" b="b"/>
              <a:pathLst>
                <a:path w="278" h="278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277"/>
                    <a:pt x="1" y="277"/>
                    <a:pt x="139" y="277"/>
                  </a:cubicBezTo>
                  <a:cubicBezTo>
                    <a:pt x="277" y="277"/>
                    <a:pt x="277" y="277"/>
                    <a:pt x="277" y="139"/>
                  </a:cubicBezTo>
                  <a:cubicBezTo>
                    <a:pt x="277" y="1"/>
                    <a:pt x="277" y="1"/>
                    <a:pt x="139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3655083" y="3323437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277" y="1"/>
                  </a:moveTo>
                  <a:cubicBezTo>
                    <a:pt x="139" y="1"/>
                    <a:pt x="0" y="139"/>
                    <a:pt x="0" y="277"/>
                  </a:cubicBezTo>
                  <a:cubicBezTo>
                    <a:pt x="0" y="450"/>
                    <a:pt x="139" y="588"/>
                    <a:pt x="277" y="588"/>
                  </a:cubicBezTo>
                  <a:cubicBezTo>
                    <a:pt x="415" y="588"/>
                    <a:pt x="588" y="450"/>
                    <a:pt x="588" y="277"/>
                  </a:cubicBezTo>
                  <a:cubicBezTo>
                    <a:pt x="588" y="139"/>
                    <a:pt x="415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8"/>
            <p:cNvSpPr/>
            <p:nvPr/>
          </p:nvSpPr>
          <p:spPr>
            <a:xfrm>
              <a:off x="3670601" y="3310398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277" y="1"/>
                  </a:moveTo>
                  <a:cubicBezTo>
                    <a:pt x="139" y="1"/>
                    <a:pt x="0" y="312"/>
                    <a:pt x="0" y="450"/>
                  </a:cubicBezTo>
                  <a:cubicBezTo>
                    <a:pt x="0" y="727"/>
                    <a:pt x="139" y="865"/>
                    <a:pt x="277" y="865"/>
                  </a:cubicBezTo>
                  <a:cubicBezTo>
                    <a:pt x="588" y="865"/>
                    <a:pt x="726" y="727"/>
                    <a:pt x="726" y="450"/>
                  </a:cubicBezTo>
                  <a:cubicBezTo>
                    <a:pt x="726" y="312"/>
                    <a:pt x="588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8"/>
            <p:cNvSpPr/>
            <p:nvPr/>
          </p:nvSpPr>
          <p:spPr>
            <a:xfrm>
              <a:off x="3422286" y="3214797"/>
              <a:ext cx="452574" cy="307942"/>
            </a:xfrm>
            <a:custGeom>
              <a:avLst/>
              <a:gdLst/>
              <a:ahLst/>
              <a:cxnLst/>
              <a:rect l="l" t="t" r="r" b="b"/>
              <a:pathLst>
                <a:path w="25199" h="17146" extrusionOk="0">
                  <a:moveTo>
                    <a:pt x="24058" y="4183"/>
                  </a:moveTo>
                  <a:cubicBezTo>
                    <a:pt x="24058" y="5047"/>
                    <a:pt x="24058" y="6050"/>
                    <a:pt x="24196" y="6914"/>
                  </a:cubicBezTo>
                  <a:lnTo>
                    <a:pt x="24196" y="7052"/>
                  </a:lnTo>
                  <a:cubicBezTo>
                    <a:pt x="23920" y="7363"/>
                    <a:pt x="23470" y="7640"/>
                    <a:pt x="23055" y="7916"/>
                  </a:cubicBezTo>
                  <a:cubicBezTo>
                    <a:pt x="23470" y="6637"/>
                    <a:pt x="23747" y="5462"/>
                    <a:pt x="24058" y="4183"/>
                  </a:cubicBezTo>
                  <a:close/>
                  <a:moveTo>
                    <a:pt x="23747" y="2870"/>
                  </a:moveTo>
                  <a:cubicBezTo>
                    <a:pt x="23332" y="4598"/>
                    <a:pt x="22883" y="6499"/>
                    <a:pt x="22330" y="8227"/>
                  </a:cubicBezTo>
                  <a:lnTo>
                    <a:pt x="22330" y="8504"/>
                  </a:lnTo>
                  <a:cubicBezTo>
                    <a:pt x="22191" y="8642"/>
                    <a:pt x="21880" y="8780"/>
                    <a:pt x="21742" y="8919"/>
                  </a:cubicBezTo>
                  <a:cubicBezTo>
                    <a:pt x="22191" y="7052"/>
                    <a:pt x="22606" y="5324"/>
                    <a:pt x="23055" y="3457"/>
                  </a:cubicBezTo>
                  <a:lnTo>
                    <a:pt x="23055" y="3319"/>
                  </a:lnTo>
                  <a:cubicBezTo>
                    <a:pt x="23332" y="3181"/>
                    <a:pt x="23608" y="3042"/>
                    <a:pt x="23747" y="2870"/>
                  </a:cubicBezTo>
                  <a:close/>
                  <a:moveTo>
                    <a:pt x="22330" y="3907"/>
                  </a:moveTo>
                  <a:lnTo>
                    <a:pt x="21016" y="9091"/>
                  </a:lnTo>
                  <a:cubicBezTo>
                    <a:pt x="21016" y="9230"/>
                    <a:pt x="21016" y="9368"/>
                    <a:pt x="21154" y="9368"/>
                  </a:cubicBezTo>
                  <a:cubicBezTo>
                    <a:pt x="20740" y="9644"/>
                    <a:pt x="20290" y="9956"/>
                    <a:pt x="19875" y="10232"/>
                  </a:cubicBezTo>
                  <a:cubicBezTo>
                    <a:pt x="20014" y="9368"/>
                    <a:pt x="20290" y="8504"/>
                    <a:pt x="20601" y="7640"/>
                  </a:cubicBezTo>
                  <a:cubicBezTo>
                    <a:pt x="21016" y="6637"/>
                    <a:pt x="21327" y="5635"/>
                    <a:pt x="21604" y="4460"/>
                  </a:cubicBezTo>
                  <a:lnTo>
                    <a:pt x="21604" y="4321"/>
                  </a:lnTo>
                  <a:cubicBezTo>
                    <a:pt x="21880" y="4183"/>
                    <a:pt x="22191" y="4045"/>
                    <a:pt x="22330" y="3907"/>
                  </a:cubicBezTo>
                  <a:close/>
                  <a:moveTo>
                    <a:pt x="17698" y="6914"/>
                  </a:moveTo>
                  <a:cubicBezTo>
                    <a:pt x="17283" y="8054"/>
                    <a:pt x="16834" y="9230"/>
                    <a:pt x="16557" y="10370"/>
                  </a:cubicBezTo>
                  <a:lnTo>
                    <a:pt x="16557" y="10232"/>
                  </a:lnTo>
                  <a:cubicBezTo>
                    <a:pt x="16557" y="10094"/>
                    <a:pt x="16419" y="9956"/>
                    <a:pt x="16281" y="9956"/>
                  </a:cubicBezTo>
                  <a:cubicBezTo>
                    <a:pt x="16281" y="9956"/>
                    <a:pt x="16281" y="9783"/>
                    <a:pt x="16142" y="9783"/>
                  </a:cubicBezTo>
                  <a:cubicBezTo>
                    <a:pt x="15970" y="9956"/>
                    <a:pt x="15831" y="9956"/>
                    <a:pt x="15831" y="10094"/>
                  </a:cubicBezTo>
                  <a:cubicBezTo>
                    <a:pt x="15831" y="9956"/>
                    <a:pt x="15970" y="9644"/>
                    <a:pt x="15970" y="9506"/>
                  </a:cubicBezTo>
                  <a:cubicBezTo>
                    <a:pt x="16142" y="9506"/>
                    <a:pt x="16281" y="9506"/>
                    <a:pt x="16281" y="9368"/>
                  </a:cubicBezTo>
                  <a:cubicBezTo>
                    <a:pt x="16419" y="9368"/>
                    <a:pt x="16419" y="9230"/>
                    <a:pt x="16419" y="9091"/>
                  </a:cubicBezTo>
                  <a:cubicBezTo>
                    <a:pt x="16419" y="8642"/>
                    <a:pt x="16281" y="8227"/>
                    <a:pt x="16281" y="7778"/>
                  </a:cubicBezTo>
                  <a:cubicBezTo>
                    <a:pt x="16419" y="7778"/>
                    <a:pt x="16557" y="7640"/>
                    <a:pt x="16834" y="7501"/>
                  </a:cubicBezTo>
                  <a:cubicBezTo>
                    <a:pt x="17145" y="7363"/>
                    <a:pt x="17421" y="7052"/>
                    <a:pt x="17698" y="6914"/>
                  </a:cubicBezTo>
                  <a:close/>
                  <a:moveTo>
                    <a:pt x="14414" y="865"/>
                  </a:moveTo>
                  <a:cubicBezTo>
                    <a:pt x="17283" y="1591"/>
                    <a:pt x="20152" y="1729"/>
                    <a:pt x="23055" y="2317"/>
                  </a:cubicBezTo>
                  <a:cubicBezTo>
                    <a:pt x="22883" y="2455"/>
                    <a:pt x="22744" y="2455"/>
                    <a:pt x="22606" y="2593"/>
                  </a:cubicBezTo>
                  <a:cubicBezTo>
                    <a:pt x="22330" y="2870"/>
                    <a:pt x="21880" y="3042"/>
                    <a:pt x="21604" y="3319"/>
                  </a:cubicBezTo>
                  <a:cubicBezTo>
                    <a:pt x="20740" y="3907"/>
                    <a:pt x="19875" y="4321"/>
                    <a:pt x="19150" y="4909"/>
                  </a:cubicBezTo>
                  <a:cubicBezTo>
                    <a:pt x="18424" y="5324"/>
                    <a:pt x="17560" y="5911"/>
                    <a:pt x="16834" y="6499"/>
                  </a:cubicBezTo>
                  <a:cubicBezTo>
                    <a:pt x="16419" y="6637"/>
                    <a:pt x="16142" y="6914"/>
                    <a:pt x="15693" y="7052"/>
                  </a:cubicBezTo>
                  <a:cubicBezTo>
                    <a:pt x="15693" y="7190"/>
                    <a:pt x="15555" y="7190"/>
                    <a:pt x="15416" y="7363"/>
                  </a:cubicBezTo>
                  <a:cubicBezTo>
                    <a:pt x="15416" y="7190"/>
                    <a:pt x="15278" y="7190"/>
                    <a:pt x="15105" y="7052"/>
                  </a:cubicBezTo>
                  <a:cubicBezTo>
                    <a:pt x="13550" y="6914"/>
                    <a:pt x="11960" y="6637"/>
                    <a:pt x="10232" y="6326"/>
                  </a:cubicBezTo>
                  <a:cubicBezTo>
                    <a:pt x="10093" y="6326"/>
                    <a:pt x="9782" y="6499"/>
                    <a:pt x="9782" y="6637"/>
                  </a:cubicBezTo>
                  <a:cubicBezTo>
                    <a:pt x="9644" y="6914"/>
                    <a:pt x="9921" y="7190"/>
                    <a:pt x="10093" y="7190"/>
                  </a:cubicBezTo>
                  <a:cubicBezTo>
                    <a:pt x="11511" y="7501"/>
                    <a:pt x="12962" y="7640"/>
                    <a:pt x="14414" y="7916"/>
                  </a:cubicBezTo>
                  <a:cubicBezTo>
                    <a:pt x="13688" y="8366"/>
                    <a:pt x="12824" y="8642"/>
                    <a:pt x="12098" y="9091"/>
                  </a:cubicBezTo>
                  <a:cubicBezTo>
                    <a:pt x="11649" y="9368"/>
                    <a:pt x="11234" y="9506"/>
                    <a:pt x="10958" y="9783"/>
                  </a:cubicBezTo>
                  <a:cubicBezTo>
                    <a:pt x="10508" y="10094"/>
                    <a:pt x="10232" y="10370"/>
                    <a:pt x="9921" y="10509"/>
                  </a:cubicBezTo>
                  <a:cubicBezTo>
                    <a:pt x="7328" y="9783"/>
                    <a:pt x="4736" y="9956"/>
                    <a:pt x="2316" y="9230"/>
                  </a:cubicBezTo>
                  <a:cubicBezTo>
                    <a:pt x="2005" y="9091"/>
                    <a:pt x="1729" y="8919"/>
                    <a:pt x="1452" y="8780"/>
                  </a:cubicBezTo>
                  <a:cubicBezTo>
                    <a:pt x="2143" y="8366"/>
                    <a:pt x="3008" y="7778"/>
                    <a:pt x="3872" y="7190"/>
                  </a:cubicBezTo>
                  <a:cubicBezTo>
                    <a:pt x="4459" y="6776"/>
                    <a:pt x="5185" y="6326"/>
                    <a:pt x="5773" y="6050"/>
                  </a:cubicBezTo>
                  <a:cubicBezTo>
                    <a:pt x="6637" y="6326"/>
                    <a:pt x="7639" y="6637"/>
                    <a:pt x="8503" y="6776"/>
                  </a:cubicBezTo>
                  <a:cubicBezTo>
                    <a:pt x="8642" y="6776"/>
                    <a:pt x="8918" y="6637"/>
                    <a:pt x="8918" y="6499"/>
                  </a:cubicBezTo>
                  <a:lnTo>
                    <a:pt x="8918" y="6326"/>
                  </a:lnTo>
                  <a:cubicBezTo>
                    <a:pt x="9056" y="6188"/>
                    <a:pt x="8918" y="5911"/>
                    <a:pt x="8642" y="5911"/>
                  </a:cubicBezTo>
                  <a:cubicBezTo>
                    <a:pt x="7916" y="5773"/>
                    <a:pt x="7328" y="5635"/>
                    <a:pt x="6775" y="5462"/>
                  </a:cubicBezTo>
                  <a:cubicBezTo>
                    <a:pt x="6775" y="5324"/>
                    <a:pt x="6913" y="5324"/>
                    <a:pt x="7052" y="5186"/>
                  </a:cubicBezTo>
                  <a:cubicBezTo>
                    <a:pt x="8192" y="4598"/>
                    <a:pt x="9229" y="3907"/>
                    <a:pt x="10370" y="3181"/>
                  </a:cubicBezTo>
                  <a:cubicBezTo>
                    <a:pt x="10785" y="2870"/>
                    <a:pt x="11372" y="2593"/>
                    <a:pt x="11960" y="2178"/>
                  </a:cubicBezTo>
                  <a:cubicBezTo>
                    <a:pt x="12513" y="1867"/>
                    <a:pt x="12962" y="1591"/>
                    <a:pt x="13550" y="1314"/>
                  </a:cubicBezTo>
                  <a:cubicBezTo>
                    <a:pt x="13688" y="1141"/>
                    <a:pt x="13826" y="1141"/>
                    <a:pt x="13965" y="1141"/>
                  </a:cubicBezTo>
                  <a:cubicBezTo>
                    <a:pt x="14103" y="1003"/>
                    <a:pt x="14241" y="1003"/>
                    <a:pt x="14241" y="1003"/>
                  </a:cubicBezTo>
                  <a:cubicBezTo>
                    <a:pt x="14414" y="1003"/>
                    <a:pt x="14414" y="865"/>
                    <a:pt x="14414" y="865"/>
                  </a:cubicBezTo>
                  <a:close/>
                  <a:moveTo>
                    <a:pt x="21016" y="4771"/>
                  </a:moveTo>
                  <a:lnTo>
                    <a:pt x="21016" y="4771"/>
                  </a:lnTo>
                  <a:cubicBezTo>
                    <a:pt x="20740" y="5635"/>
                    <a:pt x="20463" y="6637"/>
                    <a:pt x="20152" y="7501"/>
                  </a:cubicBezTo>
                  <a:cubicBezTo>
                    <a:pt x="19737" y="8504"/>
                    <a:pt x="19426" y="9506"/>
                    <a:pt x="19288" y="10647"/>
                  </a:cubicBezTo>
                  <a:lnTo>
                    <a:pt x="19288" y="10820"/>
                  </a:lnTo>
                  <a:cubicBezTo>
                    <a:pt x="18873" y="10958"/>
                    <a:pt x="18562" y="11234"/>
                    <a:pt x="18285" y="11511"/>
                  </a:cubicBezTo>
                  <a:cubicBezTo>
                    <a:pt x="18873" y="9506"/>
                    <a:pt x="19426" y="7501"/>
                    <a:pt x="20014" y="5635"/>
                  </a:cubicBezTo>
                  <a:lnTo>
                    <a:pt x="20014" y="5462"/>
                  </a:lnTo>
                  <a:cubicBezTo>
                    <a:pt x="20290" y="5186"/>
                    <a:pt x="20601" y="5047"/>
                    <a:pt x="21016" y="4771"/>
                  </a:cubicBezTo>
                  <a:close/>
                  <a:moveTo>
                    <a:pt x="11234" y="10647"/>
                  </a:moveTo>
                  <a:lnTo>
                    <a:pt x="11234" y="10647"/>
                  </a:lnTo>
                  <a:cubicBezTo>
                    <a:pt x="11096" y="11096"/>
                    <a:pt x="10958" y="11684"/>
                    <a:pt x="10646" y="12237"/>
                  </a:cubicBezTo>
                  <a:lnTo>
                    <a:pt x="10646" y="11234"/>
                  </a:lnTo>
                  <a:cubicBezTo>
                    <a:pt x="10785" y="10958"/>
                    <a:pt x="11096" y="10820"/>
                    <a:pt x="11234" y="10647"/>
                  </a:cubicBezTo>
                  <a:close/>
                  <a:moveTo>
                    <a:pt x="19288" y="5911"/>
                  </a:moveTo>
                  <a:lnTo>
                    <a:pt x="19288" y="5911"/>
                  </a:lnTo>
                  <a:cubicBezTo>
                    <a:pt x="18735" y="7778"/>
                    <a:pt x="18147" y="9644"/>
                    <a:pt x="17560" y="11511"/>
                  </a:cubicBezTo>
                  <a:cubicBezTo>
                    <a:pt x="17560" y="11684"/>
                    <a:pt x="17560" y="11822"/>
                    <a:pt x="17698" y="11822"/>
                  </a:cubicBezTo>
                  <a:cubicBezTo>
                    <a:pt x="17421" y="12099"/>
                    <a:pt x="17145" y="12237"/>
                    <a:pt x="16834" y="12375"/>
                  </a:cubicBezTo>
                  <a:lnTo>
                    <a:pt x="16834" y="12237"/>
                  </a:lnTo>
                  <a:cubicBezTo>
                    <a:pt x="17145" y="10232"/>
                    <a:pt x="17698" y="8227"/>
                    <a:pt x="18562" y="6326"/>
                  </a:cubicBezTo>
                  <a:cubicBezTo>
                    <a:pt x="18735" y="6188"/>
                    <a:pt x="19011" y="6050"/>
                    <a:pt x="19288" y="5911"/>
                  </a:cubicBezTo>
                  <a:close/>
                  <a:moveTo>
                    <a:pt x="15693" y="10232"/>
                  </a:moveTo>
                  <a:lnTo>
                    <a:pt x="15693" y="10370"/>
                  </a:lnTo>
                  <a:cubicBezTo>
                    <a:pt x="15831" y="11234"/>
                    <a:pt x="15970" y="11960"/>
                    <a:pt x="16142" y="12824"/>
                  </a:cubicBezTo>
                  <a:lnTo>
                    <a:pt x="16142" y="12963"/>
                  </a:lnTo>
                  <a:cubicBezTo>
                    <a:pt x="15693" y="13239"/>
                    <a:pt x="15278" y="13550"/>
                    <a:pt x="14691" y="13827"/>
                  </a:cubicBezTo>
                  <a:cubicBezTo>
                    <a:pt x="14967" y="12686"/>
                    <a:pt x="15416" y="11373"/>
                    <a:pt x="15693" y="10232"/>
                  </a:cubicBezTo>
                  <a:close/>
                  <a:moveTo>
                    <a:pt x="15416" y="8366"/>
                  </a:moveTo>
                  <a:cubicBezTo>
                    <a:pt x="15555" y="8504"/>
                    <a:pt x="15555" y="8780"/>
                    <a:pt x="15555" y="9091"/>
                  </a:cubicBezTo>
                  <a:cubicBezTo>
                    <a:pt x="14967" y="10647"/>
                    <a:pt x="14414" y="12375"/>
                    <a:pt x="13965" y="14103"/>
                  </a:cubicBezTo>
                  <a:lnTo>
                    <a:pt x="13965" y="14276"/>
                  </a:lnTo>
                  <a:cubicBezTo>
                    <a:pt x="13688" y="14553"/>
                    <a:pt x="13239" y="14691"/>
                    <a:pt x="12824" y="14967"/>
                  </a:cubicBezTo>
                  <a:cubicBezTo>
                    <a:pt x="13377" y="12824"/>
                    <a:pt x="14241" y="10820"/>
                    <a:pt x="14967" y="8642"/>
                  </a:cubicBezTo>
                  <a:lnTo>
                    <a:pt x="14967" y="8504"/>
                  </a:lnTo>
                  <a:cubicBezTo>
                    <a:pt x="15105" y="8504"/>
                    <a:pt x="15278" y="8366"/>
                    <a:pt x="15416" y="8366"/>
                  </a:cubicBezTo>
                  <a:close/>
                  <a:moveTo>
                    <a:pt x="12686" y="9783"/>
                  </a:moveTo>
                  <a:cubicBezTo>
                    <a:pt x="12375" y="10647"/>
                    <a:pt x="12098" y="11511"/>
                    <a:pt x="11822" y="12375"/>
                  </a:cubicBezTo>
                  <a:cubicBezTo>
                    <a:pt x="11511" y="13412"/>
                    <a:pt x="11234" y="14553"/>
                    <a:pt x="10958" y="15555"/>
                  </a:cubicBezTo>
                  <a:cubicBezTo>
                    <a:pt x="10958" y="14829"/>
                    <a:pt x="10785" y="14276"/>
                    <a:pt x="10785" y="13550"/>
                  </a:cubicBezTo>
                  <a:cubicBezTo>
                    <a:pt x="11096" y="12686"/>
                    <a:pt x="11511" y="11684"/>
                    <a:pt x="11822" y="10820"/>
                  </a:cubicBezTo>
                  <a:cubicBezTo>
                    <a:pt x="11960" y="10647"/>
                    <a:pt x="11960" y="10370"/>
                    <a:pt x="12098" y="10232"/>
                  </a:cubicBezTo>
                  <a:lnTo>
                    <a:pt x="12098" y="10094"/>
                  </a:lnTo>
                  <a:cubicBezTo>
                    <a:pt x="12375" y="9956"/>
                    <a:pt x="12513" y="9783"/>
                    <a:pt x="12686" y="9783"/>
                  </a:cubicBezTo>
                  <a:close/>
                  <a:moveTo>
                    <a:pt x="14241" y="8919"/>
                  </a:moveTo>
                  <a:lnTo>
                    <a:pt x="14241" y="8919"/>
                  </a:lnTo>
                  <a:cubicBezTo>
                    <a:pt x="13550" y="11096"/>
                    <a:pt x="12686" y="13239"/>
                    <a:pt x="12098" y="15417"/>
                  </a:cubicBezTo>
                  <a:cubicBezTo>
                    <a:pt x="11960" y="15555"/>
                    <a:pt x="11649" y="15693"/>
                    <a:pt x="11511" y="15832"/>
                  </a:cubicBezTo>
                  <a:cubicBezTo>
                    <a:pt x="12098" y="13827"/>
                    <a:pt x="12513" y="11684"/>
                    <a:pt x="13377" y="9644"/>
                  </a:cubicBezTo>
                  <a:cubicBezTo>
                    <a:pt x="13377" y="9644"/>
                    <a:pt x="13377" y="9506"/>
                    <a:pt x="13550" y="9506"/>
                  </a:cubicBezTo>
                  <a:lnTo>
                    <a:pt x="13550" y="9368"/>
                  </a:lnTo>
                  <a:cubicBezTo>
                    <a:pt x="13826" y="9230"/>
                    <a:pt x="14103" y="9091"/>
                    <a:pt x="14241" y="8919"/>
                  </a:cubicBezTo>
                  <a:close/>
                  <a:moveTo>
                    <a:pt x="865" y="9644"/>
                  </a:moveTo>
                  <a:cubicBezTo>
                    <a:pt x="2143" y="10232"/>
                    <a:pt x="3595" y="10509"/>
                    <a:pt x="4909" y="10647"/>
                  </a:cubicBezTo>
                  <a:cubicBezTo>
                    <a:pt x="6464" y="10820"/>
                    <a:pt x="8192" y="10958"/>
                    <a:pt x="9644" y="11373"/>
                  </a:cubicBezTo>
                  <a:lnTo>
                    <a:pt x="9782" y="11373"/>
                  </a:lnTo>
                  <a:cubicBezTo>
                    <a:pt x="9782" y="12686"/>
                    <a:pt x="9921" y="14103"/>
                    <a:pt x="10093" y="15417"/>
                  </a:cubicBezTo>
                  <a:lnTo>
                    <a:pt x="10093" y="16143"/>
                  </a:lnTo>
                  <a:cubicBezTo>
                    <a:pt x="9056" y="16004"/>
                    <a:pt x="7916" y="16004"/>
                    <a:pt x="6913" y="15693"/>
                  </a:cubicBezTo>
                  <a:cubicBezTo>
                    <a:pt x="5600" y="15555"/>
                    <a:pt x="4321" y="15279"/>
                    <a:pt x="3180" y="14967"/>
                  </a:cubicBezTo>
                  <a:cubicBezTo>
                    <a:pt x="2455" y="14691"/>
                    <a:pt x="1867" y="14553"/>
                    <a:pt x="1279" y="14103"/>
                  </a:cubicBezTo>
                  <a:cubicBezTo>
                    <a:pt x="1003" y="12686"/>
                    <a:pt x="1003" y="11096"/>
                    <a:pt x="865" y="9644"/>
                  </a:cubicBezTo>
                  <a:close/>
                  <a:moveTo>
                    <a:pt x="14241" y="1"/>
                  </a:moveTo>
                  <a:lnTo>
                    <a:pt x="14103" y="139"/>
                  </a:lnTo>
                  <a:cubicBezTo>
                    <a:pt x="13550" y="277"/>
                    <a:pt x="12962" y="588"/>
                    <a:pt x="12375" y="865"/>
                  </a:cubicBezTo>
                  <a:cubicBezTo>
                    <a:pt x="11822" y="1314"/>
                    <a:pt x="11234" y="1591"/>
                    <a:pt x="10646" y="2006"/>
                  </a:cubicBezTo>
                  <a:cubicBezTo>
                    <a:pt x="9506" y="2731"/>
                    <a:pt x="8365" y="3457"/>
                    <a:pt x="7190" y="4183"/>
                  </a:cubicBezTo>
                  <a:cubicBezTo>
                    <a:pt x="5911" y="4909"/>
                    <a:pt x="4736" y="5635"/>
                    <a:pt x="3595" y="6326"/>
                  </a:cubicBezTo>
                  <a:cubicBezTo>
                    <a:pt x="2455" y="7052"/>
                    <a:pt x="1279" y="7778"/>
                    <a:pt x="139" y="8642"/>
                  </a:cubicBezTo>
                  <a:cubicBezTo>
                    <a:pt x="0" y="8642"/>
                    <a:pt x="0" y="8780"/>
                    <a:pt x="0" y="9091"/>
                  </a:cubicBezTo>
                  <a:cubicBezTo>
                    <a:pt x="139" y="10958"/>
                    <a:pt x="139" y="12686"/>
                    <a:pt x="415" y="14414"/>
                  </a:cubicBezTo>
                  <a:lnTo>
                    <a:pt x="415" y="14553"/>
                  </a:lnTo>
                  <a:lnTo>
                    <a:pt x="415" y="14691"/>
                  </a:lnTo>
                  <a:cubicBezTo>
                    <a:pt x="588" y="14691"/>
                    <a:pt x="588" y="14829"/>
                    <a:pt x="726" y="14829"/>
                  </a:cubicBezTo>
                  <a:cubicBezTo>
                    <a:pt x="1452" y="15279"/>
                    <a:pt x="2143" y="15555"/>
                    <a:pt x="2869" y="15832"/>
                  </a:cubicBezTo>
                  <a:cubicBezTo>
                    <a:pt x="3733" y="16143"/>
                    <a:pt x="4598" y="16281"/>
                    <a:pt x="5462" y="16419"/>
                  </a:cubicBezTo>
                  <a:cubicBezTo>
                    <a:pt x="7052" y="16696"/>
                    <a:pt x="8780" y="16869"/>
                    <a:pt x="10370" y="17145"/>
                  </a:cubicBezTo>
                  <a:lnTo>
                    <a:pt x="10785" y="17145"/>
                  </a:lnTo>
                  <a:cubicBezTo>
                    <a:pt x="10958" y="17145"/>
                    <a:pt x="11096" y="17145"/>
                    <a:pt x="11096" y="17007"/>
                  </a:cubicBezTo>
                  <a:cubicBezTo>
                    <a:pt x="15970" y="14276"/>
                    <a:pt x="20601" y="11096"/>
                    <a:pt x="24922" y="7640"/>
                  </a:cubicBezTo>
                  <a:cubicBezTo>
                    <a:pt x="25060" y="7501"/>
                    <a:pt x="25198" y="7190"/>
                    <a:pt x="25060" y="7052"/>
                  </a:cubicBezTo>
                  <a:lnTo>
                    <a:pt x="25060" y="6776"/>
                  </a:lnTo>
                  <a:cubicBezTo>
                    <a:pt x="25060" y="6050"/>
                    <a:pt x="25060" y="5324"/>
                    <a:pt x="24922" y="4460"/>
                  </a:cubicBezTo>
                  <a:lnTo>
                    <a:pt x="24922" y="3319"/>
                  </a:lnTo>
                  <a:cubicBezTo>
                    <a:pt x="24922" y="3042"/>
                    <a:pt x="24784" y="2731"/>
                    <a:pt x="24784" y="2455"/>
                  </a:cubicBezTo>
                  <a:cubicBezTo>
                    <a:pt x="24784" y="2317"/>
                    <a:pt x="24784" y="2178"/>
                    <a:pt x="24611" y="2006"/>
                  </a:cubicBezTo>
                  <a:cubicBezTo>
                    <a:pt x="24611" y="2006"/>
                    <a:pt x="24611" y="1867"/>
                    <a:pt x="24473" y="1867"/>
                  </a:cubicBezTo>
                  <a:lnTo>
                    <a:pt x="24334" y="1867"/>
                  </a:lnTo>
                  <a:cubicBezTo>
                    <a:pt x="24334" y="1729"/>
                    <a:pt x="24196" y="1729"/>
                    <a:pt x="24058" y="1591"/>
                  </a:cubicBezTo>
                  <a:cubicBezTo>
                    <a:pt x="21016" y="1003"/>
                    <a:pt x="17698" y="727"/>
                    <a:pt x="14691" y="1"/>
                  </a:cubicBezTo>
                  <a:lnTo>
                    <a:pt x="14552" y="1"/>
                  </a:lnTo>
                  <a:cubicBezTo>
                    <a:pt x="14552" y="1"/>
                    <a:pt x="14414" y="1"/>
                    <a:pt x="14414" y="139"/>
                  </a:cubicBezTo>
                  <a:lnTo>
                    <a:pt x="142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65" name="Google Shape;965;p8"/>
          <p:cNvSpPr/>
          <p:nvPr/>
        </p:nvSpPr>
        <p:spPr>
          <a:xfrm>
            <a:off x="4793476" y="5327317"/>
            <a:ext cx="24" cy="3419"/>
          </a:xfrm>
          <a:custGeom>
            <a:avLst/>
            <a:gdLst/>
            <a:ahLst/>
            <a:cxnLst/>
            <a:rect l="l" t="t" r="r" b="b"/>
            <a:pathLst>
              <a:path w="1" h="139" extrusionOk="0">
                <a:moveTo>
                  <a:pt x="1" y="1"/>
                </a:moveTo>
                <a:lnTo>
                  <a:pt x="1" y="139"/>
                </a:lnTo>
                <a:lnTo>
                  <a:pt x="1" y="139"/>
                </a:lnTo>
                <a:lnTo>
                  <a:pt x="1" y="139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6" name="Google Shape;966;p8"/>
          <p:cNvSpPr/>
          <p:nvPr/>
        </p:nvSpPr>
        <p:spPr>
          <a:xfrm>
            <a:off x="4687245" y="4966087"/>
            <a:ext cx="3419" cy="10229"/>
          </a:xfrm>
          <a:custGeom>
            <a:avLst/>
            <a:gdLst/>
            <a:ahLst/>
            <a:cxnLst/>
            <a:rect l="l" t="t" r="r" b="b"/>
            <a:pathLst>
              <a:path w="139" h="416" extrusionOk="0">
                <a:moveTo>
                  <a:pt x="138" y="415"/>
                </a:moveTo>
                <a:cubicBezTo>
                  <a:pt x="138" y="277"/>
                  <a:pt x="0" y="139"/>
                  <a:pt x="0" y="0"/>
                </a:cubicBezTo>
                <a:cubicBezTo>
                  <a:pt x="0" y="139"/>
                  <a:pt x="138" y="277"/>
                  <a:pt x="138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7" name="Google Shape;967;p8"/>
          <p:cNvSpPr/>
          <p:nvPr/>
        </p:nvSpPr>
        <p:spPr>
          <a:xfrm>
            <a:off x="4676179" y="4930383"/>
            <a:ext cx="24" cy="6836"/>
          </a:xfrm>
          <a:custGeom>
            <a:avLst/>
            <a:gdLst/>
            <a:ahLst/>
            <a:cxnLst/>
            <a:rect l="l" t="t" r="r" b="b"/>
            <a:pathLst>
              <a:path w="1" h="278" extrusionOk="0">
                <a:moveTo>
                  <a:pt x="1" y="1"/>
                </a:moveTo>
                <a:lnTo>
                  <a:pt x="1" y="277"/>
                </a:lnTo>
                <a:lnTo>
                  <a:pt x="1" y="1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8" name="Google Shape;968;p8"/>
          <p:cNvSpPr/>
          <p:nvPr/>
        </p:nvSpPr>
        <p:spPr>
          <a:xfrm>
            <a:off x="4700845" y="5008579"/>
            <a:ext cx="4255" cy="10229"/>
          </a:xfrm>
          <a:custGeom>
            <a:avLst/>
            <a:gdLst/>
            <a:ahLst/>
            <a:cxnLst/>
            <a:rect l="l" t="t" r="r" b="b"/>
            <a:pathLst>
              <a:path w="173" h="416" extrusionOk="0">
                <a:moveTo>
                  <a:pt x="173" y="415"/>
                </a:moveTo>
                <a:cubicBezTo>
                  <a:pt x="173" y="277"/>
                  <a:pt x="0" y="139"/>
                  <a:pt x="0" y="1"/>
                </a:cubicBezTo>
                <a:cubicBezTo>
                  <a:pt x="0" y="139"/>
                  <a:pt x="173" y="277"/>
                  <a:pt x="173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9" name="Google Shape;969;p8"/>
          <p:cNvSpPr/>
          <p:nvPr/>
        </p:nvSpPr>
        <p:spPr>
          <a:xfrm>
            <a:off x="4779041" y="5284827"/>
            <a:ext cx="24" cy="6812"/>
          </a:xfrm>
          <a:custGeom>
            <a:avLst/>
            <a:gdLst/>
            <a:ahLst/>
            <a:cxnLst/>
            <a:rect l="l" t="t" r="r" b="b"/>
            <a:pathLst>
              <a:path w="1" h="277" extrusionOk="0">
                <a:moveTo>
                  <a:pt x="0" y="0"/>
                </a:moveTo>
                <a:lnTo>
                  <a:pt x="0" y="277"/>
                </a:lnTo>
                <a:lnTo>
                  <a:pt x="0" y="0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0" name="Google Shape;970;p8"/>
          <p:cNvSpPr/>
          <p:nvPr/>
        </p:nvSpPr>
        <p:spPr>
          <a:xfrm>
            <a:off x="4662580" y="4891284"/>
            <a:ext cx="102037" cy="17877"/>
          </a:xfrm>
          <a:custGeom>
            <a:avLst/>
            <a:gdLst/>
            <a:ahLst/>
            <a:cxnLst/>
            <a:rect l="l" t="t" r="r" b="b"/>
            <a:pathLst>
              <a:path w="4149" h="727" extrusionOk="0">
                <a:moveTo>
                  <a:pt x="3734" y="1"/>
                </a:moveTo>
                <a:cubicBezTo>
                  <a:pt x="2981" y="183"/>
                  <a:pt x="2213" y="381"/>
                  <a:pt x="1449" y="534"/>
                </a:cubicBezTo>
                <a:lnTo>
                  <a:pt x="1449" y="534"/>
                </a:lnTo>
                <a:cubicBezTo>
                  <a:pt x="2385" y="381"/>
                  <a:pt x="3304" y="183"/>
                  <a:pt x="4148" y="1"/>
                </a:cubicBezTo>
                <a:close/>
                <a:moveTo>
                  <a:pt x="1449" y="534"/>
                </a:moveTo>
                <a:cubicBezTo>
                  <a:pt x="968" y="613"/>
                  <a:pt x="482" y="680"/>
                  <a:pt x="1" y="727"/>
                </a:cubicBezTo>
                <a:lnTo>
                  <a:pt x="277" y="727"/>
                </a:lnTo>
                <a:cubicBezTo>
                  <a:pt x="665" y="680"/>
                  <a:pt x="1057" y="613"/>
                  <a:pt x="1449" y="534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1" name="Google Shape;971;p8"/>
          <p:cNvSpPr/>
          <p:nvPr/>
        </p:nvSpPr>
        <p:spPr>
          <a:xfrm>
            <a:off x="6422043" y="5705541"/>
            <a:ext cx="24" cy="7697"/>
          </a:xfrm>
          <a:custGeom>
            <a:avLst/>
            <a:gdLst/>
            <a:ahLst/>
            <a:cxnLst/>
            <a:rect l="l" t="t" r="r" b="b"/>
            <a:pathLst>
              <a:path w="1" h="313" extrusionOk="0">
                <a:moveTo>
                  <a:pt x="1" y="1"/>
                </a:moveTo>
                <a:lnTo>
                  <a:pt x="1" y="312"/>
                </a:lnTo>
                <a:lnTo>
                  <a:pt x="1" y="31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2" name="Google Shape;972;p8"/>
          <p:cNvSpPr/>
          <p:nvPr/>
        </p:nvSpPr>
        <p:spPr>
          <a:xfrm>
            <a:off x="6365952" y="5723394"/>
            <a:ext cx="34873" cy="14484"/>
          </a:xfrm>
          <a:custGeom>
            <a:avLst/>
            <a:gdLst/>
            <a:ahLst/>
            <a:cxnLst/>
            <a:rect l="l" t="t" r="r" b="b"/>
            <a:pathLst>
              <a:path w="1418" h="589" extrusionOk="0">
                <a:moveTo>
                  <a:pt x="1417" y="1"/>
                </a:moveTo>
                <a:lnTo>
                  <a:pt x="1417" y="1"/>
                </a:lnTo>
                <a:cubicBezTo>
                  <a:pt x="1245" y="130"/>
                  <a:pt x="1042" y="230"/>
                  <a:pt x="835" y="312"/>
                </a:cubicBezTo>
                <a:lnTo>
                  <a:pt x="1003" y="312"/>
                </a:lnTo>
                <a:cubicBezTo>
                  <a:pt x="1141" y="139"/>
                  <a:pt x="1279" y="139"/>
                  <a:pt x="1417" y="1"/>
                </a:cubicBezTo>
                <a:close/>
                <a:moveTo>
                  <a:pt x="726" y="312"/>
                </a:moveTo>
                <a:cubicBezTo>
                  <a:pt x="415" y="450"/>
                  <a:pt x="138" y="450"/>
                  <a:pt x="0" y="588"/>
                </a:cubicBezTo>
                <a:cubicBezTo>
                  <a:pt x="242" y="508"/>
                  <a:pt x="543" y="427"/>
                  <a:pt x="835" y="312"/>
                </a:cubicBez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3" name="Google Shape;973;p8"/>
          <p:cNvSpPr/>
          <p:nvPr/>
        </p:nvSpPr>
        <p:spPr>
          <a:xfrm>
            <a:off x="6418648" y="5713213"/>
            <a:ext cx="3419" cy="3419"/>
          </a:xfrm>
          <a:custGeom>
            <a:avLst/>
            <a:gdLst/>
            <a:ahLst/>
            <a:cxnLst/>
            <a:rect l="l" t="t" r="r" b="b"/>
            <a:pathLst>
              <a:path w="139" h="139" extrusionOk="0">
                <a:moveTo>
                  <a:pt x="139" y="0"/>
                </a:moveTo>
                <a:cubicBezTo>
                  <a:pt x="0" y="0"/>
                  <a:pt x="0" y="138"/>
                  <a:pt x="0" y="138"/>
                </a:cubicBezTo>
                <a:lnTo>
                  <a:pt x="139" y="0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4" name="Google Shape;974;p8"/>
          <p:cNvSpPr/>
          <p:nvPr/>
        </p:nvSpPr>
        <p:spPr>
          <a:xfrm>
            <a:off x="4790083" y="4703439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5" name="Google Shape;975;p8"/>
          <p:cNvSpPr/>
          <p:nvPr/>
        </p:nvSpPr>
        <p:spPr>
          <a:xfrm>
            <a:off x="4807075" y="4711087"/>
            <a:ext cx="4279" cy="3443"/>
          </a:xfrm>
          <a:custGeom>
            <a:avLst/>
            <a:gdLst/>
            <a:ahLst/>
            <a:cxnLst/>
            <a:rect l="l" t="t" r="r" b="b"/>
            <a:pathLst>
              <a:path w="174" h="140" extrusionOk="0">
                <a:moveTo>
                  <a:pt x="1" y="1"/>
                </a:moveTo>
                <a:lnTo>
                  <a:pt x="1" y="139"/>
                </a:lnTo>
                <a:lnTo>
                  <a:pt x="17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6" name="Google Shape;976;p8"/>
          <p:cNvSpPr/>
          <p:nvPr/>
        </p:nvSpPr>
        <p:spPr>
          <a:xfrm>
            <a:off x="4807075" y="4735751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77" name="Google Shape;977;p8"/>
          <p:cNvGrpSpPr/>
          <p:nvPr/>
        </p:nvGrpSpPr>
        <p:grpSpPr>
          <a:xfrm>
            <a:off x="4637649" y="4395442"/>
            <a:ext cx="1835319" cy="1842116"/>
            <a:chOff x="3972921" y="3209840"/>
            <a:chExt cx="1340301" cy="1345527"/>
          </a:xfrm>
        </p:grpSpPr>
        <p:sp>
          <p:nvSpPr>
            <p:cNvPr id="978" name="Google Shape;978;p8"/>
            <p:cNvSpPr/>
            <p:nvPr/>
          </p:nvSpPr>
          <p:spPr>
            <a:xfrm>
              <a:off x="3972921" y="3589766"/>
              <a:ext cx="1340301" cy="965601"/>
            </a:xfrm>
            <a:custGeom>
              <a:avLst/>
              <a:gdLst/>
              <a:ahLst/>
              <a:cxnLst/>
              <a:rect l="l" t="t" r="r" b="b"/>
              <a:pathLst>
                <a:path w="74627" h="53764" extrusionOk="0">
                  <a:moveTo>
                    <a:pt x="2040" y="0"/>
                  </a:moveTo>
                  <a:cubicBezTo>
                    <a:pt x="1452" y="0"/>
                    <a:pt x="1038" y="138"/>
                    <a:pt x="588" y="449"/>
                  </a:cubicBezTo>
                  <a:cubicBezTo>
                    <a:pt x="174" y="1002"/>
                    <a:pt x="1" y="1728"/>
                    <a:pt x="174" y="2316"/>
                  </a:cubicBezTo>
                  <a:cubicBezTo>
                    <a:pt x="3457" y="14137"/>
                    <a:pt x="7087" y="25924"/>
                    <a:pt x="11096" y="37469"/>
                  </a:cubicBezTo>
                  <a:cubicBezTo>
                    <a:pt x="11545" y="39024"/>
                    <a:pt x="11960" y="40614"/>
                    <a:pt x="12548" y="42066"/>
                  </a:cubicBezTo>
                  <a:cubicBezTo>
                    <a:pt x="13135" y="44070"/>
                    <a:pt x="13689" y="45937"/>
                    <a:pt x="14414" y="47665"/>
                  </a:cubicBezTo>
                  <a:cubicBezTo>
                    <a:pt x="15140" y="49255"/>
                    <a:pt x="15866" y="50983"/>
                    <a:pt x="17145" y="52159"/>
                  </a:cubicBezTo>
                  <a:cubicBezTo>
                    <a:pt x="18458" y="53438"/>
                    <a:pt x="20325" y="53714"/>
                    <a:pt x="21915" y="53714"/>
                  </a:cubicBezTo>
                  <a:cubicBezTo>
                    <a:pt x="22344" y="53749"/>
                    <a:pt x="22768" y="53764"/>
                    <a:pt x="23189" y="53764"/>
                  </a:cubicBezTo>
                  <a:cubicBezTo>
                    <a:pt x="24872" y="53764"/>
                    <a:pt x="26498" y="53521"/>
                    <a:pt x="28102" y="53299"/>
                  </a:cubicBezTo>
                  <a:cubicBezTo>
                    <a:pt x="29830" y="53023"/>
                    <a:pt x="31420" y="52712"/>
                    <a:pt x="33149" y="52435"/>
                  </a:cubicBezTo>
                  <a:cubicBezTo>
                    <a:pt x="34428" y="52297"/>
                    <a:pt x="35741" y="52297"/>
                    <a:pt x="37020" y="52159"/>
                  </a:cubicBezTo>
                  <a:cubicBezTo>
                    <a:pt x="38886" y="51986"/>
                    <a:pt x="40615" y="51986"/>
                    <a:pt x="42516" y="51848"/>
                  </a:cubicBezTo>
                  <a:cubicBezTo>
                    <a:pt x="45972" y="51571"/>
                    <a:pt x="49429" y="51122"/>
                    <a:pt x="52885" y="49981"/>
                  </a:cubicBezTo>
                  <a:cubicBezTo>
                    <a:pt x="54441" y="49393"/>
                    <a:pt x="56031" y="48529"/>
                    <a:pt x="57483" y="47527"/>
                  </a:cubicBezTo>
                  <a:cubicBezTo>
                    <a:pt x="58347" y="46974"/>
                    <a:pt x="59073" y="46386"/>
                    <a:pt x="59798" y="45799"/>
                  </a:cubicBezTo>
                  <a:cubicBezTo>
                    <a:pt x="60351" y="45073"/>
                    <a:pt x="61077" y="44520"/>
                    <a:pt x="61665" y="43794"/>
                  </a:cubicBezTo>
                  <a:cubicBezTo>
                    <a:pt x="63808" y="41616"/>
                    <a:pt x="65986" y="39335"/>
                    <a:pt x="67714" y="36881"/>
                  </a:cubicBezTo>
                  <a:cubicBezTo>
                    <a:pt x="69580" y="36604"/>
                    <a:pt x="71309" y="36155"/>
                    <a:pt x="73175" y="35879"/>
                  </a:cubicBezTo>
                  <a:cubicBezTo>
                    <a:pt x="73901" y="35740"/>
                    <a:pt x="74489" y="34876"/>
                    <a:pt x="74489" y="34012"/>
                  </a:cubicBezTo>
                  <a:cubicBezTo>
                    <a:pt x="74627" y="33286"/>
                    <a:pt x="74316" y="32422"/>
                    <a:pt x="74039" y="31696"/>
                  </a:cubicBezTo>
                  <a:cubicBezTo>
                    <a:pt x="73763" y="30970"/>
                    <a:pt x="73175" y="30383"/>
                    <a:pt x="72588" y="29830"/>
                  </a:cubicBezTo>
                  <a:cubicBezTo>
                    <a:pt x="72173" y="29519"/>
                    <a:pt x="71723" y="29242"/>
                    <a:pt x="71170" y="29242"/>
                  </a:cubicBezTo>
                  <a:cubicBezTo>
                    <a:pt x="70721" y="29242"/>
                    <a:pt x="70168" y="29519"/>
                    <a:pt x="69857" y="29830"/>
                  </a:cubicBezTo>
                  <a:cubicBezTo>
                    <a:pt x="69131" y="30556"/>
                    <a:pt x="68993" y="31834"/>
                    <a:pt x="69857" y="32560"/>
                  </a:cubicBezTo>
                  <a:cubicBezTo>
                    <a:pt x="69719" y="32699"/>
                    <a:pt x="69580" y="32699"/>
                    <a:pt x="69442" y="32699"/>
                  </a:cubicBezTo>
                  <a:cubicBezTo>
                    <a:pt x="69304" y="32284"/>
                    <a:pt x="68993" y="31973"/>
                    <a:pt x="68578" y="31696"/>
                  </a:cubicBezTo>
                  <a:cubicBezTo>
                    <a:pt x="68311" y="31558"/>
                    <a:pt x="68015" y="31491"/>
                    <a:pt x="67717" y="31491"/>
                  </a:cubicBezTo>
                  <a:cubicBezTo>
                    <a:pt x="67048" y="31491"/>
                    <a:pt x="66368" y="31824"/>
                    <a:pt x="65986" y="32422"/>
                  </a:cubicBezTo>
                  <a:cubicBezTo>
                    <a:pt x="65847" y="32837"/>
                    <a:pt x="65536" y="33148"/>
                    <a:pt x="65398" y="33563"/>
                  </a:cubicBezTo>
                  <a:cubicBezTo>
                    <a:pt x="65121" y="33701"/>
                    <a:pt x="64983" y="34012"/>
                    <a:pt x="64810" y="34150"/>
                  </a:cubicBezTo>
                  <a:cubicBezTo>
                    <a:pt x="64672" y="34289"/>
                    <a:pt x="64672" y="34427"/>
                    <a:pt x="64672" y="34565"/>
                  </a:cubicBezTo>
                  <a:cubicBezTo>
                    <a:pt x="64396" y="34876"/>
                    <a:pt x="64119" y="35291"/>
                    <a:pt x="63946" y="35567"/>
                  </a:cubicBezTo>
                  <a:cubicBezTo>
                    <a:pt x="62806" y="37019"/>
                    <a:pt x="61527" y="38471"/>
                    <a:pt x="60213" y="39888"/>
                  </a:cubicBezTo>
                  <a:cubicBezTo>
                    <a:pt x="58934" y="41202"/>
                    <a:pt x="57621" y="42653"/>
                    <a:pt x="56031" y="43932"/>
                  </a:cubicBezTo>
                  <a:cubicBezTo>
                    <a:pt x="54890" y="44796"/>
                    <a:pt x="53750" y="45384"/>
                    <a:pt x="52436" y="45937"/>
                  </a:cubicBezTo>
                  <a:cubicBezTo>
                    <a:pt x="50293" y="46801"/>
                    <a:pt x="47977" y="47389"/>
                    <a:pt x="45661" y="47665"/>
                  </a:cubicBezTo>
                  <a:cubicBezTo>
                    <a:pt x="42066" y="48115"/>
                    <a:pt x="38610" y="48253"/>
                    <a:pt x="35015" y="48391"/>
                  </a:cubicBezTo>
                  <a:cubicBezTo>
                    <a:pt x="32146" y="48702"/>
                    <a:pt x="29381" y="49255"/>
                    <a:pt x="26650" y="49566"/>
                  </a:cubicBezTo>
                  <a:cubicBezTo>
                    <a:pt x="25284" y="49769"/>
                    <a:pt x="23918" y="49897"/>
                    <a:pt x="22551" y="49897"/>
                  </a:cubicBezTo>
                  <a:cubicBezTo>
                    <a:pt x="22051" y="49897"/>
                    <a:pt x="21551" y="49880"/>
                    <a:pt x="21051" y="49843"/>
                  </a:cubicBezTo>
                  <a:cubicBezTo>
                    <a:pt x="20602" y="49843"/>
                    <a:pt x="20325" y="49705"/>
                    <a:pt x="20048" y="49566"/>
                  </a:cubicBezTo>
                  <a:lnTo>
                    <a:pt x="19737" y="49566"/>
                  </a:lnTo>
                  <a:cubicBezTo>
                    <a:pt x="19737" y="49393"/>
                    <a:pt x="19599" y="49255"/>
                    <a:pt x="19461" y="49117"/>
                  </a:cubicBezTo>
                  <a:cubicBezTo>
                    <a:pt x="18873" y="48253"/>
                    <a:pt x="18458" y="47389"/>
                    <a:pt x="18009" y="46525"/>
                  </a:cubicBezTo>
                  <a:cubicBezTo>
                    <a:pt x="17007" y="43932"/>
                    <a:pt x="16281" y="41340"/>
                    <a:pt x="15417" y="38609"/>
                  </a:cubicBezTo>
                  <a:cubicBezTo>
                    <a:pt x="15002" y="37157"/>
                    <a:pt x="14553" y="35879"/>
                    <a:pt x="14000" y="34427"/>
                  </a:cubicBezTo>
                  <a:cubicBezTo>
                    <a:pt x="13274" y="32284"/>
                    <a:pt x="12548" y="29968"/>
                    <a:pt x="11822" y="27790"/>
                  </a:cubicBezTo>
                  <a:cubicBezTo>
                    <a:pt x="9368" y="20186"/>
                    <a:pt x="7087" y="12685"/>
                    <a:pt x="4909" y="5047"/>
                  </a:cubicBezTo>
                  <a:lnTo>
                    <a:pt x="4909" y="5047"/>
                  </a:lnTo>
                  <a:cubicBezTo>
                    <a:pt x="5047" y="5185"/>
                    <a:pt x="5358" y="5323"/>
                    <a:pt x="5497" y="5496"/>
                  </a:cubicBezTo>
                  <a:cubicBezTo>
                    <a:pt x="5635" y="5496"/>
                    <a:pt x="5635" y="5634"/>
                    <a:pt x="5773" y="5634"/>
                  </a:cubicBezTo>
                  <a:cubicBezTo>
                    <a:pt x="6222" y="6049"/>
                    <a:pt x="6499" y="6187"/>
                    <a:pt x="7087" y="6187"/>
                  </a:cubicBezTo>
                  <a:cubicBezTo>
                    <a:pt x="7640" y="6187"/>
                    <a:pt x="8089" y="6049"/>
                    <a:pt x="8504" y="5634"/>
                  </a:cubicBezTo>
                  <a:cubicBezTo>
                    <a:pt x="8815" y="5323"/>
                    <a:pt x="8953" y="4770"/>
                    <a:pt x="8953" y="4321"/>
                  </a:cubicBezTo>
                  <a:cubicBezTo>
                    <a:pt x="8953" y="3906"/>
                    <a:pt x="8815" y="3318"/>
                    <a:pt x="8504" y="2904"/>
                  </a:cubicBezTo>
                  <a:cubicBezTo>
                    <a:pt x="6775" y="1452"/>
                    <a:pt x="4771" y="449"/>
                    <a:pt x="2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8"/>
            <p:cNvSpPr/>
            <p:nvPr/>
          </p:nvSpPr>
          <p:spPr>
            <a:xfrm>
              <a:off x="4081561" y="3432077"/>
              <a:ext cx="129761" cy="229295"/>
            </a:xfrm>
            <a:custGeom>
              <a:avLst/>
              <a:gdLst/>
              <a:ahLst/>
              <a:cxnLst/>
              <a:rect l="l" t="t" r="r" b="b"/>
              <a:pathLst>
                <a:path w="7225" h="12767" extrusionOk="0">
                  <a:moveTo>
                    <a:pt x="1452" y="1"/>
                  </a:moveTo>
                  <a:cubicBezTo>
                    <a:pt x="1038" y="139"/>
                    <a:pt x="588" y="450"/>
                    <a:pt x="312" y="865"/>
                  </a:cubicBezTo>
                  <a:cubicBezTo>
                    <a:pt x="1" y="1452"/>
                    <a:pt x="1" y="1867"/>
                    <a:pt x="173" y="2455"/>
                  </a:cubicBezTo>
                  <a:cubicBezTo>
                    <a:pt x="726" y="5773"/>
                    <a:pt x="2040" y="8780"/>
                    <a:pt x="3630" y="11822"/>
                  </a:cubicBezTo>
                  <a:cubicBezTo>
                    <a:pt x="3903" y="12481"/>
                    <a:pt x="4565" y="12767"/>
                    <a:pt x="5232" y="12767"/>
                  </a:cubicBezTo>
                  <a:cubicBezTo>
                    <a:pt x="5579" y="12767"/>
                    <a:pt x="5927" y="12690"/>
                    <a:pt x="6222" y="12548"/>
                  </a:cubicBezTo>
                  <a:cubicBezTo>
                    <a:pt x="6637" y="12237"/>
                    <a:pt x="6914" y="11822"/>
                    <a:pt x="7086" y="11372"/>
                  </a:cubicBezTo>
                  <a:cubicBezTo>
                    <a:pt x="7225" y="10819"/>
                    <a:pt x="7086" y="10370"/>
                    <a:pt x="6775" y="9955"/>
                  </a:cubicBezTo>
                  <a:cubicBezTo>
                    <a:pt x="6361" y="8918"/>
                    <a:pt x="5911" y="8054"/>
                    <a:pt x="5496" y="7052"/>
                  </a:cubicBezTo>
                  <a:cubicBezTo>
                    <a:pt x="4771" y="5185"/>
                    <a:pt x="4183" y="3319"/>
                    <a:pt x="3768" y="1314"/>
                  </a:cubicBezTo>
                  <a:cubicBezTo>
                    <a:pt x="3768" y="865"/>
                    <a:pt x="3319" y="450"/>
                    <a:pt x="2904" y="277"/>
                  </a:cubicBezTo>
                  <a:cubicBezTo>
                    <a:pt x="2593" y="1"/>
                    <a:pt x="2316" y="1"/>
                    <a:pt x="20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8"/>
            <p:cNvSpPr/>
            <p:nvPr/>
          </p:nvSpPr>
          <p:spPr>
            <a:xfrm>
              <a:off x="4353476" y="4166461"/>
              <a:ext cx="2496" cy="5621"/>
            </a:xfrm>
            <a:custGeom>
              <a:avLst/>
              <a:gdLst/>
              <a:ahLst/>
              <a:cxnLst/>
              <a:rect l="l" t="t" r="r" b="b"/>
              <a:pathLst>
                <a:path w="139" h="313" extrusionOk="0">
                  <a:moveTo>
                    <a:pt x="138" y="312"/>
                  </a:moveTo>
                  <a:cubicBezTo>
                    <a:pt x="0" y="312"/>
                    <a:pt x="0" y="174"/>
                    <a:pt x="0" y="1"/>
                  </a:cubicBezTo>
                  <a:cubicBezTo>
                    <a:pt x="0" y="174"/>
                    <a:pt x="0" y="312"/>
                    <a:pt x="138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8"/>
            <p:cNvSpPr/>
            <p:nvPr/>
          </p:nvSpPr>
          <p:spPr>
            <a:xfrm>
              <a:off x="4810989" y="4280687"/>
              <a:ext cx="21121" cy="2514"/>
            </a:xfrm>
            <a:custGeom>
              <a:avLst/>
              <a:gdLst/>
              <a:ahLst/>
              <a:cxnLst/>
              <a:rect l="l" t="t" r="r" b="b"/>
              <a:pathLst>
                <a:path w="1176" h="140" extrusionOk="0">
                  <a:moveTo>
                    <a:pt x="1176" y="1"/>
                  </a:moveTo>
                  <a:lnTo>
                    <a:pt x="1176" y="1"/>
                  </a:lnTo>
                  <a:cubicBezTo>
                    <a:pt x="865" y="139"/>
                    <a:pt x="450" y="139"/>
                    <a:pt x="1" y="139"/>
                  </a:cubicBezTo>
                  <a:lnTo>
                    <a:pt x="1038" y="139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8"/>
            <p:cNvSpPr/>
            <p:nvPr/>
          </p:nvSpPr>
          <p:spPr>
            <a:xfrm>
              <a:off x="4154192" y="3669831"/>
              <a:ext cx="18" cy="5621"/>
            </a:xfrm>
            <a:custGeom>
              <a:avLst/>
              <a:gdLst/>
              <a:ahLst/>
              <a:cxnLst/>
              <a:rect l="l" t="t" r="r" b="b"/>
              <a:pathLst>
                <a:path w="1" h="313" extrusionOk="0">
                  <a:moveTo>
                    <a:pt x="1" y="1"/>
                  </a:moveTo>
                  <a:lnTo>
                    <a:pt x="1" y="312"/>
                  </a:lnTo>
                  <a:lnTo>
                    <a:pt x="1" y="312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8"/>
            <p:cNvSpPr/>
            <p:nvPr/>
          </p:nvSpPr>
          <p:spPr>
            <a:xfrm>
              <a:off x="4400028" y="4262691"/>
              <a:ext cx="4993" cy="9950"/>
            </a:xfrm>
            <a:custGeom>
              <a:avLst/>
              <a:gdLst/>
              <a:ahLst/>
              <a:cxnLst/>
              <a:rect l="l" t="t" r="r" b="b"/>
              <a:pathLst>
                <a:path w="278" h="554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277"/>
                    <a:pt x="277" y="415"/>
                    <a:pt x="277" y="554"/>
                  </a:cubicBezTo>
                  <a:cubicBezTo>
                    <a:pt x="277" y="277"/>
                    <a:pt x="139" y="139"/>
                    <a:pt x="1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8"/>
            <p:cNvSpPr/>
            <p:nvPr/>
          </p:nvSpPr>
          <p:spPr>
            <a:xfrm>
              <a:off x="4407482" y="427262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8"/>
            <p:cNvSpPr/>
            <p:nvPr/>
          </p:nvSpPr>
          <p:spPr>
            <a:xfrm>
              <a:off x="4756983" y="4288140"/>
              <a:ext cx="4975" cy="18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277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8"/>
            <p:cNvSpPr/>
            <p:nvPr/>
          </p:nvSpPr>
          <p:spPr>
            <a:xfrm>
              <a:off x="4311880" y="4073357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311"/>
                  </a:moveTo>
                  <a:lnTo>
                    <a:pt x="0" y="0"/>
                  </a:lnTo>
                  <a:lnTo>
                    <a:pt x="0" y="31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8"/>
            <p:cNvSpPr/>
            <p:nvPr/>
          </p:nvSpPr>
          <p:spPr>
            <a:xfrm>
              <a:off x="4239861" y="3897672"/>
              <a:ext cx="9950" cy="31053"/>
            </a:xfrm>
            <a:custGeom>
              <a:avLst/>
              <a:gdLst/>
              <a:ahLst/>
              <a:cxnLst/>
              <a:rect l="l" t="t" r="r" b="b"/>
              <a:pathLst>
                <a:path w="554" h="1729" extrusionOk="0">
                  <a:moveTo>
                    <a:pt x="1" y="0"/>
                  </a:moveTo>
                  <a:cubicBezTo>
                    <a:pt x="139" y="588"/>
                    <a:pt x="416" y="1141"/>
                    <a:pt x="554" y="1729"/>
                  </a:cubicBezTo>
                  <a:lnTo>
                    <a:pt x="554" y="1729"/>
                  </a:lnTo>
                  <a:cubicBezTo>
                    <a:pt x="416" y="1141"/>
                    <a:pt x="139" y="588"/>
                    <a:pt x="1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8"/>
            <p:cNvSpPr/>
            <p:nvPr/>
          </p:nvSpPr>
          <p:spPr>
            <a:xfrm>
              <a:off x="4860648" y="4296222"/>
              <a:ext cx="4993" cy="18"/>
            </a:xfrm>
            <a:custGeom>
              <a:avLst/>
              <a:gdLst/>
              <a:ahLst/>
              <a:cxnLst/>
              <a:rect l="l" t="t" r="r" b="b"/>
              <a:pathLst>
                <a:path w="278" h="1" extrusionOk="0">
                  <a:moveTo>
                    <a:pt x="2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8"/>
            <p:cNvSpPr/>
            <p:nvPr/>
          </p:nvSpPr>
          <p:spPr>
            <a:xfrm>
              <a:off x="4280846" y="4003815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39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8"/>
            <p:cNvSpPr/>
            <p:nvPr/>
          </p:nvSpPr>
          <p:spPr>
            <a:xfrm>
              <a:off x="4925214" y="42831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8"/>
            <p:cNvSpPr/>
            <p:nvPr/>
          </p:nvSpPr>
          <p:spPr>
            <a:xfrm>
              <a:off x="4208826" y="3820067"/>
              <a:ext cx="4975" cy="1305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lnTo>
                    <a:pt x="139" y="588"/>
                  </a:lnTo>
                  <a:cubicBezTo>
                    <a:pt x="139" y="588"/>
                    <a:pt x="139" y="727"/>
                    <a:pt x="277" y="7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8"/>
            <p:cNvSpPr/>
            <p:nvPr/>
          </p:nvSpPr>
          <p:spPr>
            <a:xfrm>
              <a:off x="5049372" y="4247191"/>
              <a:ext cx="2496" cy="4957"/>
            </a:xfrm>
            <a:custGeom>
              <a:avLst/>
              <a:gdLst/>
              <a:ahLst/>
              <a:cxnLst/>
              <a:rect l="l" t="t" r="r" b="b"/>
              <a:pathLst>
                <a:path w="139" h="276" extrusionOk="0">
                  <a:moveTo>
                    <a:pt x="139" y="1"/>
                  </a:moveTo>
                  <a:cubicBezTo>
                    <a:pt x="138" y="138"/>
                    <a:pt x="1" y="138"/>
                    <a:pt x="1" y="276"/>
                  </a:cubicBezTo>
                  <a:cubicBezTo>
                    <a:pt x="1" y="276"/>
                    <a:pt x="138" y="138"/>
                    <a:pt x="139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8"/>
            <p:cNvSpPr/>
            <p:nvPr/>
          </p:nvSpPr>
          <p:spPr>
            <a:xfrm>
              <a:off x="4886116" y="4283183"/>
              <a:ext cx="39117" cy="7453"/>
            </a:xfrm>
            <a:custGeom>
              <a:avLst/>
              <a:gdLst/>
              <a:ahLst/>
              <a:cxnLst/>
              <a:rect l="l" t="t" r="r" b="b"/>
              <a:pathLst>
                <a:path w="2178" h="415" extrusionOk="0">
                  <a:moveTo>
                    <a:pt x="2178" y="0"/>
                  </a:moveTo>
                  <a:cubicBezTo>
                    <a:pt x="2068" y="0"/>
                    <a:pt x="1937" y="0"/>
                    <a:pt x="1819" y="68"/>
                  </a:cubicBezTo>
                  <a:lnTo>
                    <a:pt x="1819" y="68"/>
                  </a:lnTo>
                  <a:cubicBezTo>
                    <a:pt x="1939" y="46"/>
                    <a:pt x="2058" y="23"/>
                    <a:pt x="2178" y="0"/>
                  </a:cubicBezTo>
                  <a:close/>
                  <a:moveTo>
                    <a:pt x="1819" y="68"/>
                  </a:moveTo>
                  <a:cubicBezTo>
                    <a:pt x="1663" y="98"/>
                    <a:pt x="1506" y="128"/>
                    <a:pt x="1349" y="158"/>
                  </a:cubicBezTo>
                  <a:lnTo>
                    <a:pt x="1349" y="158"/>
                  </a:lnTo>
                  <a:cubicBezTo>
                    <a:pt x="1477" y="145"/>
                    <a:pt x="1604" y="138"/>
                    <a:pt x="1728" y="138"/>
                  </a:cubicBezTo>
                  <a:cubicBezTo>
                    <a:pt x="1757" y="109"/>
                    <a:pt x="1788" y="87"/>
                    <a:pt x="1819" y="68"/>
                  </a:cubicBezTo>
                  <a:close/>
                  <a:moveTo>
                    <a:pt x="1349" y="158"/>
                  </a:moveTo>
                  <a:cubicBezTo>
                    <a:pt x="910" y="201"/>
                    <a:pt x="455" y="308"/>
                    <a:pt x="0" y="415"/>
                  </a:cubicBezTo>
                  <a:cubicBezTo>
                    <a:pt x="450" y="329"/>
                    <a:pt x="900" y="244"/>
                    <a:pt x="1349" y="158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8"/>
            <p:cNvSpPr/>
            <p:nvPr/>
          </p:nvSpPr>
          <p:spPr>
            <a:xfrm>
              <a:off x="4311880" y="407894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8"/>
            <p:cNvSpPr/>
            <p:nvPr/>
          </p:nvSpPr>
          <p:spPr>
            <a:xfrm>
              <a:off x="5000341" y="4309243"/>
              <a:ext cx="7453" cy="18032"/>
            </a:xfrm>
            <a:custGeom>
              <a:avLst/>
              <a:gdLst/>
              <a:ahLst/>
              <a:cxnLst/>
              <a:rect l="l" t="t" r="r" b="b"/>
              <a:pathLst>
                <a:path w="415" h="1004" extrusionOk="0">
                  <a:moveTo>
                    <a:pt x="415" y="1"/>
                  </a:moveTo>
                  <a:cubicBezTo>
                    <a:pt x="277" y="277"/>
                    <a:pt x="138" y="416"/>
                    <a:pt x="138" y="554"/>
                  </a:cubicBezTo>
                  <a:cubicBezTo>
                    <a:pt x="0" y="554"/>
                    <a:pt x="0" y="692"/>
                    <a:pt x="0" y="692"/>
                  </a:cubicBezTo>
                  <a:lnTo>
                    <a:pt x="0" y="1003"/>
                  </a:lnTo>
                  <a:cubicBezTo>
                    <a:pt x="138" y="692"/>
                    <a:pt x="277" y="416"/>
                    <a:pt x="415" y="139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8"/>
            <p:cNvSpPr/>
            <p:nvPr/>
          </p:nvSpPr>
          <p:spPr>
            <a:xfrm>
              <a:off x="4896658" y="4254627"/>
              <a:ext cx="4993" cy="2496"/>
            </a:xfrm>
            <a:custGeom>
              <a:avLst/>
              <a:gdLst/>
              <a:ahLst/>
              <a:cxnLst/>
              <a:rect l="l" t="t" r="r" b="b"/>
              <a:pathLst>
                <a:path w="278" h="139" extrusionOk="0">
                  <a:moveTo>
                    <a:pt x="277" y="0"/>
                  </a:moveTo>
                  <a:cubicBezTo>
                    <a:pt x="139" y="138"/>
                    <a:pt x="1" y="138"/>
                    <a:pt x="1" y="138"/>
                  </a:cubicBezTo>
                  <a:cubicBezTo>
                    <a:pt x="139" y="138"/>
                    <a:pt x="139" y="138"/>
                    <a:pt x="277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8"/>
            <p:cNvSpPr/>
            <p:nvPr/>
          </p:nvSpPr>
          <p:spPr>
            <a:xfrm>
              <a:off x="4337958" y="4132948"/>
              <a:ext cx="2496" cy="5604"/>
            </a:xfrm>
            <a:custGeom>
              <a:avLst/>
              <a:gdLst/>
              <a:ahLst/>
              <a:cxnLst/>
              <a:rect l="l" t="t" r="r" b="b"/>
              <a:pathLst>
                <a:path w="139" h="312" extrusionOk="0">
                  <a:moveTo>
                    <a:pt x="0" y="0"/>
                  </a:moveTo>
                  <a:cubicBezTo>
                    <a:pt x="0" y="139"/>
                    <a:pt x="0" y="312"/>
                    <a:pt x="138" y="312"/>
                  </a:cubicBezTo>
                  <a:cubicBezTo>
                    <a:pt x="0" y="312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8"/>
            <p:cNvSpPr/>
            <p:nvPr/>
          </p:nvSpPr>
          <p:spPr>
            <a:xfrm>
              <a:off x="4345394" y="415405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8"/>
            <p:cNvSpPr/>
            <p:nvPr/>
          </p:nvSpPr>
          <p:spPr>
            <a:xfrm>
              <a:off x="4994738" y="423910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8"/>
            <p:cNvSpPr/>
            <p:nvPr/>
          </p:nvSpPr>
          <p:spPr>
            <a:xfrm>
              <a:off x="4938253" y="4249652"/>
              <a:ext cx="9950" cy="18"/>
            </a:xfrm>
            <a:custGeom>
              <a:avLst/>
              <a:gdLst/>
              <a:ahLst/>
              <a:cxnLst/>
              <a:rect l="l" t="t" r="r" b="b"/>
              <a:pathLst>
                <a:path w="554" h="1" extrusionOk="0">
                  <a:moveTo>
                    <a:pt x="1" y="1"/>
                  </a:moveTo>
                  <a:lnTo>
                    <a:pt x="554" y="1"/>
                  </a:lnTo>
                  <a:lnTo>
                    <a:pt x="554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lnTo>
                    <a:pt x="2039" y="0"/>
                  </a:ln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8"/>
            <p:cNvSpPr/>
            <p:nvPr/>
          </p:nvSpPr>
          <p:spPr>
            <a:xfrm>
              <a:off x="4779954" y="4285662"/>
              <a:ext cx="3125" cy="18"/>
            </a:xfrm>
            <a:custGeom>
              <a:avLst/>
              <a:gdLst/>
              <a:ahLst/>
              <a:cxnLst/>
              <a:rect l="l" t="t" r="r" b="b"/>
              <a:pathLst>
                <a:path w="174" h="1" extrusionOk="0">
                  <a:moveTo>
                    <a:pt x="0" y="0"/>
                  </a:moveTo>
                  <a:lnTo>
                    <a:pt x="173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4930189" y="444085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4422999" y="4270144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73" y="139"/>
                  </a:lnTo>
                  <a:cubicBezTo>
                    <a:pt x="173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8"/>
            <p:cNvSpPr/>
            <p:nvPr/>
          </p:nvSpPr>
          <p:spPr>
            <a:xfrm>
              <a:off x="4927693" y="4435897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8"/>
            <p:cNvSpPr/>
            <p:nvPr/>
          </p:nvSpPr>
          <p:spPr>
            <a:xfrm>
              <a:off x="4283324" y="443340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5067386" y="4285662"/>
              <a:ext cx="18014" cy="23599"/>
            </a:xfrm>
            <a:custGeom>
              <a:avLst/>
              <a:gdLst/>
              <a:ahLst/>
              <a:cxnLst/>
              <a:rect l="l" t="t" r="r" b="b"/>
              <a:pathLst>
                <a:path w="1003" h="1314" extrusionOk="0">
                  <a:moveTo>
                    <a:pt x="864" y="0"/>
                  </a:moveTo>
                  <a:cubicBezTo>
                    <a:pt x="726" y="0"/>
                    <a:pt x="588" y="139"/>
                    <a:pt x="588" y="277"/>
                  </a:cubicBezTo>
                  <a:cubicBezTo>
                    <a:pt x="415" y="450"/>
                    <a:pt x="277" y="450"/>
                    <a:pt x="277" y="588"/>
                  </a:cubicBezTo>
                  <a:cubicBezTo>
                    <a:pt x="138" y="726"/>
                    <a:pt x="0" y="865"/>
                    <a:pt x="0" y="1003"/>
                  </a:cubicBezTo>
                  <a:lnTo>
                    <a:pt x="0" y="1314"/>
                  </a:lnTo>
                  <a:cubicBezTo>
                    <a:pt x="277" y="865"/>
                    <a:pt x="588" y="450"/>
                    <a:pt x="1002" y="139"/>
                  </a:cubicBezTo>
                  <a:lnTo>
                    <a:pt x="864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5098421" y="4257105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9"/>
                    <a:pt x="277" y="450"/>
                    <a:pt x="0" y="726"/>
                  </a:cubicBezTo>
                  <a:lnTo>
                    <a:pt x="0" y="865"/>
                  </a:lnTo>
                  <a:cubicBezTo>
                    <a:pt x="139" y="588"/>
                    <a:pt x="415" y="312"/>
                    <a:pt x="726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8"/>
            <p:cNvSpPr/>
            <p:nvPr/>
          </p:nvSpPr>
          <p:spPr>
            <a:xfrm>
              <a:off x="5033855" y="4321672"/>
              <a:ext cx="20510" cy="23599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1003" y="0"/>
                  </a:moveTo>
                  <a:lnTo>
                    <a:pt x="865" y="173"/>
                  </a:lnTo>
                  <a:cubicBezTo>
                    <a:pt x="554" y="450"/>
                    <a:pt x="277" y="588"/>
                    <a:pt x="1" y="726"/>
                  </a:cubicBezTo>
                  <a:lnTo>
                    <a:pt x="1" y="1314"/>
                  </a:lnTo>
                  <a:cubicBezTo>
                    <a:pt x="415" y="864"/>
                    <a:pt x="726" y="450"/>
                    <a:pt x="114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8"/>
            <p:cNvSpPr/>
            <p:nvPr/>
          </p:nvSpPr>
          <p:spPr>
            <a:xfrm>
              <a:off x="4950664" y="4433401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" y="139"/>
                  </a:moveTo>
                  <a:lnTo>
                    <a:pt x="1" y="139"/>
                  </a:lnTo>
                  <a:lnTo>
                    <a:pt x="174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8"/>
            <p:cNvSpPr/>
            <p:nvPr/>
          </p:nvSpPr>
          <p:spPr>
            <a:xfrm>
              <a:off x="4953771" y="4430312"/>
              <a:ext cx="2496" cy="3107"/>
            </a:xfrm>
            <a:custGeom>
              <a:avLst/>
              <a:gdLst/>
              <a:ahLst/>
              <a:cxnLst/>
              <a:rect l="l" t="t" r="r" b="b"/>
              <a:pathLst>
                <a:path w="139" h="173" extrusionOk="0">
                  <a:moveTo>
                    <a:pt x="139" y="0"/>
                  </a:moveTo>
                  <a:cubicBezTo>
                    <a:pt x="1" y="0"/>
                    <a:pt x="1" y="173"/>
                    <a:pt x="1" y="173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5010273" y="4352706"/>
              <a:ext cx="13039" cy="18642"/>
            </a:xfrm>
            <a:custGeom>
              <a:avLst/>
              <a:gdLst/>
              <a:ahLst/>
              <a:cxnLst/>
              <a:rect l="l" t="t" r="r" b="b"/>
              <a:pathLst>
                <a:path w="726" h="1038" extrusionOk="0">
                  <a:moveTo>
                    <a:pt x="588" y="0"/>
                  </a:moveTo>
                  <a:cubicBezTo>
                    <a:pt x="311" y="312"/>
                    <a:pt x="138" y="726"/>
                    <a:pt x="0" y="1037"/>
                  </a:cubicBezTo>
                  <a:cubicBezTo>
                    <a:pt x="311" y="726"/>
                    <a:pt x="449" y="450"/>
                    <a:pt x="726" y="312"/>
                  </a:cubicBezTo>
                  <a:cubicBezTo>
                    <a:pt x="588" y="173"/>
                    <a:pt x="588" y="173"/>
                    <a:pt x="588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5124499" y="4223574"/>
              <a:ext cx="12428" cy="18032"/>
            </a:xfrm>
            <a:custGeom>
              <a:avLst/>
              <a:gdLst/>
              <a:ahLst/>
              <a:cxnLst/>
              <a:rect l="l" t="t" r="r" b="b"/>
              <a:pathLst>
                <a:path w="692" h="1004" extrusionOk="0">
                  <a:moveTo>
                    <a:pt x="691" y="1"/>
                  </a:moveTo>
                  <a:lnTo>
                    <a:pt x="691" y="1"/>
                  </a:lnTo>
                  <a:cubicBezTo>
                    <a:pt x="691" y="1"/>
                    <a:pt x="553" y="139"/>
                    <a:pt x="415" y="139"/>
                  </a:cubicBezTo>
                  <a:cubicBezTo>
                    <a:pt x="277" y="450"/>
                    <a:pt x="138" y="727"/>
                    <a:pt x="0" y="865"/>
                  </a:cubicBezTo>
                  <a:lnTo>
                    <a:pt x="0" y="1003"/>
                  </a:lnTo>
                  <a:cubicBezTo>
                    <a:pt x="277" y="727"/>
                    <a:pt x="553" y="450"/>
                    <a:pt x="691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8"/>
            <p:cNvSpPr/>
            <p:nvPr/>
          </p:nvSpPr>
          <p:spPr>
            <a:xfrm>
              <a:off x="4930189" y="437628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8"/>
            <p:cNvSpPr/>
            <p:nvPr/>
          </p:nvSpPr>
          <p:spPr>
            <a:xfrm>
              <a:off x="4943228" y="4360770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8"/>
            <p:cNvSpPr/>
            <p:nvPr/>
          </p:nvSpPr>
          <p:spPr>
            <a:xfrm>
              <a:off x="4940732" y="4327257"/>
              <a:ext cx="2514" cy="15535"/>
            </a:xfrm>
            <a:custGeom>
              <a:avLst/>
              <a:gdLst/>
              <a:ahLst/>
              <a:cxnLst/>
              <a:rect l="l" t="t" r="r" b="b"/>
              <a:pathLst>
                <a:path w="140" h="86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553"/>
                    <a:pt x="139" y="864"/>
                  </a:cubicBezTo>
                  <a:lnTo>
                    <a:pt x="139" y="139"/>
                  </a:ln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8"/>
            <p:cNvSpPr/>
            <p:nvPr/>
          </p:nvSpPr>
          <p:spPr>
            <a:xfrm>
              <a:off x="4938253" y="424965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8"/>
            <p:cNvSpPr/>
            <p:nvPr/>
          </p:nvSpPr>
          <p:spPr>
            <a:xfrm>
              <a:off x="4927693" y="4378784"/>
              <a:ext cx="7471" cy="64566"/>
            </a:xfrm>
            <a:custGeom>
              <a:avLst/>
              <a:gdLst/>
              <a:ahLst/>
              <a:cxnLst/>
              <a:rect l="l" t="t" r="r" b="b"/>
              <a:pathLst>
                <a:path w="416" h="3595" extrusionOk="0">
                  <a:moveTo>
                    <a:pt x="139" y="0"/>
                  </a:moveTo>
                  <a:lnTo>
                    <a:pt x="139" y="277"/>
                  </a:lnTo>
                  <a:cubicBezTo>
                    <a:pt x="139" y="588"/>
                    <a:pt x="1" y="864"/>
                    <a:pt x="1" y="1141"/>
                  </a:cubicBezTo>
                  <a:lnTo>
                    <a:pt x="1" y="1314"/>
                  </a:lnTo>
                  <a:lnTo>
                    <a:pt x="1" y="1452"/>
                  </a:lnTo>
                  <a:lnTo>
                    <a:pt x="1" y="1590"/>
                  </a:lnTo>
                  <a:lnTo>
                    <a:pt x="1" y="1867"/>
                  </a:lnTo>
                  <a:lnTo>
                    <a:pt x="1" y="2731"/>
                  </a:lnTo>
                  <a:lnTo>
                    <a:pt x="1" y="2869"/>
                  </a:lnTo>
                  <a:lnTo>
                    <a:pt x="1" y="3180"/>
                  </a:lnTo>
                  <a:lnTo>
                    <a:pt x="139" y="3180"/>
                  </a:lnTo>
                  <a:lnTo>
                    <a:pt x="139" y="3457"/>
                  </a:lnTo>
                  <a:lnTo>
                    <a:pt x="139" y="3595"/>
                  </a:lnTo>
                  <a:lnTo>
                    <a:pt x="416" y="3595"/>
                  </a:lnTo>
                  <a:cubicBezTo>
                    <a:pt x="277" y="2316"/>
                    <a:pt x="139" y="1141"/>
                    <a:pt x="139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8"/>
            <p:cNvSpPr/>
            <p:nvPr/>
          </p:nvSpPr>
          <p:spPr>
            <a:xfrm>
              <a:off x="4950664" y="44358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8"/>
            <p:cNvSpPr/>
            <p:nvPr/>
          </p:nvSpPr>
          <p:spPr>
            <a:xfrm>
              <a:off x="5012752" y="4228549"/>
              <a:ext cx="34160" cy="8082"/>
            </a:xfrm>
            <a:custGeom>
              <a:avLst/>
              <a:gdLst/>
              <a:ahLst/>
              <a:cxnLst/>
              <a:rect l="l" t="t" r="r" b="b"/>
              <a:pathLst>
                <a:path w="1902" h="450" extrusionOk="0">
                  <a:moveTo>
                    <a:pt x="1901" y="1"/>
                  </a:moveTo>
                  <a:cubicBezTo>
                    <a:pt x="1314" y="173"/>
                    <a:pt x="864" y="173"/>
                    <a:pt x="311" y="312"/>
                  </a:cubicBezTo>
                  <a:cubicBezTo>
                    <a:pt x="211" y="312"/>
                    <a:pt x="184" y="384"/>
                    <a:pt x="110" y="424"/>
                  </a:cubicBezTo>
                  <a:lnTo>
                    <a:pt x="110" y="424"/>
                  </a:lnTo>
                  <a:cubicBezTo>
                    <a:pt x="676" y="294"/>
                    <a:pt x="1350" y="163"/>
                    <a:pt x="1901" y="1"/>
                  </a:cubicBezTo>
                  <a:close/>
                  <a:moveTo>
                    <a:pt x="110" y="424"/>
                  </a:moveTo>
                  <a:cubicBezTo>
                    <a:pt x="73" y="433"/>
                    <a:pt x="36" y="441"/>
                    <a:pt x="0" y="450"/>
                  </a:cubicBezTo>
                  <a:cubicBezTo>
                    <a:pt x="48" y="450"/>
                    <a:pt x="82" y="439"/>
                    <a:pt x="110" y="424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4969288" y="4239109"/>
              <a:ext cx="25467" cy="4975"/>
            </a:xfrm>
            <a:custGeom>
              <a:avLst/>
              <a:gdLst/>
              <a:ahLst/>
              <a:cxnLst/>
              <a:rect l="l" t="t" r="r" b="b"/>
              <a:pathLst>
                <a:path w="1418" h="277" extrusionOk="0">
                  <a:moveTo>
                    <a:pt x="1280" y="0"/>
                  </a:moveTo>
                  <a:cubicBezTo>
                    <a:pt x="1144" y="45"/>
                    <a:pt x="1005" y="90"/>
                    <a:pt x="865" y="131"/>
                  </a:cubicBezTo>
                  <a:lnTo>
                    <a:pt x="865" y="131"/>
                  </a:lnTo>
                  <a:cubicBezTo>
                    <a:pt x="1076" y="118"/>
                    <a:pt x="1247" y="85"/>
                    <a:pt x="1418" y="0"/>
                  </a:cubicBezTo>
                  <a:close/>
                  <a:moveTo>
                    <a:pt x="865" y="131"/>
                  </a:moveTo>
                  <a:cubicBezTo>
                    <a:pt x="734" y="138"/>
                    <a:pt x="587" y="138"/>
                    <a:pt x="416" y="138"/>
                  </a:cubicBezTo>
                  <a:cubicBezTo>
                    <a:pt x="321" y="233"/>
                    <a:pt x="227" y="263"/>
                    <a:pt x="132" y="272"/>
                  </a:cubicBezTo>
                  <a:lnTo>
                    <a:pt x="132" y="272"/>
                  </a:lnTo>
                  <a:cubicBezTo>
                    <a:pt x="372" y="257"/>
                    <a:pt x="620" y="201"/>
                    <a:pt x="865" y="131"/>
                  </a:cubicBezTo>
                  <a:close/>
                  <a:moveTo>
                    <a:pt x="132" y="272"/>
                  </a:moveTo>
                  <a:cubicBezTo>
                    <a:pt x="88" y="275"/>
                    <a:pt x="44" y="277"/>
                    <a:pt x="1" y="277"/>
                  </a:cubicBezTo>
                  <a:cubicBezTo>
                    <a:pt x="45" y="277"/>
                    <a:pt x="88" y="277"/>
                    <a:pt x="132" y="272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5031376" y="4241588"/>
              <a:ext cx="20492" cy="93141"/>
            </a:xfrm>
            <a:custGeom>
              <a:avLst/>
              <a:gdLst/>
              <a:ahLst/>
              <a:cxnLst/>
              <a:rect l="l" t="t" r="r" b="b"/>
              <a:pathLst>
                <a:path w="1141" h="5186" extrusionOk="0">
                  <a:moveTo>
                    <a:pt x="1141" y="313"/>
                  </a:moveTo>
                  <a:cubicBezTo>
                    <a:pt x="1140" y="450"/>
                    <a:pt x="1003" y="588"/>
                    <a:pt x="1003" y="588"/>
                  </a:cubicBezTo>
                  <a:cubicBezTo>
                    <a:pt x="1003" y="450"/>
                    <a:pt x="1140" y="450"/>
                    <a:pt x="1141" y="313"/>
                  </a:cubicBezTo>
                  <a:close/>
                  <a:moveTo>
                    <a:pt x="1141" y="0"/>
                  </a:moveTo>
                  <a:cubicBezTo>
                    <a:pt x="864" y="139"/>
                    <a:pt x="553" y="139"/>
                    <a:pt x="277" y="311"/>
                  </a:cubicBezTo>
                  <a:lnTo>
                    <a:pt x="139" y="311"/>
                  </a:lnTo>
                  <a:cubicBezTo>
                    <a:pt x="0" y="1867"/>
                    <a:pt x="0" y="3595"/>
                    <a:pt x="139" y="5185"/>
                  </a:cubicBezTo>
                  <a:cubicBezTo>
                    <a:pt x="415" y="5047"/>
                    <a:pt x="692" y="4909"/>
                    <a:pt x="1003" y="4632"/>
                  </a:cubicBezTo>
                  <a:lnTo>
                    <a:pt x="1141" y="4459"/>
                  </a:lnTo>
                  <a:lnTo>
                    <a:pt x="1141" y="4183"/>
                  </a:lnTo>
                  <a:cubicBezTo>
                    <a:pt x="1003" y="2904"/>
                    <a:pt x="1141" y="1590"/>
                    <a:pt x="1141" y="311"/>
                  </a:cubicBezTo>
                  <a:lnTo>
                    <a:pt x="114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4969288" y="4257105"/>
              <a:ext cx="20510" cy="150253"/>
            </a:xfrm>
            <a:custGeom>
              <a:avLst/>
              <a:gdLst/>
              <a:ahLst/>
              <a:cxnLst/>
              <a:rect l="l" t="t" r="r" b="b"/>
              <a:pathLst>
                <a:path w="1142" h="8366" extrusionOk="0">
                  <a:moveTo>
                    <a:pt x="865" y="0"/>
                  </a:moveTo>
                  <a:cubicBezTo>
                    <a:pt x="554" y="0"/>
                    <a:pt x="416" y="139"/>
                    <a:pt x="139" y="139"/>
                  </a:cubicBezTo>
                  <a:cubicBezTo>
                    <a:pt x="1" y="1590"/>
                    <a:pt x="1" y="3042"/>
                    <a:pt x="139" y="4459"/>
                  </a:cubicBezTo>
                  <a:cubicBezTo>
                    <a:pt x="277" y="5773"/>
                    <a:pt x="416" y="7052"/>
                    <a:pt x="416" y="8365"/>
                  </a:cubicBezTo>
                  <a:cubicBezTo>
                    <a:pt x="554" y="8227"/>
                    <a:pt x="692" y="8089"/>
                    <a:pt x="1003" y="7778"/>
                  </a:cubicBezTo>
                  <a:lnTo>
                    <a:pt x="1141" y="7639"/>
                  </a:lnTo>
                  <a:cubicBezTo>
                    <a:pt x="1003" y="7501"/>
                    <a:pt x="865" y="7363"/>
                    <a:pt x="865" y="7225"/>
                  </a:cubicBezTo>
                  <a:cubicBezTo>
                    <a:pt x="865" y="4770"/>
                    <a:pt x="692" y="2455"/>
                    <a:pt x="86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5124499" y="4226070"/>
              <a:ext cx="7453" cy="13057"/>
            </a:xfrm>
            <a:custGeom>
              <a:avLst/>
              <a:gdLst/>
              <a:ahLst/>
              <a:cxnLst/>
              <a:rect l="l" t="t" r="r" b="b"/>
              <a:pathLst>
                <a:path w="415" h="727" extrusionOk="0">
                  <a:moveTo>
                    <a:pt x="0" y="0"/>
                  </a:moveTo>
                  <a:lnTo>
                    <a:pt x="0" y="726"/>
                  </a:lnTo>
                  <a:cubicBezTo>
                    <a:pt x="138" y="588"/>
                    <a:pt x="277" y="311"/>
                    <a:pt x="41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8"/>
            <p:cNvSpPr/>
            <p:nvPr/>
          </p:nvSpPr>
          <p:spPr>
            <a:xfrm>
              <a:off x="4997234" y="4249652"/>
              <a:ext cx="23599" cy="131629"/>
            </a:xfrm>
            <a:custGeom>
              <a:avLst/>
              <a:gdLst/>
              <a:ahLst/>
              <a:cxnLst/>
              <a:rect l="l" t="t" r="r" b="b"/>
              <a:pathLst>
                <a:path w="1314" h="7329" extrusionOk="0">
                  <a:moveTo>
                    <a:pt x="1175" y="1"/>
                  </a:moveTo>
                  <a:lnTo>
                    <a:pt x="1175" y="1"/>
                  </a:lnTo>
                  <a:cubicBezTo>
                    <a:pt x="864" y="139"/>
                    <a:pt x="450" y="139"/>
                    <a:pt x="173" y="277"/>
                  </a:cubicBezTo>
                  <a:cubicBezTo>
                    <a:pt x="0" y="1591"/>
                    <a:pt x="173" y="2870"/>
                    <a:pt x="173" y="4010"/>
                  </a:cubicBezTo>
                  <a:cubicBezTo>
                    <a:pt x="173" y="4010"/>
                    <a:pt x="173" y="3872"/>
                    <a:pt x="311" y="3872"/>
                  </a:cubicBezTo>
                  <a:cubicBezTo>
                    <a:pt x="311" y="3734"/>
                    <a:pt x="450" y="3595"/>
                    <a:pt x="588" y="3319"/>
                  </a:cubicBezTo>
                  <a:lnTo>
                    <a:pt x="588" y="3457"/>
                  </a:lnTo>
                  <a:cubicBezTo>
                    <a:pt x="450" y="3734"/>
                    <a:pt x="311" y="4010"/>
                    <a:pt x="173" y="4321"/>
                  </a:cubicBezTo>
                  <a:lnTo>
                    <a:pt x="173" y="7328"/>
                  </a:lnTo>
                  <a:lnTo>
                    <a:pt x="726" y="6775"/>
                  </a:lnTo>
                  <a:cubicBezTo>
                    <a:pt x="864" y="6464"/>
                    <a:pt x="1037" y="6050"/>
                    <a:pt x="1314" y="5738"/>
                  </a:cubicBezTo>
                  <a:cubicBezTo>
                    <a:pt x="1175" y="5738"/>
                    <a:pt x="1175" y="5738"/>
                    <a:pt x="1175" y="5600"/>
                  </a:cubicBezTo>
                  <a:cubicBezTo>
                    <a:pt x="1037" y="3734"/>
                    <a:pt x="1037" y="1867"/>
                    <a:pt x="1175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5067386" y="4236613"/>
              <a:ext cx="15535" cy="67063"/>
            </a:xfrm>
            <a:custGeom>
              <a:avLst/>
              <a:gdLst/>
              <a:ahLst/>
              <a:cxnLst/>
              <a:rect l="l" t="t" r="r" b="b"/>
              <a:pathLst>
                <a:path w="865" h="3734" extrusionOk="0">
                  <a:moveTo>
                    <a:pt x="726" y="1"/>
                  </a:moveTo>
                  <a:cubicBezTo>
                    <a:pt x="588" y="1"/>
                    <a:pt x="277" y="139"/>
                    <a:pt x="0" y="139"/>
                  </a:cubicBezTo>
                  <a:lnTo>
                    <a:pt x="0" y="3734"/>
                  </a:lnTo>
                  <a:cubicBezTo>
                    <a:pt x="0" y="3596"/>
                    <a:pt x="138" y="3457"/>
                    <a:pt x="277" y="3319"/>
                  </a:cubicBezTo>
                  <a:cubicBezTo>
                    <a:pt x="277" y="3181"/>
                    <a:pt x="415" y="3181"/>
                    <a:pt x="588" y="3008"/>
                  </a:cubicBezTo>
                  <a:cubicBezTo>
                    <a:pt x="588" y="2870"/>
                    <a:pt x="726" y="2731"/>
                    <a:pt x="864" y="2731"/>
                  </a:cubicBezTo>
                  <a:lnTo>
                    <a:pt x="864" y="2593"/>
                  </a:lnTo>
                  <a:cubicBezTo>
                    <a:pt x="726" y="1729"/>
                    <a:pt x="726" y="865"/>
                    <a:pt x="726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5095942" y="4228549"/>
              <a:ext cx="15535" cy="41613"/>
            </a:xfrm>
            <a:custGeom>
              <a:avLst/>
              <a:gdLst/>
              <a:ahLst/>
              <a:cxnLst/>
              <a:rect l="l" t="t" r="r" b="b"/>
              <a:pathLst>
                <a:path w="865" h="2317" extrusionOk="0">
                  <a:moveTo>
                    <a:pt x="726" y="0"/>
                  </a:moveTo>
                  <a:cubicBezTo>
                    <a:pt x="415" y="173"/>
                    <a:pt x="277" y="173"/>
                    <a:pt x="138" y="173"/>
                  </a:cubicBezTo>
                  <a:cubicBezTo>
                    <a:pt x="0" y="865"/>
                    <a:pt x="0" y="1590"/>
                    <a:pt x="138" y="2316"/>
                  </a:cubicBezTo>
                  <a:cubicBezTo>
                    <a:pt x="415" y="2040"/>
                    <a:pt x="553" y="1729"/>
                    <a:pt x="864" y="1590"/>
                  </a:cubicBezTo>
                  <a:cubicBezTo>
                    <a:pt x="726" y="1452"/>
                    <a:pt x="726" y="1314"/>
                    <a:pt x="726" y="1176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4940732" y="4278208"/>
              <a:ext cx="22989" cy="157707"/>
            </a:xfrm>
            <a:custGeom>
              <a:avLst/>
              <a:gdLst/>
              <a:ahLst/>
              <a:cxnLst/>
              <a:rect l="l" t="t" r="r" b="b"/>
              <a:pathLst>
                <a:path w="1280" h="8781" extrusionOk="0">
                  <a:moveTo>
                    <a:pt x="727" y="1"/>
                  </a:moveTo>
                  <a:cubicBezTo>
                    <a:pt x="554" y="1"/>
                    <a:pt x="277" y="1"/>
                    <a:pt x="1" y="139"/>
                  </a:cubicBezTo>
                  <a:lnTo>
                    <a:pt x="1" y="2731"/>
                  </a:lnTo>
                  <a:cubicBezTo>
                    <a:pt x="139" y="2731"/>
                    <a:pt x="139" y="2870"/>
                    <a:pt x="139" y="2870"/>
                  </a:cubicBezTo>
                  <a:lnTo>
                    <a:pt x="139" y="3595"/>
                  </a:lnTo>
                  <a:lnTo>
                    <a:pt x="139" y="4598"/>
                  </a:lnTo>
                  <a:lnTo>
                    <a:pt x="139" y="4736"/>
                  </a:lnTo>
                  <a:cubicBezTo>
                    <a:pt x="277" y="6050"/>
                    <a:pt x="416" y="7467"/>
                    <a:pt x="554" y="8780"/>
                  </a:cubicBezTo>
                  <a:lnTo>
                    <a:pt x="727" y="8642"/>
                  </a:lnTo>
                  <a:cubicBezTo>
                    <a:pt x="727" y="8642"/>
                    <a:pt x="727" y="8469"/>
                    <a:pt x="865" y="8469"/>
                  </a:cubicBezTo>
                  <a:lnTo>
                    <a:pt x="1280" y="8054"/>
                  </a:lnTo>
                  <a:cubicBezTo>
                    <a:pt x="1141" y="7916"/>
                    <a:pt x="1141" y="7778"/>
                    <a:pt x="1141" y="7605"/>
                  </a:cubicBezTo>
                  <a:cubicBezTo>
                    <a:pt x="1141" y="6188"/>
                    <a:pt x="1003" y="4736"/>
                    <a:pt x="865" y="3146"/>
                  </a:cubicBezTo>
                  <a:cubicBezTo>
                    <a:pt x="727" y="2420"/>
                    <a:pt x="727" y="1729"/>
                    <a:pt x="727" y="865"/>
                  </a:cubicBezTo>
                  <a:lnTo>
                    <a:pt x="727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4069151" y="3675435"/>
              <a:ext cx="93141" cy="31053"/>
            </a:xfrm>
            <a:custGeom>
              <a:avLst/>
              <a:gdLst/>
              <a:ahLst/>
              <a:cxnLst/>
              <a:rect l="l" t="t" r="r" b="b"/>
              <a:pathLst>
                <a:path w="5186" h="1729" extrusionOk="0">
                  <a:moveTo>
                    <a:pt x="4736" y="0"/>
                  </a:moveTo>
                  <a:cubicBezTo>
                    <a:pt x="4010" y="0"/>
                    <a:pt x="3284" y="138"/>
                    <a:pt x="2593" y="277"/>
                  </a:cubicBezTo>
                  <a:lnTo>
                    <a:pt x="2420" y="277"/>
                  </a:lnTo>
                  <a:cubicBezTo>
                    <a:pt x="1867" y="415"/>
                    <a:pt x="1279" y="415"/>
                    <a:pt x="553" y="553"/>
                  </a:cubicBezTo>
                  <a:cubicBezTo>
                    <a:pt x="415" y="553"/>
                    <a:pt x="277" y="553"/>
                    <a:pt x="277" y="726"/>
                  </a:cubicBezTo>
                  <a:cubicBezTo>
                    <a:pt x="139" y="726"/>
                    <a:pt x="0" y="864"/>
                    <a:pt x="0" y="1141"/>
                  </a:cubicBezTo>
                  <a:cubicBezTo>
                    <a:pt x="0" y="1279"/>
                    <a:pt x="139" y="1417"/>
                    <a:pt x="277" y="1417"/>
                  </a:cubicBezTo>
                  <a:cubicBezTo>
                    <a:pt x="277" y="1590"/>
                    <a:pt x="415" y="1728"/>
                    <a:pt x="553" y="1728"/>
                  </a:cubicBezTo>
                  <a:cubicBezTo>
                    <a:pt x="2143" y="1417"/>
                    <a:pt x="3733" y="1279"/>
                    <a:pt x="5185" y="1002"/>
                  </a:cubicBezTo>
                  <a:cubicBezTo>
                    <a:pt x="5012" y="726"/>
                    <a:pt x="4874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4187723" y="37685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4094600" y="3747436"/>
              <a:ext cx="93141" cy="44092"/>
            </a:xfrm>
            <a:custGeom>
              <a:avLst/>
              <a:gdLst/>
              <a:ahLst/>
              <a:cxnLst/>
              <a:rect l="l" t="t" r="r" b="b"/>
              <a:pathLst>
                <a:path w="5186" h="2455" extrusionOk="0">
                  <a:moveTo>
                    <a:pt x="4770" y="1"/>
                  </a:moveTo>
                  <a:cubicBezTo>
                    <a:pt x="3768" y="312"/>
                    <a:pt x="2904" y="450"/>
                    <a:pt x="2040" y="726"/>
                  </a:cubicBezTo>
                  <a:cubicBezTo>
                    <a:pt x="1452" y="865"/>
                    <a:pt x="1003" y="1038"/>
                    <a:pt x="450" y="1314"/>
                  </a:cubicBezTo>
                  <a:cubicBezTo>
                    <a:pt x="139" y="1314"/>
                    <a:pt x="0" y="1729"/>
                    <a:pt x="0" y="2040"/>
                  </a:cubicBezTo>
                  <a:cubicBezTo>
                    <a:pt x="139" y="2040"/>
                    <a:pt x="139" y="2040"/>
                    <a:pt x="139" y="2178"/>
                  </a:cubicBezTo>
                  <a:cubicBezTo>
                    <a:pt x="312" y="2316"/>
                    <a:pt x="450" y="2455"/>
                    <a:pt x="588" y="2455"/>
                  </a:cubicBezTo>
                  <a:cubicBezTo>
                    <a:pt x="588" y="2455"/>
                    <a:pt x="726" y="2455"/>
                    <a:pt x="726" y="2316"/>
                  </a:cubicBezTo>
                  <a:cubicBezTo>
                    <a:pt x="1176" y="2316"/>
                    <a:pt x="1452" y="2178"/>
                    <a:pt x="1729" y="2040"/>
                  </a:cubicBezTo>
                  <a:cubicBezTo>
                    <a:pt x="2731" y="1729"/>
                    <a:pt x="3906" y="1452"/>
                    <a:pt x="5185" y="1176"/>
                  </a:cubicBezTo>
                  <a:cubicBezTo>
                    <a:pt x="5047" y="865"/>
                    <a:pt x="4909" y="450"/>
                    <a:pt x="477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4125635" y="3833106"/>
              <a:ext cx="95619" cy="38506"/>
            </a:xfrm>
            <a:custGeom>
              <a:avLst/>
              <a:gdLst/>
              <a:ahLst/>
              <a:cxnLst/>
              <a:rect l="l" t="t" r="r" b="b"/>
              <a:pathLst>
                <a:path w="5324" h="2144" extrusionOk="0">
                  <a:moveTo>
                    <a:pt x="4909" y="1"/>
                  </a:moveTo>
                  <a:cubicBezTo>
                    <a:pt x="3319" y="277"/>
                    <a:pt x="1867" y="726"/>
                    <a:pt x="450" y="1003"/>
                  </a:cubicBezTo>
                  <a:cubicBezTo>
                    <a:pt x="312" y="1141"/>
                    <a:pt x="312" y="1141"/>
                    <a:pt x="139" y="1141"/>
                  </a:cubicBezTo>
                  <a:cubicBezTo>
                    <a:pt x="139" y="1279"/>
                    <a:pt x="139" y="1279"/>
                    <a:pt x="1" y="1279"/>
                  </a:cubicBezTo>
                  <a:lnTo>
                    <a:pt x="1" y="1729"/>
                  </a:lnTo>
                  <a:cubicBezTo>
                    <a:pt x="1" y="1867"/>
                    <a:pt x="1" y="1867"/>
                    <a:pt x="139" y="2005"/>
                  </a:cubicBezTo>
                  <a:cubicBezTo>
                    <a:pt x="139" y="2144"/>
                    <a:pt x="450" y="2144"/>
                    <a:pt x="588" y="2144"/>
                  </a:cubicBezTo>
                  <a:lnTo>
                    <a:pt x="727" y="2144"/>
                  </a:lnTo>
                  <a:cubicBezTo>
                    <a:pt x="1867" y="1867"/>
                    <a:pt x="3042" y="1591"/>
                    <a:pt x="4045" y="1279"/>
                  </a:cubicBezTo>
                  <a:cubicBezTo>
                    <a:pt x="4446" y="1279"/>
                    <a:pt x="4879" y="1150"/>
                    <a:pt x="5283" y="1017"/>
                  </a:cubicBezTo>
                  <a:lnTo>
                    <a:pt x="5283" y="1017"/>
                  </a:lnTo>
                  <a:cubicBezTo>
                    <a:pt x="5296" y="1058"/>
                    <a:pt x="5310" y="1100"/>
                    <a:pt x="5324" y="1141"/>
                  </a:cubicBezTo>
                  <a:lnTo>
                    <a:pt x="5324" y="1003"/>
                  </a:lnTo>
                  <a:cubicBezTo>
                    <a:pt x="5310" y="1007"/>
                    <a:pt x="5296" y="1012"/>
                    <a:pt x="5283" y="1017"/>
                  </a:cubicBezTo>
                  <a:lnTo>
                    <a:pt x="5283" y="1017"/>
                  </a:lnTo>
                  <a:cubicBezTo>
                    <a:pt x="5158" y="639"/>
                    <a:pt x="5034" y="250"/>
                    <a:pt x="4909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4164752" y="3928707"/>
              <a:ext cx="95619" cy="26096"/>
            </a:xfrm>
            <a:custGeom>
              <a:avLst/>
              <a:gdLst/>
              <a:ahLst/>
              <a:cxnLst/>
              <a:rect l="l" t="t" r="r" b="b"/>
              <a:pathLst>
                <a:path w="5324" h="1453" extrusionOk="0">
                  <a:moveTo>
                    <a:pt x="4736" y="1"/>
                  </a:moveTo>
                  <a:cubicBezTo>
                    <a:pt x="3146" y="139"/>
                    <a:pt x="1867" y="277"/>
                    <a:pt x="553" y="277"/>
                  </a:cubicBezTo>
                  <a:cubicBezTo>
                    <a:pt x="277" y="277"/>
                    <a:pt x="0" y="588"/>
                    <a:pt x="0" y="865"/>
                  </a:cubicBezTo>
                  <a:cubicBezTo>
                    <a:pt x="0" y="1141"/>
                    <a:pt x="277" y="1452"/>
                    <a:pt x="553" y="1452"/>
                  </a:cubicBezTo>
                  <a:lnTo>
                    <a:pt x="1590" y="1452"/>
                  </a:lnTo>
                  <a:cubicBezTo>
                    <a:pt x="2593" y="1314"/>
                    <a:pt x="3733" y="1314"/>
                    <a:pt x="4874" y="1141"/>
                  </a:cubicBezTo>
                  <a:cubicBezTo>
                    <a:pt x="5047" y="1141"/>
                    <a:pt x="5185" y="1003"/>
                    <a:pt x="5323" y="1003"/>
                  </a:cubicBezTo>
                  <a:cubicBezTo>
                    <a:pt x="5185" y="726"/>
                    <a:pt x="4874" y="277"/>
                    <a:pt x="4736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4291388" y="40243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4195787" y="4006312"/>
              <a:ext cx="95619" cy="26078"/>
            </a:xfrm>
            <a:custGeom>
              <a:avLst/>
              <a:gdLst/>
              <a:ahLst/>
              <a:cxnLst/>
              <a:rect l="l" t="t" r="r" b="b"/>
              <a:pathLst>
                <a:path w="5324" h="1452" extrusionOk="0">
                  <a:moveTo>
                    <a:pt x="4736" y="0"/>
                  </a:moveTo>
                  <a:cubicBezTo>
                    <a:pt x="3319" y="138"/>
                    <a:pt x="1867" y="277"/>
                    <a:pt x="554" y="277"/>
                  </a:cubicBezTo>
                  <a:cubicBezTo>
                    <a:pt x="139" y="277"/>
                    <a:pt x="1" y="588"/>
                    <a:pt x="1" y="864"/>
                  </a:cubicBezTo>
                  <a:cubicBezTo>
                    <a:pt x="1" y="1141"/>
                    <a:pt x="139" y="1452"/>
                    <a:pt x="554" y="1452"/>
                  </a:cubicBezTo>
                  <a:lnTo>
                    <a:pt x="1729" y="1452"/>
                  </a:lnTo>
                  <a:cubicBezTo>
                    <a:pt x="2593" y="1314"/>
                    <a:pt x="3595" y="1314"/>
                    <a:pt x="4598" y="1141"/>
                  </a:cubicBezTo>
                  <a:cubicBezTo>
                    <a:pt x="4736" y="1141"/>
                    <a:pt x="5047" y="1141"/>
                    <a:pt x="5324" y="1003"/>
                  </a:cubicBezTo>
                  <a:cubicBezTo>
                    <a:pt x="5185" y="726"/>
                    <a:pt x="5047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4322423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4231797" y="4078942"/>
              <a:ext cx="90644" cy="33531"/>
            </a:xfrm>
            <a:custGeom>
              <a:avLst/>
              <a:gdLst/>
              <a:ahLst/>
              <a:cxnLst/>
              <a:rect l="l" t="t" r="r" b="b"/>
              <a:pathLst>
                <a:path w="5047" h="1867" extrusionOk="0">
                  <a:moveTo>
                    <a:pt x="4459" y="0"/>
                  </a:moveTo>
                  <a:cubicBezTo>
                    <a:pt x="3180" y="277"/>
                    <a:pt x="1729" y="553"/>
                    <a:pt x="450" y="726"/>
                  </a:cubicBezTo>
                  <a:cubicBezTo>
                    <a:pt x="450" y="726"/>
                    <a:pt x="277" y="726"/>
                    <a:pt x="277" y="864"/>
                  </a:cubicBezTo>
                  <a:cubicBezTo>
                    <a:pt x="139" y="864"/>
                    <a:pt x="139" y="1003"/>
                    <a:pt x="139" y="1003"/>
                  </a:cubicBezTo>
                  <a:cubicBezTo>
                    <a:pt x="0" y="1141"/>
                    <a:pt x="0" y="1279"/>
                    <a:pt x="0" y="1417"/>
                  </a:cubicBezTo>
                  <a:cubicBezTo>
                    <a:pt x="139" y="1590"/>
                    <a:pt x="139" y="1729"/>
                    <a:pt x="277" y="1729"/>
                  </a:cubicBezTo>
                  <a:cubicBezTo>
                    <a:pt x="277" y="1867"/>
                    <a:pt x="277" y="1867"/>
                    <a:pt x="450" y="1867"/>
                  </a:cubicBezTo>
                  <a:lnTo>
                    <a:pt x="726" y="1867"/>
                  </a:lnTo>
                  <a:cubicBezTo>
                    <a:pt x="2178" y="1590"/>
                    <a:pt x="3595" y="1417"/>
                    <a:pt x="5047" y="1141"/>
                  </a:cubicBezTo>
                  <a:cubicBezTo>
                    <a:pt x="4909" y="726"/>
                    <a:pt x="4598" y="415"/>
                    <a:pt x="4459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4265310" y="4172065"/>
              <a:ext cx="98726" cy="31053"/>
            </a:xfrm>
            <a:custGeom>
              <a:avLst/>
              <a:gdLst/>
              <a:ahLst/>
              <a:cxnLst/>
              <a:rect l="l" t="t" r="r" b="b"/>
              <a:pathLst>
                <a:path w="5497" h="1729" extrusionOk="0">
                  <a:moveTo>
                    <a:pt x="5047" y="0"/>
                  </a:moveTo>
                  <a:cubicBezTo>
                    <a:pt x="4771" y="138"/>
                    <a:pt x="4460" y="138"/>
                    <a:pt x="4183" y="138"/>
                  </a:cubicBezTo>
                  <a:cubicBezTo>
                    <a:pt x="2904" y="277"/>
                    <a:pt x="1591" y="415"/>
                    <a:pt x="589" y="553"/>
                  </a:cubicBezTo>
                  <a:cubicBezTo>
                    <a:pt x="139" y="553"/>
                    <a:pt x="1" y="726"/>
                    <a:pt x="1" y="1141"/>
                  </a:cubicBezTo>
                  <a:cubicBezTo>
                    <a:pt x="1" y="1417"/>
                    <a:pt x="139" y="1728"/>
                    <a:pt x="589" y="1728"/>
                  </a:cubicBezTo>
                  <a:cubicBezTo>
                    <a:pt x="2178" y="1590"/>
                    <a:pt x="3596" y="1417"/>
                    <a:pt x="5047" y="1141"/>
                  </a:cubicBezTo>
                  <a:lnTo>
                    <a:pt x="5497" y="1141"/>
                  </a:lnTo>
                  <a:cubicBezTo>
                    <a:pt x="5324" y="726"/>
                    <a:pt x="5186" y="415"/>
                    <a:pt x="5047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4433559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4451555" y="4278208"/>
              <a:ext cx="15535" cy="18"/>
            </a:xfrm>
            <a:custGeom>
              <a:avLst/>
              <a:gdLst/>
              <a:ahLst/>
              <a:cxnLst/>
              <a:rect l="l" t="t" r="r" b="b"/>
              <a:pathLst>
                <a:path w="865" h="1" extrusionOk="0">
                  <a:moveTo>
                    <a:pt x="865" y="1"/>
                  </a:moveTo>
                  <a:lnTo>
                    <a:pt x="726" y="1"/>
                  </a:lnTo>
                  <a:lnTo>
                    <a:pt x="45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4475137" y="4278208"/>
              <a:ext cx="25485" cy="18"/>
            </a:xfrm>
            <a:custGeom>
              <a:avLst/>
              <a:gdLst/>
              <a:ahLst/>
              <a:cxnLst/>
              <a:rect l="l" t="t" r="r" b="b"/>
              <a:pathLst>
                <a:path w="1419" h="1" extrusionOk="0">
                  <a:moveTo>
                    <a:pt x="1418" y="1"/>
                  </a:moveTo>
                  <a:lnTo>
                    <a:pt x="1418" y="1"/>
                  </a:lnTo>
                  <a:lnTo>
                    <a:pt x="13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4422999" y="4272623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1"/>
                  </a:moveTo>
                  <a:cubicBezTo>
                    <a:pt x="0" y="1"/>
                    <a:pt x="0" y="139"/>
                    <a:pt x="173" y="139"/>
                  </a:cubicBezTo>
                  <a:lnTo>
                    <a:pt x="312" y="139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4306906" y="4272623"/>
              <a:ext cx="124175" cy="26096"/>
            </a:xfrm>
            <a:custGeom>
              <a:avLst/>
              <a:gdLst/>
              <a:ahLst/>
              <a:cxnLst/>
              <a:rect l="l" t="t" r="r" b="b"/>
              <a:pathLst>
                <a:path w="6914" h="1453" extrusionOk="0">
                  <a:moveTo>
                    <a:pt x="5600" y="1"/>
                  </a:moveTo>
                  <a:lnTo>
                    <a:pt x="5600" y="139"/>
                  </a:lnTo>
                  <a:cubicBezTo>
                    <a:pt x="4321" y="139"/>
                    <a:pt x="3181" y="312"/>
                    <a:pt x="2144" y="312"/>
                  </a:cubicBezTo>
                  <a:lnTo>
                    <a:pt x="588" y="312"/>
                  </a:lnTo>
                  <a:cubicBezTo>
                    <a:pt x="277" y="312"/>
                    <a:pt x="1" y="450"/>
                    <a:pt x="1" y="865"/>
                  </a:cubicBezTo>
                  <a:cubicBezTo>
                    <a:pt x="1" y="1176"/>
                    <a:pt x="277" y="1314"/>
                    <a:pt x="588" y="1452"/>
                  </a:cubicBezTo>
                  <a:lnTo>
                    <a:pt x="2144" y="1452"/>
                  </a:lnTo>
                  <a:cubicBezTo>
                    <a:pt x="3596" y="1452"/>
                    <a:pt x="5186" y="1314"/>
                    <a:pt x="6914" y="1003"/>
                  </a:cubicBezTo>
                  <a:lnTo>
                    <a:pt x="6464" y="1003"/>
                  </a:lnTo>
                  <a:cubicBezTo>
                    <a:pt x="6326" y="1003"/>
                    <a:pt x="6326" y="1003"/>
                    <a:pt x="6188" y="865"/>
                  </a:cubicBezTo>
                  <a:lnTo>
                    <a:pt x="6050" y="865"/>
                  </a:lnTo>
                  <a:cubicBezTo>
                    <a:pt x="5911" y="865"/>
                    <a:pt x="5911" y="726"/>
                    <a:pt x="5773" y="588"/>
                  </a:cubicBezTo>
                  <a:cubicBezTo>
                    <a:pt x="5773" y="450"/>
                    <a:pt x="5600" y="312"/>
                    <a:pt x="560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4340437" y="4267666"/>
              <a:ext cx="584796" cy="106162"/>
            </a:xfrm>
            <a:custGeom>
              <a:avLst/>
              <a:gdLst/>
              <a:ahLst/>
              <a:cxnLst/>
              <a:rect l="l" t="t" r="r" b="b"/>
              <a:pathLst>
                <a:path w="32561" h="5911" extrusionOk="0">
                  <a:moveTo>
                    <a:pt x="32561" y="0"/>
                  </a:moveTo>
                  <a:cubicBezTo>
                    <a:pt x="30971" y="277"/>
                    <a:pt x="29242" y="588"/>
                    <a:pt x="27652" y="726"/>
                  </a:cubicBezTo>
                  <a:lnTo>
                    <a:pt x="27376" y="726"/>
                  </a:lnTo>
                  <a:lnTo>
                    <a:pt x="26373" y="1002"/>
                  </a:lnTo>
                  <a:lnTo>
                    <a:pt x="25648" y="1141"/>
                  </a:lnTo>
                  <a:cubicBezTo>
                    <a:pt x="23919" y="1590"/>
                    <a:pt x="22053" y="1867"/>
                    <a:pt x="20325" y="2316"/>
                  </a:cubicBezTo>
                  <a:cubicBezTo>
                    <a:pt x="17732" y="2869"/>
                    <a:pt x="14967" y="3457"/>
                    <a:pt x="12236" y="3871"/>
                  </a:cubicBezTo>
                  <a:cubicBezTo>
                    <a:pt x="11683" y="3871"/>
                    <a:pt x="10957" y="4044"/>
                    <a:pt x="10370" y="4182"/>
                  </a:cubicBezTo>
                  <a:lnTo>
                    <a:pt x="10232" y="4182"/>
                  </a:lnTo>
                  <a:cubicBezTo>
                    <a:pt x="6913" y="4597"/>
                    <a:pt x="3906" y="4735"/>
                    <a:pt x="1003" y="4735"/>
                  </a:cubicBezTo>
                  <a:lnTo>
                    <a:pt x="588" y="4735"/>
                  </a:lnTo>
                  <a:cubicBezTo>
                    <a:pt x="277" y="4735"/>
                    <a:pt x="0" y="5047"/>
                    <a:pt x="0" y="5323"/>
                  </a:cubicBezTo>
                  <a:cubicBezTo>
                    <a:pt x="0" y="5600"/>
                    <a:pt x="277" y="5911"/>
                    <a:pt x="588" y="5911"/>
                  </a:cubicBezTo>
                  <a:lnTo>
                    <a:pt x="1003" y="5911"/>
                  </a:lnTo>
                  <a:cubicBezTo>
                    <a:pt x="5323" y="5911"/>
                    <a:pt x="9367" y="5461"/>
                    <a:pt x="13550" y="4735"/>
                  </a:cubicBezTo>
                  <a:cubicBezTo>
                    <a:pt x="16695" y="4321"/>
                    <a:pt x="19875" y="3595"/>
                    <a:pt x="22917" y="2869"/>
                  </a:cubicBezTo>
                  <a:cubicBezTo>
                    <a:pt x="23919" y="2731"/>
                    <a:pt x="24922" y="2454"/>
                    <a:pt x="25924" y="2316"/>
                  </a:cubicBezTo>
                  <a:lnTo>
                    <a:pt x="26201" y="2143"/>
                  </a:lnTo>
                  <a:cubicBezTo>
                    <a:pt x="27065" y="2005"/>
                    <a:pt x="28102" y="1867"/>
                    <a:pt x="28966" y="1590"/>
                  </a:cubicBezTo>
                  <a:lnTo>
                    <a:pt x="29242" y="1590"/>
                  </a:lnTo>
                  <a:cubicBezTo>
                    <a:pt x="29657" y="1452"/>
                    <a:pt x="30107" y="1452"/>
                    <a:pt x="30383" y="1279"/>
                  </a:cubicBezTo>
                  <a:cubicBezTo>
                    <a:pt x="30971" y="1141"/>
                    <a:pt x="31558" y="1002"/>
                    <a:pt x="32111" y="1002"/>
                  </a:cubicBezTo>
                  <a:cubicBezTo>
                    <a:pt x="32250" y="864"/>
                    <a:pt x="32422" y="864"/>
                    <a:pt x="32561" y="864"/>
                  </a:cubicBezTo>
                  <a:lnTo>
                    <a:pt x="32561" y="138"/>
                  </a:lnTo>
                  <a:lnTo>
                    <a:pt x="32561" y="0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4940732" y="4262691"/>
              <a:ext cx="15535" cy="18014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865" y="1"/>
                  </a:moveTo>
                  <a:cubicBezTo>
                    <a:pt x="554" y="1"/>
                    <a:pt x="277" y="139"/>
                    <a:pt x="1" y="139"/>
                  </a:cubicBezTo>
                  <a:lnTo>
                    <a:pt x="1" y="415"/>
                  </a:lnTo>
                  <a:lnTo>
                    <a:pt x="1" y="1003"/>
                  </a:lnTo>
                  <a:cubicBezTo>
                    <a:pt x="277" y="865"/>
                    <a:pt x="554" y="865"/>
                    <a:pt x="727" y="865"/>
                  </a:cubicBezTo>
                  <a:cubicBezTo>
                    <a:pt x="865" y="554"/>
                    <a:pt x="865" y="277"/>
                    <a:pt x="865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4208826" y="3455676"/>
              <a:ext cx="90033" cy="0"/>
            </a:xfrm>
            <a:custGeom>
              <a:avLst/>
              <a:gdLst/>
              <a:ahLst/>
              <a:cxnLst/>
              <a:rect l="l" t="t" r="r" b="b"/>
              <a:pathLst>
                <a:path w="5013" extrusionOk="0">
                  <a:moveTo>
                    <a:pt x="277" y="0"/>
                  </a:moveTo>
                  <a:lnTo>
                    <a:pt x="3146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5012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3146" y="0"/>
                  </a:lnTo>
                  <a:lnTo>
                    <a:pt x="27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4252289" y="3297359"/>
              <a:ext cx="3107" cy="8100"/>
            </a:xfrm>
            <a:custGeom>
              <a:avLst/>
              <a:gdLst/>
              <a:ahLst/>
              <a:cxnLst/>
              <a:rect l="l" t="t" r="r" b="b"/>
              <a:pathLst>
                <a:path w="173" h="451" extrusionOk="0">
                  <a:moveTo>
                    <a:pt x="0" y="1"/>
                  </a:moveTo>
                  <a:cubicBezTo>
                    <a:pt x="0" y="174"/>
                    <a:pt x="173" y="312"/>
                    <a:pt x="173" y="450"/>
                  </a:cubicBezTo>
                  <a:lnTo>
                    <a:pt x="173" y="450"/>
                  </a:lnTo>
                  <a:cubicBezTo>
                    <a:pt x="173" y="312"/>
                    <a:pt x="0" y="174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5015859" y="3409106"/>
              <a:ext cx="31053" cy="77623"/>
            </a:xfrm>
            <a:custGeom>
              <a:avLst/>
              <a:gdLst/>
              <a:ahLst/>
              <a:cxnLst/>
              <a:rect l="l" t="t" r="r" b="b"/>
              <a:pathLst>
                <a:path w="1729" h="4322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1556"/>
                    <a:pt x="1141" y="3008"/>
                    <a:pt x="1728" y="4321"/>
                  </a:cubicBezTo>
                  <a:cubicBezTo>
                    <a:pt x="1141" y="3008"/>
                    <a:pt x="553" y="1418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4298842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4244836" y="3271910"/>
              <a:ext cx="2496" cy="9950"/>
            </a:xfrm>
            <a:custGeom>
              <a:avLst/>
              <a:gdLst/>
              <a:ahLst/>
              <a:cxnLst/>
              <a:rect l="l" t="t" r="r" b="b"/>
              <a:pathLst>
                <a:path w="139" h="554" extrusionOk="0">
                  <a:moveTo>
                    <a:pt x="0" y="1"/>
                  </a:moveTo>
                  <a:lnTo>
                    <a:pt x="0" y="277"/>
                  </a:lnTo>
                  <a:cubicBezTo>
                    <a:pt x="138" y="415"/>
                    <a:pt x="139" y="553"/>
                    <a:pt x="139" y="554"/>
                  </a:cubicBezTo>
                  <a:lnTo>
                    <a:pt x="139" y="554"/>
                  </a:lnTo>
                  <a:cubicBezTo>
                    <a:pt x="139" y="416"/>
                    <a:pt x="0" y="277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4707934" y="3209840"/>
              <a:ext cx="162664" cy="9950"/>
            </a:xfrm>
            <a:custGeom>
              <a:avLst/>
              <a:gdLst/>
              <a:ahLst/>
              <a:cxnLst/>
              <a:rect l="l" t="t" r="r" b="b"/>
              <a:pathLst>
                <a:path w="9057" h="554" extrusionOk="0">
                  <a:moveTo>
                    <a:pt x="1" y="0"/>
                  </a:moveTo>
                  <a:cubicBezTo>
                    <a:pt x="1280" y="0"/>
                    <a:pt x="2455" y="0"/>
                    <a:pt x="3596" y="139"/>
                  </a:cubicBezTo>
                  <a:cubicBezTo>
                    <a:pt x="5462" y="139"/>
                    <a:pt x="7329" y="415"/>
                    <a:pt x="9057" y="553"/>
                  </a:cubicBezTo>
                  <a:cubicBezTo>
                    <a:pt x="7467" y="277"/>
                    <a:pt x="5739" y="139"/>
                    <a:pt x="3734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5158012" y="4200621"/>
              <a:ext cx="33549" cy="4975"/>
            </a:xfrm>
            <a:custGeom>
              <a:avLst/>
              <a:gdLst/>
              <a:ahLst/>
              <a:cxnLst/>
              <a:rect l="l" t="t" r="r" b="b"/>
              <a:pathLst>
                <a:path w="1868" h="277" extrusionOk="0">
                  <a:moveTo>
                    <a:pt x="1591" y="0"/>
                  </a:moveTo>
                  <a:cubicBezTo>
                    <a:pt x="1429" y="38"/>
                    <a:pt x="1268" y="76"/>
                    <a:pt x="1110" y="111"/>
                  </a:cubicBezTo>
                  <a:cubicBezTo>
                    <a:pt x="1347" y="84"/>
                    <a:pt x="1597" y="51"/>
                    <a:pt x="1867" y="0"/>
                  </a:cubicBezTo>
                  <a:close/>
                  <a:moveTo>
                    <a:pt x="1110" y="111"/>
                  </a:moveTo>
                  <a:cubicBezTo>
                    <a:pt x="710" y="157"/>
                    <a:pt x="348" y="190"/>
                    <a:pt x="1" y="277"/>
                  </a:cubicBezTo>
                  <a:cubicBezTo>
                    <a:pt x="301" y="277"/>
                    <a:pt x="693" y="204"/>
                    <a:pt x="1110" y="11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4857559" y="426269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5059304" y="4223574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74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1"/>
                    <a:pt x="174" y="1"/>
                    <a:pt x="174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4992259" y="3307919"/>
              <a:ext cx="134736" cy="349520"/>
            </a:xfrm>
            <a:custGeom>
              <a:avLst/>
              <a:gdLst/>
              <a:ahLst/>
              <a:cxnLst/>
              <a:rect l="l" t="t" r="r" b="b"/>
              <a:pathLst>
                <a:path w="7502" h="19461" extrusionOk="0">
                  <a:moveTo>
                    <a:pt x="1" y="1"/>
                  </a:moveTo>
                  <a:cubicBezTo>
                    <a:pt x="588" y="1314"/>
                    <a:pt x="1003" y="2731"/>
                    <a:pt x="1591" y="4183"/>
                  </a:cubicBezTo>
                  <a:cubicBezTo>
                    <a:pt x="3042" y="7639"/>
                    <a:pt x="4321" y="11096"/>
                    <a:pt x="5773" y="14691"/>
                  </a:cubicBezTo>
                  <a:cubicBezTo>
                    <a:pt x="6326" y="16281"/>
                    <a:pt x="6914" y="17871"/>
                    <a:pt x="7501" y="19461"/>
                  </a:cubicBezTo>
                  <a:cubicBezTo>
                    <a:pt x="6326" y="15555"/>
                    <a:pt x="5047" y="11960"/>
                    <a:pt x="3595" y="8227"/>
                  </a:cubicBezTo>
                  <a:cubicBezTo>
                    <a:pt x="2455" y="5185"/>
                    <a:pt x="1314" y="2455"/>
                    <a:pt x="1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4260353" y="3320958"/>
              <a:ext cx="2496" cy="4975"/>
            </a:xfrm>
            <a:custGeom>
              <a:avLst/>
              <a:gdLst/>
              <a:ahLst/>
              <a:cxnLst/>
              <a:rect l="l" t="t" r="r" b="b"/>
              <a:pathLst>
                <a:path w="139" h="277" extrusionOk="0">
                  <a:moveTo>
                    <a:pt x="139" y="277"/>
                  </a:moveTo>
                  <a:cubicBezTo>
                    <a:pt x="0" y="139"/>
                    <a:pt x="0" y="0"/>
                    <a:pt x="0" y="0"/>
                  </a:cubicBezTo>
                  <a:cubicBezTo>
                    <a:pt x="0" y="0"/>
                    <a:pt x="0" y="139"/>
                    <a:pt x="139" y="277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4446580" y="4278208"/>
              <a:ext cx="235312" cy="2496"/>
            </a:xfrm>
            <a:custGeom>
              <a:avLst/>
              <a:gdLst/>
              <a:ahLst/>
              <a:cxnLst/>
              <a:rect l="l" t="t" r="r" b="b"/>
              <a:pathLst>
                <a:path w="13102" h="139" extrusionOk="0">
                  <a:moveTo>
                    <a:pt x="1" y="1"/>
                  </a:moveTo>
                  <a:cubicBezTo>
                    <a:pt x="1276" y="1"/>
                    <a:pt x="2700" y="38"/>
                    <a:pt x="4181" y="74"/>
                  </a:cubicBezTo>
                  <a:lnTo>
                    <a:pt x="4181" y="74"/>
                  </a:lnTo>
                  <a:cubicBezTo>
                    <a:pt x="3784" y="55"/>
                    <a:pt x="3392" y="31"/>
                    <a:pt x="3008" y="1"/>
                  </a:cubicBezTo>
                  <a:close/>
                  <a:moveTo>
                    <a:pt x="12375" y="1"/>
                  </a:moveTo>
                  <a:cubicBezTo>
                    <a:pt x="12265" y="56"/>
                    <a:pt x="12154" y="89"/>
                    <a:pt x="12050" y="109"/>
                  </a:cubicBezTo>
                  <a:lnTo>
                    <a:pt x="12050" y="109"/>
                  </a:lnTo>
                  <a:cubicBezTo>
                    <a:pt x="12363" y="68"/>
                    <a:pt x="12690" y="1"/>
                    <a:pt x="13101" y="1"/>
                  </a:cubicBezTo>
                  <a:close/>
                  <a:moveTo>
                    <a:pt x="4181" y="74"/>
                  </a:moveTo>
                  <a:cubicBezTo>
                    <a:pt x="5572" y="139"/>
                    <a:pt x="7021" y="139"/>
                    <a:pt x="8366" y="139"/>
                  </a:cubicBezTo>
                  <a:cubicBezTo>
                    <a:pt x="6971" y="139"/>
                    <a:pt x="5551" y="107"/>
                    <a:pt x="4181" y="74"/>
                  </a:cubicBezTo>
                  <a:close/>
                  <a:moveTo>
                    <a:pt x="12050" y="109"/>
                  </a:moveTo>
                  <a:cubicBezTo>
                    <a:pt x="11916" y="126"/>
                    <a:pt x="11784" y="139"/>
                    <a:pt x="11649" y="139"/>
                  </a:cubicBezTo>
                  <a:cubicBezTo>
                    <a:pt x="11753" y="139"/>
                    <a:pt x="11894" y="139"/>
                    <a:pt x="12050" y="109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4788018" y="4262691"/>
              <a:ext cx="69559" cy="7471"/>
            </a:xfrm>
            <a:custGeom>
              <a:avLst/>
              <a:gdLst/>
              <a:ahLst/>
              <a:cxnLst/>
              <a:rect l="l" t="t" r="r" b="b"/>
              <a:pathLst>
                <a:path w="3873" h="416" extrusionOk="0">
                  <a:moveTo>
                    <a:pt x="3872" y="1"/>
                  </a:moveTo>
                  <a:lnTo>
                    <a:pt x="3872" y="1"/>
                  </a:lnTo>
                  <a:cubicBezTo>
                    <a:pt x="2593" y="139"/>
                    <a:pt x="1280" y="277"/>
                    <a:pt x="1" y="415"/>
                  </a:cubicBezTo>
                  <a:cubicBezTo>
                    <a:pt x="588" y="415"/>
                    <a:pt x="1141" y="277"/>
                    <a:pt x="1591" y="277"/>
                  </a:cubicBezTo>
                  <a:cubicBezTo>
                    <a:pt x="2317" y="139"/>
                    <a:pt x="3008" y="139"/>
                    <a:pt x="387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8"/>
            <p:cNvSpPr/>
            <p:nvPr/>
          </p:nvSpPr>
          <p:spPr>
            <a:xfrm>
              <a:off x="4976742" y="4239109"/>
              <a:ext cx="20510" cy="2496"/>
            </a:xfrm>
            <a:custGeom>
              <a:avLst/>
              <a:gdLst/>
              <a:ahLst/>
              <a:cxnLst/>
              <a:rect l="l" t="t" r="r" b="b"/>
              <a:pathLst>
                <a:path w="1142" h="139" extrusionOk="0">
                  <a:moveTo>
                    <a:pt x="1003" y="0"/>
                  </a:moveTo>
                  <a:cubicBezTo>
                    <a:pt x="999" y="2"/>
                    <a:pt x="995" y="4"/>
                    <a:pt x="991" y="6"/>
                  </a:cubicBezTo>
                  <a:lnTo>
                    <a:pt x="991" y="6"/>
                  </a:lnTo>
                  <a:cubicBezTo>
                    <a:pt x="1039" y="2"/>
                    <a:pt x="1089" y="0"/>
                    <a:pt x="1141" y="0"/>
                  </a:cubicBezTo>
                  <a:close/>
                  <a:moveTo>
                    <a:pt x="991" y="6"/>
                  </a:moveTo>
                  <a:cubicBezTo>
                    <a:pt x="654" y="33"/>
                    <a:pt x="393" y="138"/>
                    <a:pt x="1" y="138"/>
                  </a:cubicBezTo>
                  <a:cubicBezTo>
                    <a:pt x="443" y="138"/>
                    <a:pt x="718" y="138"/>
                    <a:pt x="991" y="6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4938253" y="4247173"/>
              <a:ext cx="9950" cy="2496"/>
            </a:xfrm>
            <a:custGeom>
              <a:avLst/>
              <a:gdLst/>
              <a:ahLst/>
              <a:cxnLst/>
              <a:rect l="l" t="t" r="r" b="b"/>
              <a:pathLst>
                <a:path w="554" h="139" extrusionOk="0">
                  <a:moveTo>
                    <a:pt x="554" y="0"/>
                  </a:moveTo>
                  <a:cubicBezTo>
                    <a:pt x="415" y="139"/>
                    <a:pt x="277" y="139"/>
                    <a:pt x="1" y="139"/>
                  </a:cubicBezTo>
                  <a:lnTo>
                    <a:pt x="554" y="13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4896658" y="4254627"/>
              <a:ext cx="7471" cy="2496"/>
            </a:xfrm>
            <a:custGeom>
              <a:avLst/>
              <a:gdLst/>
              <a:ahLst/>
              <a:cxnLst/>
              <a:rect l="l" t="t" r="r" b="b"/>
              <a:pathLst>
                <a:path w="416" h="139" extrusionOk="0">
                  <a:moveTo>
                    <a:pt x="277" y="0"/>
                  </a:moveTo>
                  <a:cubicBezTo>
                    <a:pt x="139" y="138"/>
                    <a:pt x="139" y="138"/>
                    <a:pt x="1" y="138"/>
                  </a:cubicBezTo>
                  <a:lnTo>
                    <a:pt x="139" y="138"/>
                  </a:lnTo>
                  <a:cubicBezTo>
                    <a:pt x="277" y="138"/>
                    <a:pt x="277" y="0"/>
                    <a:pt x="41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5111460" y="421303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5018337" y="4226070"/>
              <a:ext cx="31053" cy="8082"/>
            </a:xfrm>
            <a:custGeom>
              <a:avLst/>
              <a:gdLst/>
              <a:ahLst/>
              <a:cxnLst/>
              <a:rect l="l" t="t" r="r" b="b"/>
              <a:pathLst>
                <a:path w="1729" h="450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141" y="138"/>
                    <a:pt x="553" y="311"/>
                    <a:pt x="0" y="450"/>
                  </a:cubicBezTo>
                  <a:cubicBezTo>
                    <a:pt x="553" y="311"/>
                    <a:pt x="1003" y="311"/>
                    <a:pt x="1590" y="138"/>
                  </a:cubicBezTo>
                  <a:cubicBezTo>
                    <a:pt x="1590" y="138"/>
                    <a:pt x="1729" y="138"/>
                    <a:pt x="1729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5090339" y="4213031"/>
              <a:ext cx="18642" cy="3125"/>
            </a:xfrm>
            <a:custGeom>
              <a:avLst/>
              <a:gdLst/>
              <a:ahLst/>
              <a:cxnLst/>
              <a:rect l="l" t="t" r="r" b="b"/>
              <a:pathLst>
                <a:path w="1038" h="174" extrusionOk="0">
                  <a:moveTo>
                    <a:pt x="1038" y="0"/>
                  </a:moveTo>
                  <a:lnTo>
                    <a:pt x="1038" y="0"/>
                  </a:lnTo>
                  <a:cubicBezTo>
                    <a:pt x="727" y="173"/>
                    <a:pt x="450" y="173"/>
                    <a:pt x="174" y="173"/>
                  </a:cubicBezTo>
                  <a:lnTo>
                    <a:pt x="174" y="173"/>
                  </a:lnTo>
                  <a:lnTo>
                    <a:pt x="1" y="173"/>
                  </a:lnTo>
                  <a:lnTo>
                    <a:pt x="174" y="173"/>
                  </a:lnTo>
                  <a:cubicBezTo>
                    <a:pt x="450" y="173"/>
                    <a:pt x="727" y="173"/>
                    <a:pt x="1038" y="0"/>
                  </a:cubicBezTo>
                  <a:lnTo>
                    <a:pt x="10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5098421" y="4228549"/>
              <a:ext cx="10560" cy="3125"/>
            </a:xfrm>
            <a:custGeom>
              <a:avLst/>
              <a:gdLst/>
              <a:ahLst/>
              <a:cxnLst/>
              <a:rect l="l" t="t" r="r" b="b"/>
              <a:pathLst>
                <a:path w="588" h="174" extrusionOk="0">
                  <a:moveTo>
                    <a:pt x="588" y="0"/>
                  </a:moveTo>
                  <a:cubicBezTo>
                    <a:pt x="477" y="0"/>
                    <a:pt x="379" y="72"/>
                    <a:pt x="325" y="123"/>
                  </a:cubicBezTo>
                  <a:lnTo>
                    <a:pt x="325" y="123"/>
                  </a:lnTo>
                  <a:cubicBezTo>
                    <a:pt x="397" y="98"/>
                    <a:pt x="483" y="59"/>
                    <a:pt x="588" y="0"/>
                  </a:cubicBezTo>
                  <a:close/>
                  <a:moveTo>
                    <a:pt x="325" y="123"/>
                  </a:moveTo>
                  <a:cubicBezTo>
                    <a:pt x="183" y="173"/>
                    <a:pt x="92" y="173"/>
                    <a:pt x="0" y="173"/>
                  </a:cubicBezTo>
                  <a:lnTo>
                    <a:pt x="277" y="173"/>
                  </a:lnTo>
                  <a:cubicBezTo>
                    <a:pt x="277" y="173"/>
                    <a:pt x="294" y="151"/>
                    <a:pt x="325" y="12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5067386" y="4236613"/>
              <a:ext cx="13039" cy="2514"/>
            </a:xfrm>
            <a:custGeom>
              <a:avLst/>
              <a:gdLst/>
              <a:ahLst/>
              <a:cxnLst/>
              <a:rect l="l" t="t" r="r" b="b"/>
              <a:pathLst>
                <a:path w="726" h="140" extrusionOk="0">
                  <a:moveTo>
                    <a:pt x="726" y="1"/>
                  </a:moveTo>
                  <a:cubicBezTo>
                    <a:pt x="588" y="1"/>
                    <a:pt x="277" y="1"/>
                    <a:pt x="0" y="139"/>
                  </a:cubicBezTo>
                  <a:cubicBezTo>
                    <a:pt x="277" y="139"/>
                    <a:pt x="588" y="1"/>
                    <a:pt x="726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4094600" y="3458155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0" y="0"/>
                  </a:moveTo>
                  <a:cubicBezTo>
                    <a:pt x="278" y="669"/>
                    <a:pt x="555" y="1376"/>
                    <a:pt x="814" y="2103"/>
                  </a:cubicBezTo>
                  <a:lnTo>
                    <a:pt x="814" y="2103"/>
                  </a:lnTo>
                  <a:cubicBezTo>
                    <a:pt x="644" y="1583"/>
                    <a:pt x="475" y="1071"/>
                    <a:pt x="312" y="553"/>
                  </a:cubicBezTo>
                  <a:cubicBezTo>
                    <a:pt x="312" y="415"/>
                    <a:pt x="139" y="139"/>
                    <a:pt x="139" y="0"/>
                  </a:cubicBezTo>
                  <a:close/>
                  <a:moveTo>
                    <a:pt x="814" y="2103"/>
                  </a:moveTo>
                  <a:cubicBezTo>
                    <a:pt x="1075" y="2902"/>
                    <a:pt x="1339" y="3718"/>
                    <a:pt x="1590" y="4597"/>
                  </a:cubicBezTo>
                  <a:cubicBezTo>
                    <a:pt x="1371" y="3758"/>
                    <a:pt x="1104" y="2918"/>
                    <a:pt x="814" y="210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4138674" y="3628865"/>
              <a:ext cx="121697" cy="320353"/>
            </a:xfrm>
            <a:custGeom>
              <a:avLst/>
              <a:gdLst/>
              <a:ahLst/>
              <a:cxnLst/>
              <a:rect l="l" t="t" r="r" b="b"/>
              <a:pathLst>
                <a:path w="6776" h="17837" extrusionOk="0">
                  <a:moveTo>
                    <a:pt x="1" y="1"/>
                  </a:moveTo>
                  <a:lnTo>
                    <a:pt x="1" y="1"/>
                  </a:lnTo>
                  <a:cubicBezTo>
                    <a:pt x="284" y="784"/>
                    <a:pt x="573" y="1568"/>
                    <a:pt x="865" y="2353"/>
                  </a:cubicBezTo>
                  <a:lnTo>
                    <a:pt x="865" y="2353"/>
                  </a:lnTo>
                  <a:lnTo>
                    <a:pt x="865" y="2282"/>
                  </a:lnTo>
                  <a:cubicBezTo>
                    <a:pt x="588" y="1591"/>
                    <a:pt x="277" y="727"/>
                    <a:pt x="1" y="1"/>
                  </a:cubicBezTo>
                  <a:close/>
                  <a:moveTo>
                    <a:pt x="865" y="2353"/>
                  </a:moveTo>
                  <a:lnTo>
                    <a:pt x="865" y="2593"/>
                  </a:lnTo>
                  <a:cubicBezTo>
                    <a:pt x="1003" y="2870"/>
                    <a:pt x="1141" y="3319"/>
                    <a:pt x="1314" y="3595"/>
                  </a:cubicBezTo>
                  <a:cubicBezTo>
                    <a:pt x="1591" y="4321"/>
                    <a:pt x="1729" y="5185"/>
                    <a:pt x="2005" y="5911"/>
                  </a:cubicBezTo>
                  <a:cubicBezTo>
                    <a:pt x="2178" y="6188"/>
                    <a:pt x="2316" y="6464"/>
                    <a:pt x="2316" y="6603"/>
                  </a:cubicBezTo>
                  <a:cubicBezTo>
                    <a:pt x="2455" y="7052"/>
                    <a:pt x="2593" y="7467"/>
                    <a:pt x="2731" y="7778"/>
                  </a:cubicBezTo>
                  <a:cubicBezTo>
                    <a:pt x="3042" y="8642"/>
                    <a:pt x="3457" y="9506"/>
                    <a:pt x="3734" y="10370"/>
                  </a:cubicBezTo>
                  <a:lnTo>
                    <a:pt x="3906" y="10647"/>
                  </a:lnTo>
                  <a:lnTo>
                    <a:pt x="4045" y="11234"/>
                  </a:lnTo>
                  <a:cubicBezTo>
                    <a:pt x="4045" y="11234"/>
                    <a:pt x="4045" y="11373"/>
                    <a:pt x="4183" y="11373"/>
                  </a:cubicBezTo>
                  <a:cubicBezTo>
                    <a:pt x="4321" y="11649"/>
                    <a:pt x="4460" y="12098"/>
                    <a:pt x="4598" y="12513"/>
                  </a:cubicBezTo>
                  <a:lnTo>
                    <a:pt x="4598" y="12375"/>
                  </a:lnTo>
                  <a:lnTo>
                    <a:pt x="5047" y="13827"/>
                  </a:lnTo>
                  <a:cubicBezTo>
                    <a:pt x="5185" y="14241"/>
                    <a:pt x="5462" y="14691"/>
                    <a:pt x="5635" y="14967"/>
                  </a:cubicBezTo>
                  <a:cubicBezTo>
                    <a:pt x="5773" y="15555"/>
                    <a:pt x="6050" y="16108"/>
                    <a:pt x="6188" y="16696"/>
                  </a:cubicBezTo>
                  <a:cubicBezTo>
                    <a:pt x="6289" y="16897"/>
                    <a:pt x="6482" y="17191"/>
                    <a:pt x="6632" y="17443"/>
                  </a:cubicBezTo>
                  <a:lnTo>
                    <a:pt x="6632" y="17443"/>
                  </a:lnTo>
                  <a:cubicBezTo>
                    <a:pt x="5954" y="15586"/>
                    <a:pt x="5267" y="13833"/>
                    <a:pt x="4460" y="11960"/>
                  </a:cubicBezTo>
                  <a:cubicBezTo>
                    <a:pt x="3319" y="8817"/>
                    <a:pt x="2067" y="5585"/>
                    <a:pt x="865" y="2353"/>
                  </a:cubicBezTo>
                  <a:close/>
                  <a:moveTo>
                    <a:pt x="6632" y="17443"/>
                  </a:moveTo>
                  <a:lnTo>
                    <a:pt x="6632" y="17443"/>
                  </a:lnTo>
                  <a:cubicBezTo>
                    <a:pt x="6680" y="17573"/>
                    <a:pt x="6728" y="17704"/>
                    <a:pt x="6775" y="17836"/>
                  </a:cubicBezTo>
                  <a:lnTo>
                    <a:pt x="6775" y="17698"/>
                  </a:lnTo>
                  <a:cubicBezTo>
                    <a:pt x="6738" y="17623"/>
                    <a:pt x="6688" y="17536"/>
                    <a:pt x="6632" y="1744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4208826" y="333647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4198266" y="3437052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1" y="173"/>
                  </a:moveTo>
                  <a:lnTo>
                    <a:pt x="1" y="173"/>
                  </a:lnTo>
                  <a:lnTo>
                    <a:pt x="1" y="0"/>
                  </a:lnTo>
                  <a:lnTo>
                    <a:pt x="1" y="1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4195787" y="341903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4273392" y="3396067"/>
              <a:ext cx="4975" cy="15535"/>
            </a:xfrm>
            <a:custGeom>
              <a:avLst/>
              <a:gdLst/>
              <a:ahLst/>
              <a:cxnLst/>
              <a:rect l="l" t="t" r="r" b="b"/>
              <a:pathLst>
                <a:path w="277" h="865" extrusionOk="0">
                  <a:moveTo>
                    <a:pt x="0" y="1"/>
                  </a:moveTo>
                  <a:cubicBezTo>
                    <a:pt x="139" y="277"/>
                    <a:pt x="139" y="554"/>
                    <a:pt x="277" y="865"/>
                  </a:cubicBezTo>
                  <a:cubicBezTo>
                    <a:pt x="139" y="554"/>
                    <a:pt x="139" y="27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4252289" y="3401042"/>
              <a:ext cx="18" cy="39117"/>
            </a:xfrm>
            <a:custGeom>
              <a:avLst/>
              <a:gdLst/>
              <a:ahLst/>
              <a:cxnLst/>
              <a:rect l="l" t="t" r="r" b="b"/>
              <a:pathLst>
                <a:path w="1" h="2178" extrusionOk="0">
                  <a:moveTo>
                    <a:pt x="0" y="217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4280846" y="3419038"/>
              <a:ext cx="8082" cy="21121"/>
            </a:xfrm>
            <a:custGeom>
              <a:avLst/>
              <a:gdLst/>
              <a:ahLst/>
              <a:cxnLst/>
              <a:rect l="l" t="t" r="r" b="b"/>
              <a:pathLst>
                <a:path w="450" h="1176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304"/>
                    <a:pt x="202" y="529"/>
                    <a:pt x="306" y="781"/>
                  </a:cubicBezTo>
                  <a:lnTo>
                    <a:pt x="306" y="781"/>
                  </a:lnTo>
                  <a:cubicBezTo>
                    <a:pt x="276" y="532"/>
                    <a:pt x="124" y="280"/>
                    <a:pt x="0" y="1"/>
                  </a:cubicBezTo>
                  <a:close/>
                  <a:moveTo>
                    <a:pt x="306" y="781"/>
                  </a:moveTo>
                  <a:cubicBezTo>
                    <a:pt x="309" y="809"/>
                    <a:pt x="311" y="837"/>
                    <a:pt x="311" y="865"/>
                  </a:cubicBezTo>
                  <a:cubicBezTo>
                    <a:pt x="311" y="949"/>
                    <a:pt x="363" y="982"/>
                    <a:pt x="403" y="1034"/>
                  </a:cubicBezTo>
                  <a:lnTo>
                    <a:pt x="403" y="1034"/>
                  </a:lnTo>
                  <a:cubicBezTo>
                    <a:pt x="372" y="945"/>
                    <a:pt x="339" y="861"/>
                    <a:pt x="306" y="781"/>
                  </a:cubicBezTo>
                  <a:close/>
                  <a:moveTo>
                    <a:pt x="403" y="1034"/>
                  </a:moveTo>
                  <a:cubicBezTo>
                    <a:pt x="419" y="1080"/>
                    <a:pt x="434" y="1127"/>
                    <a:pt x="449" y="1176"/>
                  </a:cubicBezTo>
                  <a:cubicBezTo>
                    <a:pt x="449" y="1109"/>
                    <a:pt x="428" y="1068"/>
                    <a:pt x="403" y="10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4208826" y="3284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4193309" y="3380550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4234275" y="3305441"/>
              <a:ext cx="2496" cy="98098"/>
            </a:xfrm>
            <a:custGeom>
              <a:avLst/>
              <a:gdLst/>
              <a:ahLst/>
              <a:cxnLst/>
              <a:rect l="l" t="t" r="r" b="b"/>
              <a:pathLst>
                <a:path w="139" h="5462" extrusionOk="0">
                  <a:moveTo>
                    <a:pt x="1" y="5462"/>
                  </a:moveTo>
                  <a:cubicBezTo>
                    <a:pt x="1" y="3457"/>
                    <a:pt x="139" y="1729"/>
                    <a:pt x="139" y="0"/>
                  </a:cubicBezTo>
                  <a:cubicBezTo>
                    <a:pt x="139" y="1729"/>
                    <a:pt x="1" y="3457"/>
                    <a:pt x="1" y="546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4195787" y="33985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4097079" y="3454814"/>
              <a:ext cx="106180" cy="5837"/>
            </a:xfrm>
            <a:custGeom>
              <a:avLst/>
              <a:gdLst/>
              <a:ahLst/>
              <a:cxnLst/>
              <a:rect l="l" t="t" r="r" b="b"/>
              <a:pathLst>
                <a:path w="5912" h="325" extrusionOk="0">
                  <a:moveTo>
                    <a:pt x="2815" y="0"/>
                  </a:moveTo>
                  <a:cubicBezTo>
                    <a:pt x="1894" y="0"/>
                    <a:pt x="967" y="39"/>
                    <a:pt x="1" y="186"/>
                  </a:cubicBezTo>
                  <a:cubicBezTo>
                    <a:pt x="727" y="325"/>
                    <a:pt x="1591" y="325"/>
                    <a:pt x="2317" y="325"/>
                  </a:cubicBezTo>
                  <a:cubicBezTo>
                    <a:pt x="3181" y="325"/>
                    <a:pt x="4045" y="325"/>
                    <a:pt x="5047" y="186"/>
                  </a:cubicBezTo>
                  <a:cubicBezTo>
                    <a:pt x="5358" y="48"/>
                    <a:pt x="5635" y="48"/>
                    <a:pt x="5773" y="48"/>
                  </a:cubicBezTo>
                  <a:lnTo>
                    <a:pt x="5911" y="48"/>
                  </a:lnTo>
                  <a:cubicBezTo>
                    <a:pt x="4856" y="48"/>
                    <a:pt x="3839" y="0"/>
                    <a:pt x="28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4208826" y="3289923"/>
              <a:ext cx="2496" cy="20492"/>
            </a:xfrm>
            <a:custGeom>
              <a:avLst/>
              <a:gdLst/>
              <a:ahLst/>
              <a:cxnLst/>
              <a:rect l="l" t="t" r="r" b="b"/>
              <a:pathLst>
                <a:path w="139" h="1141" extrusionOk="0">
                  <a:moveTo>
                    <a:pt x="0" y="1141"/>
                  </a:moveTo>
                  <a:cubicBezTo>
                    <a:pt x="0" y="726"/>
                    <a:pt x="0" y="277"/>
                    <a:pt x="139" y="0"/>
                  </a:cubicBezTo>
                  <a:cubicBezTo>
                    <a:pt x="0" y="277"/>
                    <a:pt x="0" y="726"/>
                    <a:pt x="0" y="114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4267807" y="3388003"/>
              <a:ext cx="3107" cy="13057"/>
            </a:xfrm>
            <a:custGeom>
              <a:avLst/>
              <a:gdLst/>
              <a:ahLst/>
              <a:cxnLst/>
              <a:rect l="l" t="t" r="r" b="b"/>
              <a:pathLst>
                <a:path w="173" h="727" extrusionOk="0">
                  <a:moveTo>
                    <a:pt x="173" y="0"/>
                  </a:moveTo>
                  <a:lnTo>
                    <a:pt x="0" y="72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4193309" y="3258871"/>
              <a:ext cx="18014" cy="20510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1003" y="1"/>
                  </a:moveTo>
                  <a:cubicBezTo>
                    <a:pt x="692" y="1"/>
                    <a:pt x="553" y="139"/>
                    <a:pt x="415" y="277"/>
                  </a:cubicBezTo>
                  <a:cubicBezTo>
                    <a:pt x="277" y="588"/>
                    <a:pt x="139" y="865"/>
                    <a:pt x="0" y="1142"/>
                  </a:cubicBezTo>
                  <a:cubicBezTo>
                    <a:pt x="277" y="727"/>
                    <a:pt x="553" y="416"/>
                    <a:pt x="1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4193309" y="3331519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4205719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" y="0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4125635" y="339606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4133717" y="3419038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1"/>
                  </a:moveTo>
                  <a:lnTo>
                    <a:pt x="0" y="3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4193309" y="334703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4193309" y="3362554"/>
              <a:ext cx="18" cy="4975"/>
            </a:xfrm>
            <a:custGeom>
              <a:avLst/>
              <a:gdLst/>
              <a:ahLst/>
              <a:cxnLst/>
              <a:rect l="l" t="t" r="r" b="b"/>
              <a:pathLst>
                <a:path w="1" h="277" extrusionOk="0">
                  <a:moveTo>
                    <a:pt x="0" y="277"/>
                  </a:moveTo>
                  <a:lnTo>
                    <a:pt x="0" y="0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4128114" y="3440141"/>
              <a:ext cx="8100" cy="18"/>
            </a:xfrm>
            <a:custGeom>
              <a:avLst/>
              <a:gdLst/>
              <a:ahLst/>
              <a:cxnLst/>
              <a:rect l="l" t="t" r="r" b="b"/>
              <a:pathLst>
                <a:path w="451" h="1" extrusionOk="0">
                  <a:moveTo>
                    <a:pt x="1" y="1"/>
                  </a:moveTo>
                  <a:lnTo>
                    <a:pt x="45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4213783" y="3256392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1"/>
                  </a:moveTo>
                  <a:lnTo>
                    <a:pt x="1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4267807" y="3403520"/>
              <a:ext cx="18" cy="36638"/>
            </a:xfrm>
            <a:custGeom>
              <a:avLst/>
              <a:gdLst/>
              <a:ahLst/>
              <a:cxnLst/>
              <a:rect l="l" t="t" r="r" b="b"/>
              <a:pathLst>
                <a:path w="1" h="2040" extrusionOk="0">
                  <a:moveTo>
                    <a:pt x="0" y="2040"/>
                  </a:moveTo>
                  <a:lnTo>
                    <a:pt x="0" y="20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4193309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4128114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3983482" y="3209840"/>
              <a:ext cx="1308637" cy="1298077"/>
            </a:xfrm>
            <a:custGeom>
              <a:avLst/>
              <a:gdLst/>
              <a:ahLst/>
              <a:cxnLst/>
              <a:rect l="l" t="t" r="r" b="b"/>
              <a:pathLst>
                <a:path w="72864" h="72276" extrusionOk="0">
                  <a:moveTo>
                    <a:pt x="8365" y="9644"/>
                  </a:moveTo>
                  <a:lnTo>
                    <a:pt x="8365" y="10646"/>
                  </a:lnTo>
                  <a:lnTo>
                    <a:pt x="8365" y="11510"/>
                  </a:lnTo>
                  <a:lnTo>
                    <a:pt x="8365" y="11649"/>
                  </a:lnTo>
                  <a:lnTo>
                    <a:pt x="8365" y="11960"/>
                  </a:lnTo>
                  <a:lnTo>
                    <a:pt x="8365" y="12098"/>
                  </a:lnTo>
                  <a:cubicBezTo>
                    <a:pt x="8365" y="12236"/>
                    <a:pt x="8503" y="12513"/>
                    <a:pt x="8503" y="12824"/>
                  </a:cubicBezTo>
                  <a:lnTo>
                    <a:pt x="8054" y="12824"/>
                  </a:lnTo>
                  <a:lnTo>
                    <a:pt x="8054" y="10646"/>
                  </a:lnTo>
                  <a:lnTo>
                    <a:pt x="8054" y="10370"/>
                  </a:lnTo>
                  <a:lnTo>
                    <a:pt x="7916" y="10370"/>
                  </a:lnTo>
                  <a:lnTo>
                    <a:pt x="7916" y="10232"/>
                  </a:lnTo>
                  <a:lnTo>
                    <a:pt x="8054" y="10059"/>
                  </a:lnTo>
                  <a:lnTo>
                    <a:pt x="8227" y="9782"/>
                  </a:lnTo>
                  <a:lnTo>
                    <a:pt x="8365" y="9644"/>
                  </a:lnTo>
                  <a:close/>
                  <a:moveTo>
                    <a:pt x="10232" y="6913"/>
                  </a:moveTo>
                  <a:lnTo>
                    <a:pt x="10232" y="6913"/>
                  </a:lnTo>
                  <a:cubicBezTo>
                    <a:pt x="10093" y="8330"/>
                    <a:pt x="10232" y="9920"/>
                    <a:pt x="10232" y="11372"/>
                  </a:cubicBezTo>
                  <a:cubicBezTo>
                    <a:pt x="10370" y="11787"/>
                    <a:pt x="10370" y="12236"/>
                    <a:pt x="10370" y="12651"/>
                  </a:cubicBezTo>
                  <a:lnTo>
                    <a:pt x="10370" y="12824"/>
                  </a:lnTo>
                  <a:lnTo>
                    <a:pt x="9367" y="12824"/>
                  </a:lnTo>
                  <a:cubicBezTo>
                    <a:pt x="9229" y="12098"/>
                    <a:pt x="9229" y="11372"/>
                    <a:pt x="9229" y="10646"/>
                  </a:cubicBezTo>
                  <a:lnTo>
                    <a:pt x="9229" y="8642"/>
                  </a:lnTo>
                  <a:cubicBezTo>
                    <a:pt x="9367" y="8503"/>
                    <a:pt x="9367" y="8330"/>
                    <a:pt x="9367" y="8192"/>
                  </a:cubicBezTo>
                  <a:cubicBezTo>
                    <a:pt x="9506" y="7916"/>
                    <a:pt x="9644" y="7639"/>
                    <a:pt x="9955" y="7328"/>
                  </a:cubicBezTo>
                  <a:cubicBezTo>
                    <a:pt x="9955" y="7190"/>
                    <a:pt x="10093" y="7190"/>
                    <a:pt x="10093" y="7052"/>
                  </a:cubicBezTo>
                  <a:lnTo>
                    <a:pt x="10232" y="6913"/>
                  </a:lnTo>
                  <a:close/>
                  <a:moveTo>
                    <a:pt x="11683" y="5047"/>
                  </a:moveTo>
                  <a:lnTo>
                    <a:pt x="11683" y="5911"/>
                  </a:lnTo>
                  <a:lnTo>
                    <a:pt x="11683" y="6326"/>
                  </a:lnTo>
                  <a:lnTo>
                    <a:pt x="11683" y="6775"/>
                  </a:lnTo>
                  <a:lnTo>
                    <a:pt x="11683" y="6913"/>
                  </a:lnTo>
                  <a:lnTo>
                    <a:pt x="11683" y="7052"/>
                  </a:lnTo>
                  <a:lnTo>
                    <a:pt x="11683" y="7639"/>
                  </a:lnTo>
                  <a:lnTo>
                    <a:pt x="11683" y="7777"/>
                  </a:lnTo>
                  <a:lnTo>
                    <a:pt x="11683" y="7916"/>
                  </a:lnTo>
                  <a:lnTo>
                    <a:pt x="11683" y="8503"/>
                  </a:lnTo>
                  <a:lnTo>
                    <a:pt x="11683" y="8780"/>
                  </a:lnTo>
                  <a:lnTo>
                    <a:pt x="11683" y="9506"/>
                  </a:lnTo>
                  <a:lnTo>
                    <a:pt x="11683" y="9644"/>
                  </a:lnTo>
                  <a:cubicBezTo>
                    <a:pt x="11683" y="9920"/>
                    <a:pt x="11683" y="10232"/>
                    <a:pt x="11822" y="10508"/>
                  </a:cubicBezTo>
                  <a:lnTo>
                    <a:pt x="11822" y="10646"/>
                  </a:lnTo>
                  <a:lnTo>
                    <a:pt x="11822" y="11649"/>
                  </a:lnTo>
                  <a:lnTo>
                    <a:pt x="11822" y="11787"/>
                  </a:lnTo>
                  <a:cubicBezTo>
                    <a:pt x="11822" y="12098"/>
                    <a:pt x="11822" y="12375"/>
                    <a:pt x="11960" y="12651"/>
                  </a:cubicBezTo>
                  <a:lnTo>
                    <a:pt x="11960" y="12824"/>
                  </a:lnTo>
                  <a:lnTo>
                    <a:pt x="11234" y="12824"/>
                  </a:lnTo>
                  <a:cubicBezTo>
                    <a:pt x="11234" y="12375"/>
                    <a:pt x="11234" y="11960"/>
                    <a:pt x="11096" y="11510"/>
                  </a:cubicBezTo>
                  <a:lnTo>
                    <a:pt x="11096" y="11372"/>
                  </a:lnTo>
                  <a:lnTo>
                    <a:pt x="11096" y="8642"/>
                  </a:lnTo>
                  <a:lnTo>
                    <a:pt x="11096" y="6187"/>
                  </a:lnTo>
                  <a:cubicBezTo>
                    <a:pt x="11234" y="6187"/>
                    <a:pt x="11096" y="6049"/>
                    <a:pt x="10957" y="5911"/>
                  </a:cubicBezTo>
                  <a:cubicBezTo>
                    <a:pt x="11234" y="5600"/>
                    <a:pt x="11511" y="5323"/>
                    <a:pt x="11683" y="5047"/>
                  </a:cubicBezTo>
                  <a:close/>
                  <a:moveTo>
                    <a:pt x="13550" y="3146"/>
                  </a:moveTo>
                  <a:lnTo>
                    <a:pt x="13550" y="3318"/>
                  </a:lnTo>
                  <a:cubicBezTo>
                    <a:pt x="13101" y="6464"/>
                    <a:pt x="13101" y="9782"/>
                    <a:pt x="13101" y="12824"/>
                  </a:cubicBezTo>
                  <a:lnTo>
                    <a:pt x="12824" y="12824"/>
                  </a:lnTo>
                  <a:cubicBezTo>
                    <a:pt x="12547" y="10646"/>
                    <a:pt x="12547" y="8918"/>
                    <a:pt x="12547" y="7190"/>
                  </a:cubicBezTo>
                  <a:lnTo>
                    <a:pt x="12547" y="7052"/>
                  </a:lnTo>
                  <a:lnTo>
                    <a:pt x="12547" y="5600"/>
                  </a:lnTo>
                  <a:cubicBezTo>
                    <a:pt x="12547" y="5185"/>
                    <a:pt x="12547" y="4736"/>
                    <a:pt x="12686" y="4459"/>
                  </a:cubicBezTo>
                  <a:cubicBezTo>
                    <a:pt x="12686" y="4321"/>
                    <a:pt x="12686" y="4321"/>
                    <a:pt x="12547" y="4321"/>
                  </a:cubicBezTo>
                  <a:lnTo>
                    <a:pt x="12547" y="4183"/>
                  </a:lnTo>
                  <a:cubicBezTo>
                    <a:pt x="12686" y="4010"/>
                    <a:pt x="12686" y="3872"/>
                    <a:pt x="12824" y="3872"/>
                  </a:cubicBezTo>
                  <a:cubicBezTo>
                    <a:pt x="12962" y="3733"/>
                    <a:pt x="13101" y="3595"/>
                    <a:pt x="13101" y="3457"/>
                  </a:cubicBezTo>
                  <a:cubicBezTo>
                    <a:pt x="13239" y="3457"/>
                    <a:pt x="13412" y="3318"/>
                    <a:pt x="13550" y="3146"/>
                  </a:cubicBezTo>
                  <a:close/>
                  <a:moveTo>
                    <a:pt x="14276" y="5323"/>
                  </a:moveTo>
                  <a:cubicBezTo>
                    <a:pt x="14552" y="6187"/>
                    <a:pt x="14829" y="6913"/>
                    <a:pt x="15140" y="7639"/>
                  </a:cubicBezTo>
                  <a:lnTo>
                    <a:pt x="15140" y="7777"/>
                  </a:lnTo>
                  <a:lnTo>
                    <a:pt x="15140" y="7916"/>
                  </a:lnTo>
                  <a:cubicBezTo>
                    <a:pt x="15140" y="8780"/>
                    <a:pt x="15140" y="9644"/>
                    <a:pt x="14967" y="10508"/>
                  </a:cubicBezTo>
                  <a:lnTo>
                    <a:pt x="14967" y="10646"/>
                  </a:lnTo>
                  <a:lnTo>
                    <a:pt x="14967" y="12824"/>
                  </a:lnTo>
                  <a:lnTo>
                    <a:pt x="13965" y="12824"/>
                  </a:lnTo>
                  <a:lnTo>
                    <a:pt x="13965" y="11787"/>
                  </a:lnTo>
                  <a:lnTo>
                    <a:pt x="13965" y="10785"/>
                  </a:lnTo>
                  <a:cubicBezTo>
                    <a:pt x="13965" y="8780"/>
                    <a:pt x="14103" y="7052"/>
                    <a:pt x="14103" y="5323"/>
                  </a:cubicBezTo>
                  <a:close/>
                  <a:moveTo>
                    <a:pt x="16004" y="9920"/>
                  </a:moveTo>
                  <a:cubicBezTo>
                    <a:pt x="16004" y="10059"/>
                    <a:pt x="16004" y="10232"/>
                    <a:pt x="16142" y="10370"/>
                  </a:cubicBezTo>
                  <a:cubicBezTo>
                    <a:pt x="16281" y="10646"/>
                    <a:pt x="16281" y="10923"/>
                    <a:pt x="16419" y="11234"/>
                  </a:cubicBezTo>
                  <a:cubicBezTo>
                    <a:pt x="16419" y="11372"/>
                    <a:pt x="16557" y="11510"/>
                    <a:pt x="16557" y="11649"/>
                  </a:cubicBezTo>
                  <a:cubicBezTo>
                    <a:pt x="16695" y="11960"/>
                    <a:pt x="16868" y="12236"/>
                    <a:pt x="16868" y="12513"/>
                  </a:cubicBezTo>
                  <a:cubicBezTo>
                    <a:pt x="16868" y="12651"/>
                    <a:pt x="17006" y="12651"/>
                    <a:pt x="17006" y="12824"/>
                  </a:cubicBezTo>
                  <a:lnTo>
                    <a:pt x="15831" y="12824"/>
                  </a:lnTo>
                  <a:lnTo>
                    <a:pt x="15831" y="10785"/>
                  </a:lnTo>
                  <a:lnTo>
                    <a:pt x="15831" y="10646"/>
                  </a:lnTo>
                  <a:lnTo>
                    <a:pt x="16004" y="9920"/>
                  </a:lnTo>
                  <a:close/>
                  <a:moveTo>
                    <a:pt x="7190" y="11510"/>
                  </a:moveTo>
                  <a:lnTo>
                    <a:pt x="7190" y="12513"/>
                  </a:lnTo>
                  <a:lnTo>
                    <a:pt x="7190" y="12824"/>
                  </a:lnTo>
                  <a:lnTo>
                    <a:pt x="6499" y="12824"/>
                  </a:lnTo>
                  <a:lnTo>
                    <a:pt x="6326" y="12962"/>
                  </a:lnTo>
                  <a:lnTo>
                    <a:pt x="6326" y="12824"/>
                  </a:lnTo>
                  <a:lnTo>
                    <a:pt x="6637" y="12375"/>
                  </a:lnTo>
                  <a:lnTo>
                    <a:pt x="6775" y="12236"/>
                  </a:lnTo>
                  <a:cubicBezTo>
                    <a:pt x="6913" y="11960"/>
                    <a:pt x="7052" y="11787"/>
                    <a:pt x="7190" y="11510"/>
                  </a:cubicBezTo>
                  <a:close/>
                  <a:moveTo>
                    <a:pt x="64222" y="56445"/>
                  </a:moveTo>
                  <a:cubicBezTo>
                    <a:pt x="64084" y="56894"/>
                    <a:pt x="63808" y="57171"/>
                    <a:pt x="63531" y="57447"/>
                  </a:cubicBezTo>
                  <a:lnTo>
                    <a:pt x="63531" y="57309"/>
                  </a:lnTo>
                  <a:lnTo>
                    <a:pt x="63531" y="56583"/>
                  </a:lnTo>
                  <a:lnTo>
                    <a:pt x="63946" y="56583"/>
                  </a:lnTo>
                  <a:cubicBezTo>
                    <a:pt x="64084" y="56583"/>
                    <a:pt x="64222" y="56445"/>
                    <a:pt x="64222" y="56445"/>
                  </a:cubicBezTo>
                  <a:close/>
                  <a:moveTo>
                    <a:pt x="62667" y="56721"/>
                  </a:moveTo>
                  <a:lnTo>
                    <a:pt x="62667" y="57897"/>
                  </a:lnTo>
                  <a:cubicBezTo>
                    <a:pt x="62667" y="58035"/>
                    <a:pt x="62667" y="58173"/>
                    <a:pt x="62805" y="58311"/>
                  </a:cubicBezTo>
                  <a:cubicBezTo>
                    <a:pt x="62494" y="58623"/>
                    <a:pt x="62218" y="58899"/>
                    <a:pt x="62079" y="59176"/>
                  </a:cubicBezTo>
                  <a:lnTo>
                    <a:pt x="62079" y="59037"/>
                  </a:lnTo>
                  <a:cubicBezTo>
                    <a:pt x="61941" y="58311"/>
                    <a:pt x="61941" y="57586"/>
                    <a:pt x="62079" y="56894"/>
                  </a:cubicBezTo>
                  <a:lnTo>
                    <a:pt x="62356" y="56894"/>
                  </a:lnTo>
                  <a:cubicBezTo>
                    <a:pt x="62356" y="56894"/>
                    <a:pt x="62494" y="56721"/>
                    <a:pt x="62667" y="56721"/>
                  </a:cubicBezTo>
                  <a:close/>
                  <a:moveTo>
                    <a:pt x="39750" y="864"/>
                  </a:moveTo>
                  <a:cubicBezTo>
                    <a:pt x="42343" y="864"/>
                    <a:pt x="44797" y="1003"/>
                    <a:pt x="47389" y="1279"/>
                  </a:cubicBezTo>
                  <a:cubicBezTo>
                    <a:pt x="49394" y="1417"/>
                    <a:pt x="51122" y="1729"/>
                    <a:pt x="52712" y="2005"/>
                  </a:cubicBezTo>
                  <a:cubicBezTo>
                    <a:pt x="53300" y="2143"/>
                    <a:pt x="53853" y="2282"/>
                    <a:pt x="54302" y="2454"/>
                  </a:cubicBezTo>
                  <a:cubicBezTo>
                    <a:pt x="55305" y="5323"/>
                    <a:pt x="56307" y="8192"/>
                    <a:pt x="57482" y="11096"/>
                  </a:cubicBezTo>
                  <a:cubicBezTo>
                    <a:pt x="58035" y="12513"/>
                    <a:pt x="58623" y="14103"/>
                    <a:pt x="59210" y="15416"/>
                  </a:cubicBezTo>
                  <a:lnTo>
                    <a:pt x="59210" y="15555"/>
                  </a:lnTo>
                  <a:lnTo>
                    <a:pt x="59210" y="15693"/>
                  </a:lnTo>
                  <a:lnTo>
                    <a:pt x="59349" y="15831"/>
                  </a:lnTo>
                  <a:cubicBezTo>
                    <a:pt x="59763" y="16833"/>
                    <a:pt x="60075" y="18009"/>
                    <a:pt x="60489" y="19011"/>
                  </a:cubicBezTo>
                  <a:cubicBezTo>
                    <a:pt x="60628" y="19288"/>
                    <a:pt x="60766" y="19737"/>
                    <a:pt x="60939" y="20013"/>
                  </a:cubicBezTo>
                  <a:cubicBezTo>
                    <a:pt x="61353" y="21016"/>
                    <a:pt x="61803" y="22156"/>
                    <a:pt x="62218" y="23193"/>
                  </a:cubicBezTo>
                  <a:cubicBezTo>
                    <a:pt x="62805" y="25060"/>
                    <a:pt x="63531" y="26788"/>
                    <a:pt x="63946" y="28378"/>
                  </a:cubicBezTo>
                  <a:cubicBezTo>
                    <a:pt x="64222" y="29069"/>
                    <a:pt x="64395" y="29657"/>
                    <a:pt x="64533" y="30245"/>
                  </a:cubicBezTo>
                  <a:lnTo>
                    <a:pt x="64948" y="31109"/>
                  </a:lnTo>
                  <a:cubicBezTo>
                    <a:pt x="65259" y="32111"/>
                    <a:pt x="65536" y="32975"/>
                    <a:pt x="65812" y="33978"/>
                  </a:cubicBezTo>
                  <a:lnTo>
                    <a:pt x="66815" y="37296"/>
                  </a:lnTo>
                  <a:lnTo>
                    <a:pt x="67126" y="38160"/>
                  </a:lnTo>
                  <a:lnTo>
                    <a:pt x="67541" y="39439"/>
                  </a:lnTo>
                  <a:lnTo>
                    <a:pt x="67990" y="40614"/>
                  </a:lnTo>
                  <a:cubicBezTo>
                    <a:pt x="68405" y="42031"/>
                    <a:pt x="68854" y="43483"/>
                    <a:pt x="69407" y="45073"/>
                  </a:cubicBezTo>
                  <a:cubicBezTo>
                    <a:pt x="70444" y="47942"/>
                    <a:pt x="71308" y="50673"/>
                    <a:pt x="72000" y="53127"/>
                  </a:cubicBezTo>
                  <a:lnTo>
                    <a:pt x="72000" y="53265"/>
                  </a:lnTo>
                  <a:lnTo>
                    <a:pt x="72000" y="53576"/>
                  </a:lnTo>
                  <a:lnTo>
                    <a:pt x="71861" y="53714"/>
                  </a:lnTo>
                  <a:cubicBezTo>
                    <a:pt x="71723" y="53714"/>
                    <a:pt x="71723" y="53853"/>
                    <a:pt x="71585" y="53853"/>
                  </a:cubicBezTo>
                  <a:cubicBezTo>
                    <a:pt x="71446" y="53853"/>
                    <a:pt x="71308" y="53991"/>
                    <a:pt x="71135" y="53991"/>
                  </a:cubicBezTo>
                  <a:cubicBezTo>
                    <a:pt x="70721" y="54302"/>
                    <a:pt x="70133" y="54440"/>
                    <a:pt x="69718" y="54578"/>
                  </a:cubicBezTo>
                  <a:cubicBezTo>
                    <a:pt x="69269" y="54717"/>
                    <a:pt x="68992" y="54717"/>
                    <a:pt x="68543" y="54855"/>
                  </a:cubicBezTo>
                  <a:cubicBezTo>
                    <a:pt x="68128" y="54855"/>
                    <a:pt x="67679" y="54993"/>
                    <a:pt x="67264" y="55166"/>
                  </a:cubicBezTo>
                  <a:cubicBezTo>
                    <a:pt x="66538" y="55304"/>
                    <a:pt x="65951" y="55304"/>
                    <a:pt x="65398" y="55443"/>
                  </a:cubicBezTo>
                  <a:cubicBezTo>
                    <a:pt x="64948" y="55581"/>
                    <a:pt x="64395" y="55581"/>
                    <a:pt x="63946" y="55719"/>
                  </a:cubicBezTo>
                  <a:lnTo>
                    <a:pt x="63808" y="55719"/>
                  </a:lnTo>
                  <a:lnTo>
                    <a:pt x="63220" y="55857"/>
                  </a:lnTo>
                  <a:lnTo>
                    <a:pt x="63082" y="55719"/>
                  </a:lnTo>
                  <a:lnTo>
                    <a:pt x="62943" y="55719"/>
                  </a:lnTo>
                  <a:lnTo>
                    <a:pt x="62943" y="55857"/>
                  </a:lnTo>
                  <a:lnTo>
                    <a:pt x="62667" y="55857"/>
                  </a:lnTo>
                  <a:cubicBezTo>
                    <a:pt x="62356" y="56030"/>
                    <a:pt x="62079" y="56030"/>
                    <a:pt x="61803" y="56030"/>
                  </a:cubicBezTo>
                  <a:lnTo>
                    <a:pt x="61630" y="56030"/>
                  </a:lnTo>
                  <a:cubicBezTo>
                    <a:pt x="61630" y="56168"/>
                    <a:pt x="61492" y="56168"/>
                    <a:pt x="61492" y="56168"/>
                  </a:cubicBezTo>
                  <a:lnTo>
                    <a:pt x="61353" y="56168"/>
                  </a:lnTo>
                  <a:cubicBezTo>
                    <a:pt x="60939" y="56307"/>
                    <a:pt x="60489" y="56307"/>
                    <a:pt x="60075" y="56445"/>
                  </a:cubicBezTo>
                  <a:cubicBezTo>
                    <a:pt x="60075" y="56445"/>
                    <a:pt x="59902" y="56445"/>
                    <a:pt x="59902" y="56583"/>
                  </a:cubicBezTo>
                  <a:lnTo>
                    <a:pt x="59349" y="56583"/>
                  </a:lnTo>
                  <a:cubicBezTo>
                    <a:pt x="58761" y="56721"/>
                    <a:pt x="58173" y="56894"/>
                    <a:pt x="57620" y="57033"/>
                  </a:cubicBezTo>
                  <a:cubicBezTo>
                    <a:pt x="57482" y="57033"/>
                    <a:pt x="57482" y="57171"/>
                    <a:pt x="57309" y="57171"/>
                  </a:cubicBezTo>
                  <a:cubicBezTo>
                    <a:pt x="57033" y="57171"/>
                    <a:pt x="56756" y="57309"/>
                    <a:pt x="56445" y="57309"/>
                  </a:cubicBezTo>
                  <a:cubicBezTo>
                    <a:pt x="56030" y="57309"/>
                    <a:pt x="55754" y="57447"/>
                    <a:pt x="55305" y="57447"/>
                  </a:cubicBezTo>
                  <a:cubicBezTo>
                    <a:pt x="55166" y="57586"/>
                    <a:pt x="55028" y="57586"/>
                    <a:pt x="54890" y="57586"/>
                  </a:cubicBezTo>
                  <a:cubicBezTo>
                    <a:pt x="54440" y="57758"/>
                    <a:pt x="54164" y="57758"/>
                    <a:pt x="53715" y="57758"/>
                  </a:cubicBezTo>
                  <a:cubicBezTo>
                    <a:pt x="53576" y="57897"/>
                    <a:pt x="53438" y="57897"/>
                    <a:pt x="53162" y="57897"/>
                  </a:cubicBezTo>
                  <a:cubicBezTo>
                    <a:pt x="52850" y="58035"/>
                    <a:pt x="52574" y="58035"/>
                    <a:pt x="52297" y="58035"/>
                  </a:cubicBezTo>
                  <a:cubicBezTo>
                    <a:pt x="51848" y="58173"/>
                    <a:pt x="51572" y="58173"/>
                    <a:pt x="51260" y="58173"/>
                  </a:cubicBezTo>
                  <a:cubicBezTo>
                    <a:pt x="51122" y="58173"/>
                    <a:pt x="51122" y="58311"/>
                    <a:pt x="50984" y="58311"/>
                  </a:cubicBezTo>
                  <a:lnTo>
                    <a:pt x="50707" y="58311"/>
                  </a:lnTo>
                  <a:cubicBezTo>
                    <a:pt x="49982" y="58450"/>
                    <a:pt x="49394" y="58450"/>
                    <a:pt x="48668" y="58623"/>
                  </a:cubicBezTo>
                  <a:cubicBezTo>
                    <a:pt x="47389" y="58761"/>
                    <a:pt x="46076" y="58899"/>
                    <a:pt x="44797" y="59037"/>
                  </a:cubicBezTo>
                  <a:cubicBezTo>
                    <a:pt x="42792" y="59314"/>
                    <a:pt x="40753" y="59487"/>
                    <a:pt x="38886" y="59487"/>
                  </a:cubicBezTo>
                  <a:cubicBezTo>
                    <a:pt x="38298" y="59487"/>
                    <a:pt x="37884" y="59625"/>
                    <a:pt x="37434" y="59625"/>
                  </a:cubicBezTo>
                  <a:lnTo>
                    <a:pt x="34151" y="59625"/>
                  </a:lnTo>
                  <a:cubicBezTo>
                    <a:pt x="31247" y="59625"/>
                    <a:pt x="28240" y="59487"/>
                    <a:pt x="25786" y="59487"/>
                  </a:cubicBezTo>
                  <a:lnTo>
                    <a:pt x="25509" y="59314"/>
                  </a:lnTo>
                  <a:lnTo>
                    <a:pt x="24645" y="59314"/>
                  </a:lnTo>
                  <a:cubicBezTo>
                    <a:pt x="24472" y="59314"/>
                    <a:pt x="24472" y="59176"/>
                    <a:pt x="24472" y="59176"/>
                  </a:cubicBezTo>
                  <a:lnTo>
                    <a:pt x="24472" y="59037"/>
                  </a:lnTo>
                  <a:cubicBezTo>
                    <a:pt x="24334" y="58761"/>
                    <a:pt x="24058" y="58450"/>
                    <a:pt x="23919" y="58173"/>
                  </a:cubicBezTo>
                  <a:lnTo>
                    <a:pt x="23919" y="58035"/>
                  </a:lnTo>
                  <a:lnTo>
                    <a:pt x="23781" y="57897"/>
                  </a:lnTo>
                  <a:cubicBezTo>
                    <a:pt x="23608" y="57758"/>
                    <a:pt x="23608" y="57586"/>
                    <a:pt x="23608" y="57447"/>
                  </a:cubicBezTo>
                  <a:cubicBezTo>
                    <a:pt x="23194" y="56721"/>
                    <a:pt x="22744" y="55857"/>
                    <a:pt x="22329" y="55166"/>
                  </a:cubicBezTo>
                  <a:cubicBezTo>
                    <a:pt x="22191" y="54578"/>
                    <a:pt x="21880" y="53991"/>
                    <a:pt x="21604" y="53438"/>
                  </a:cubicBezTo>
                  <a:cubicBezTo>
                    <a:pt x="21465" y="53127"/>
                    <a:pt x="21327" y="52850"/>
                    <a:pt x="21189" y="52574"/>
                  </a:cubicBezTo>
                  <a:cubicBezTo>
                    <a:pt x="20878" y="51986"/>
                    <a:pt x="20601" y="51398"/>
                    <a:pt x="20325" y="50673"/>
                  </a:cubicBezTo>
                  <a:cubicBezTo>
                    <a:pt x="18873" y="47665"/>
                    <a:pt x="17559" y="44347"/>
                    <a:pt x="16004" y="40476"/>
                  </a:cubicBezTo>
                  <a:cubicBezTo>
                    <a:pt x="14691" y="37019"/>
                    <a:pt x="13412" y="33563"/>
                    <a:pt x="11960" y="29657"/>
                  </a:cubicBezTo>
                  <a:cubicBezTo>
                    <a:pt x="10957" y="26926"/>
                    <a:pt x="10093" y="24611"/>
                    <a:pt x="9229" y="22329"/>
                  </a:cubicBezTo>
                  <a:cubicBezTo>
                    <a:pt x="8780" y="20878"/>
                    <a:pt x="8227" y="19564"/>
                    <a:pt x="7777" y="18423"/>
                  </a:cubicBezTo>
                  <a:cubicBezTo>
                    <a:pt x="7363" y="16833"/>
                    <a:pt x="6775" y="15243"/>
                    <a:pt x="6187" y="13826"/>
                  </a:cubicBezTo>
                  <a:lnTo>
                    <a:pt x="6326" y="13826"/>
                  </a:lnTo>
                  <a:cubicBezTo>
                    <a:pt x="7292" y="13679"/>
                    <a:pt x="8219" y="13640"/>
                    <a:pt x="9140" y="13640"/>
                  </a:cubicBezTo>
                  <a:cubicBezTo>
                    <a:pt x="10164" y="13640"/>
                    <a:pt x="11181" y="13688"/>
                    <a:pt x="12236" y="13688"/>
                  </a:cubicBezTo>
                  <a:lnTo>
                    <a:pt x="17732" y="13688"/>
                  </a:lnTo>
                  <a:cubicBezTo>
                    <a:pt x="17732" y="13688"/>
                    <a:pt x="17870" y="13688"/>
                    <a:pt x="17870" y="13515"/>
                  </a:cubicBezTo>
                  <a:lnTo>
                    <a:pt x="18009" y="13377"/>
                  </a:lnTo>
                  <a:lnTo>
                    <a:pt x="18009" y="13100"/>
                  </a:lnTo>
                  <a:cubicBezTo>
                    <a:pt x="17421" y="11510"/>
                    <a:pt x="16868" y="9920"/>
                    <a:pt x="16281" y="8503"/>
                  </a:cubicBezTo>
                  <a:lnTo>
                    <a:pt x="16281" y="8330"/>
                  </a:lnTo>
                  <a:cubicBezTo>
                    <a:pt x="16004" y="7777"/>
                    <a:pt x="15831" y="7190"/>
                    <a:pt x="15555" y="6602"/>
                  </a:cubicBezTo>
                  <a:lnTo>
                    <a:pt x="15555" y="6464"/>
                  </a:lnTo>
                  <a:cubicBezTo>
                    <a:pt x="15416" y="6326"/>
                    <a:pt x="15416" y="6187"/>
                    <a:pt x="15416" y="6187"/>
                  </a:cubicBezTo>
                  <a:lnTo>
                    <a:pt x="15416" y="6049"/>
                  </a:lnTo>
                  <a:cubicBezTo>
                    <a:pt x="15278" y="5738"/>
                    <a:pt x="15278" y="5600"/>
                    <a:pt x="15140" y="5323"/>
                  </a:cubicBezTo>
                  <a:cubicBezTo>
                    <a:pt x="15140" y="5185"/>
                    <a:pt x="14967" y="5047"/>
                    <a:pt x="14967" y="4874"/>
                  </a:cubicBezTo>
                  <a:lnTo>
                    <a:pt x="14967" y="4736"/>
                  </a:lnTo>
                  <a:cubicBezTo>
                    <a:pt x="14829" y="4459"/>
                    <a:pt x="14829" y="4321"/>
                    <a:pt x="14691" y="4010"/>
                  </a:cubicBezTo>
                  <a:cubicBezTo>
                    <a:pt x="14691" y="4010"/>
                    <a:pt x="14691" y="3872"/>
                    <a:pt x="14552" y="3733"/>
                  </a:cubicBezTo>
                  <a:lnTo>
                    <a:pt x="14552" y="3457"/>
                  </a:lnTo>
                  <a:cubicBezTo>
                    <a:pt x="14552" y="3318"/>
                    <a:pt x="14414" y="3146"/>
                    <a:pt x="14414" y="3007"/>
                  </a:cubicBezTo>
                  <a:lnTo>
                    <a:pt x="14691" y="2869"/>
                  </a:lnTo>
                  <a:lnTo>
                    <a:pt x="16557" y="2869"/>
                  </a:lnTo>
                  <a:cubicBezTo>
                    <a:pt x="17421" y="2731"/>
                    <a:pt x="18285" y="2731"/>
                    <a:pt x="19460" y="2593"/>
                  </a:cubicBezTo>
                  <a:cubicBezTo>
                    <a:pt x="20152" y="2454"/>
                    <a:pt x="21016" y="2282"/>
                    <a:pt x="21742" y="2282"/>
                  </a:cubicBezTo>
                  <a:lnTo>
                    <a:pt x="22053" y="2143"/>
                  </a:lnTo>
                  <a:lnTo>
                    <a:pt x="22744" y="2143"/>
                  </a:lnTo>
                  <a:lnTo>
                    <a:pt x="23194" y="2005"/>
                  </a:lnTo>
                  <a:cubicBezTo>
                    <a:pt x="23919" y="2005"/>
                    <a:pt x="24472" y="1867"/>
                    <a:pt x="25060" y="1867"/>
                  </a:cubicBezTo>
                  <a:cubicBezTo>
                    <a:pt x="26062" y="1729"/>
                    <a:pt x="27065" y="1590"/>
                    <a:pt x="27929" y="1590"/>
                  </a:cubicBezTo>
                  <a:cubicBezTo>
                    <a:pt x="28966" y="1417"/>
                    <a:pt x="29968" y="1279"/>
                    <a:pt x="30832" y="1279"/>
                  </a:cubicBezTo>
                  <a:cubicBezTo>
                    <a:pt x="32975" y="1141"/>
                    <a:pt x="34842" y="1003"/>
                    <a:pt x="36743" y="864"/>
                  </a:cubicBezTo>
                  <a:close/>
                  <a:moveTo>
                    <a:pt x="61077" y="57171"/>
                  </a:moveTo>
                  <a:cubicBezTo>
                    <a:pt x="61077" y="58035"/>
                    <a:pt x="61077" y="58899"/>
                    <a:pt x="61215" y="59763"/>
                  </a:cubicBezTo>
                  <a:lnTo>
                    <a:pt x="61215" y="59901"/>
                  </a:lnTo>
                  <a:lnTo>
                    <a:pt x="61353" y="60040"/>
                  </a:lnTo>
                  <a:cubicBezTo>
                    <a:pt x="60939" y="60351"/>
                    <a:pt x="60628" y="60766"/>
                    <a:pt x="60351" y="61215"/>
                  </a:cubicBezTo>
                  <a:lnTo>
                    <a:pt x="60351" y="60904"/>
                  </a:lnTo>
                  <a:lnTo>
                    <a:pt x="60351" y="57309"/>
                  </a:lnTo>
                  <a:cubicBezTo>
                    <a:pt x="60628" y="57171"/>
                    <a:pt x="60939" y="57171"/>
                    <a:pt x="61077" y="57171"/>
                  </a:cubicBezTo>
                  <a:close/>
                  <a:moveTo>
                    <a:pt x="59487" y="57447"/>
                  </a:moveTo>
                  <a:lnTo>
                    <a:pt x="59487" y="57758"/>
                  </a:lnTo>
                  <a:cubicBezTo>
                    <a:pt x="59487" y="59037"/>
                    <a:pt x="59349" y="60351"/>
                    <a:pt x="59487" y="61630"/>
                  </a:cubicBezTo>
                  <a:lnTo>
                    <a:pt x="59487" y="61906"/>
                  </a:lnTo>
                  <a:lnTo>
                    <a:pt x="59625" y="61906"/>
                  </a:lnTo>
                  <a:cubicBezTo>
                    <a:pt x="59210" y="62356"/>
                    <a:pt x="58899" y="62770"/>
                    <a:pt x="58485" y="63220"/>
                  </a:cubicBezTo>
                  <a:lnTo>
                    <a:pt x="58485" y="62632"/>
                  </a:lnTo>
                  <a:cubicBezTo>
                    <a:pt x="58346" y="61042"/>
                    <a:pt x="58346" y="59314"/>
                    <a:pt x="58485" y="57758"/>
                  </a:cubicBezTo>
                  <a:lnTo>
                    <a:pt x="58623" y="57758"/>
                  </a:lnTo>
                  <a:cubicBezTo>
                    <a:pt x="58899" y="57586"/>
                    <a:pt x="59210" y="57586"/>
                    <a:pt x="59487" y="57447"/>
                  </a:cubicBezTo>
                  <a:close/>
                  <a:moveTo>
                    <a:pt x="57620" y="57897"/>
                  </a:moveTo>
                  <a:cubicBezTo>
                    <a:pt x="57482" y="59763"/>
                    <a:pt x="57482" y="61630"/>
                    <a:pt x="57620" y="63496"/>
                  </a:cubicBezTo>
                  <a:cubicBezTo>
                    <a:pt x="57620" y="63634"/>
                    <a:pt x="57620" y="63634"/>
                    <a:pt x="57759" y="63634"/>
                  </a:cubicBezTo>
                  <a:cubicBezTo>
                    <a:pt x="57759" y="63807"/>
                    <a:pt x="57759" y="63807"/>
                    <a:pt x="57897" y="63946"/>
                  </a:cubicBezTo>
                  <a:cubicBezTo>
                    <a:pt x="57620" y="64084"/>
                    <a:pt x="57482" y="64360"/>
                    <a:pt x="57171" y="64671"/>
                  </a:cubicBezTo>
                  <a:lnTo>
                    <a:pt x="56618" y="65224"/>
                  </a:lnTo>
                  <a:lnTo>
                    <a:pt x="56618" y="62217"/>
                  </a:lnTo>
                  <a:lnTo>
                    <a:pt x="56618" y="61906"/>
                  </a:lnTo>
                  <a:cubicBezTo>
                    <a:pt x="56618" y="60766"/>
                    <a:pt x="56445" y="59487"/>
                    <a:pt x="56618" y="58173"/>
                  </a:cubicBezTo>
                  <a:cubicBezTo>
                    <a:pt x="56895" y="58035"/>
                    <a:pt x="57309" y="58035"/>
                    <a:pt x="57620" y="57897"/>
                  </a:cubicBezTo>
                  <a:close/>
                  <a:moveTo>
                    <a:pt x="55754" y="58311"/>
                  </a:moveTo>
                  <a:cubicBezTo>
                    <a:pt x="55581" y="60766"/>
                    <a:pt x="55754" y="63081"/>
                    <a:pt x="55754" y="65536"/>
                  </a:cubicBezTo>
                  <a:cubicBezTo>
                    <a:pt x="55754" y="65674"/>
                    <a:pt x="55892" y="65812"/>
                    <a:pt x="56030" y="65950"/>
                  </a:cubicBezTo>
                  <a:lnTo>
                    <a:pt x="55892" y="66089"/>
                  </a:lnTo>
                  <a:cubicBezTo>
                    <a:pt x="55581" y="66400"/>
                    <a:pt x="55443" y="66538"/>
                    <a:pt x="55305" y="66676"/>
                  </a:cubicBezTo>
                  <a:cubicBezTo>
                    <a:pt x="55305" y="65363"/>
                    <a:pt x="55166" y="64084"/>
                    <a:pt x="55028" y="62770"/>
                  </a:cubicBezTo>
                  <a:cubicBezTo>
                    <a:pt x="54890" y="61353"/>
                    <a:pt x="54890" y="59901"/>
                    <a:pt x="55028" y="58450"/>
                  </a:cubicBezTo>
                  <a:cubicBezTo>
                    <a:pt x="55305" y="58450"/>
                    <a:pt x="55443" y="58311"/>
                    <a:pt x="55754" y="58311"/>
                  </a:cubicBezTo>
                  <a:close/>
                  <a:moveTo>
                    <a:pt x="54164" y="58623"/>
                  </a:moveTo>
                  <a:cubicBezTo>
                    <a:pt x="54164" y="58899"/>
                    <a:pt x="54164" y="59176"/>
                    <a:pt x="54026" y="59487"/>
                  </a:cubicBezTo>
                  <a:lnTo>
                    <a:pt x="54026" y="60351"/>
                  </a:lnTo>
                  <a:cubicBezTo>
                    <a:pt x="54026" y="61215"/>
                    <a:pt x="54026" y="61906"/>
                    <a:pt x="54164" y="62632"/>
                  </a:cubicBezTo>
                  <a:cubicBezTo>
                    <a:pt x="54302" y="64222"/>
                    <a:pt x="54440" y="65674"/>
                    <a:pt x="54440" y="67091"/>
                  </a:cubicBezTo>
                  <a:cubicBezTo>
                    <a:pt x="54440" y="67264"/>
                    <a:pt x="54440" y="67402"/>
                    <a:pt x="54579" y="67540"/>
                  </a:cubicBezTo>
                  <a:lnTo>
                    <a:pt x="54164" y="67955"/>
                  </a:lnTo>
                  <a:lnTo>
                    <a:pt x="54026" y="68128"/>
                  </a:lnTo>
                  <a:lnTo>
                    <a:pt x="53853" y="68266"/>
                  </a:lnTo>
                  <a:cubicBezTo>
                    <a:pt x="53715" y="66953"/>
                    <a:pt x="53576" y="65536"/>
                    <a:pt x="53438" y="64222"/>
                  </a:cubicBezTo>
                  <a:lnTo>
                    <a:pt x="53438" y="64084"/>
                  </a:lnTo>
                  <a:lnTo>
                    <a:pt x="53438" y="63081"/>
                  </a:lnTo>
                  <a:cubicBezTo>
                    <a:pt x="53438" y="62770"/>
                    <a:pt x="53438" y="62632"/>
                    <a:pt x="53300" y="62356"/>
                  </a:cubicBezTo>
                  <a:lnTo>
                    <a:pt x="53300" y="62217"/>
                  </a:lnTo>
                  <a:lnTo>
                    <a:pt x="53300" y="59625"/>
                  </a:lnTo>
                  <a:lnTo>
                    <a:pt x="53300" y="59037"/>
                  </a:lnTo>
                  <a:lnTo>
                    <a:pt x="53300" y="58761"/>
                  </a:lnTo>
                  <a:cubicBezTo>
                    <a:pt x="53576" y="58761"/>
                    <a:pt x="53853" y="58623"/>
                    <a:pt x="54164" y="58623"/>
                  </a:cubicBezTo>
                  <a:close/>
                  <a:moveTo>
                    <a:pt x="38298" y="0"/>
                  </a:moveTo>
                  <a:cubicBezTo>
                    <a:pt x="36432" y="0"/>
                    <a:pt x="34565" y="139"/>
                    <a:pt x="32561" y="277"/>
                  </a:cubicBezTo>
                  <a:cubicBezTo>
                    <a:pt x="30971" y="415"/>
                    <a:pt x="29381" y="553"/>
                    <a:pt x="27791" y="726"/>
                  </a:cubicBezTo>
                  <a:cubicBezTo>
                    <a:pt x="27065" y="726"/>
                    <a:pt x="26374" y="864"/>
                    <a:pt x="25509" y="864"/>
                  </a:cubicBezTo>
                  <a:cubicBezTo>
                    <a:pt x="24784" y="1003"/>
                    <a:pt x="23919" y="1141"/>
                    <a:pt x="23194" y="1141"/>
                  </a:cubicBezTo>
                  <a:cubicBezTo>
                    <a:pt x="21604" y="1417"/>
                    <a:pt x="20014" y="1590"/>
                    <a:pt x="18424" y="1867"/>
                  </a:cubicBezTo>
                  <a:cubicBezTo>
                    <a:pt x="17732" y="1867"/>
                    <a:pt x="16868" y="2005"/>
                    <a:pt x="16142" y="2005"/>
                  </a:cubicBezTo>
                  <a:cubicBezTo>
                    <a:pt x="15693" y="2005"/>
                    <a:pt x="15416" y="2005"/>
                    <a:pt x="14967" y="2143"/>
                  </a:cubicBezTo>
                  <a:lnTo>
                    <a:pt x="13550" y="2143"/>
                  </a:lnTo>
                  <a:cubicBezTo>
                    <a:pt x="13412" y="2143"/>
                    <a:pt x="13412" y="2143"/>
                    <a:pt x="13239" y="2282"/>
                  </a:cubicBezTo>
                  <a:cubicBezTo>
                    <a:pt x="13101" y="2282"/>
                    <a:pt x="13101" y="2454"/>
                    <a:pt x="12962" y="2593"/>
                  </a:cubicBezTo>
                  <a:lnTo>
                    <a:pt x="12824" y="2593"/>
                  </a:lnTo>
                  <a:cubicBezTo>
                    <a:pt x="12824" y="2731"/>
                    <a:pt x="12686" y="2731"/>
                    <a:pt x="12686" y="2731"/>
                  </a:cubicBezTo>
                  <a:cubicBezTo>
                    <a:pt x="12236" y="3146"/>
                    <a:pt x="11960" y="3457"/>
                    <a:pt x="11683" y="3872"/>
                  </a:cubicBezTo>
                  <a:cubicBezTo>
                    <a:pt x="10646" y="4874"/>
                    <a:pt x="9782" y="5911"/>
                    <a:pt x="9091" y="7052"/>
                  </a:cubicBezTo>
                  <a:cubicBezTo>
                    <a:pt x="8365" y="7916"/>
                    <a:pt x="7777" y="8780"/>
                    <a:pt x="7190" y="9782"/>
                  </a:cubicBezTo>
                  <a:cubicBezTo>
                    <a:pt x="6913" y="10232"/>
                    <a:pt x="6637" y="10646"/>
                    <a:pt x="6326" y="11234"/>
                  </a:cubicBezTo>
                  <a:cubicBezTo>
                    <a:pt x="6049" y="11649"/>
                    <a:pt x="5911" y="12098"/>
                    <a:pt x="5634" y="12513"/>
                  </a:cubicBezTo>
                  <a:cubicBezTo>
                    <a:pt x="5462" y="12651"/>
                    <a:pt x="5462" y="12824"/>
                    <a:pt x="5323" y="12824"/>
                  </a:cubicBezTo>
                  <a:lnTo>
                    <a:pt x="5323" y="13100"/>
                  </a:lnTo>
                  <a:lnTo>
                    <a:pt x="5323" y="13377"/>
                  </a:lnTo>
                  <a:lnTo>
                    <a:pt x="5323" y="13515"/>
                  </a:lnTo>
                  <a:cubicBezTo>
                    <a:pt x="5185" y="13515"/>
                    <a:pt x="5185" y="13688"/>
                    <a:pt x="5323" y="13688"/>
                  </a:cubicBezTo>
                  <a:cubicBezTo>
                    <a:pt x="5911" y="15555"/>
                    <a:pt x="6637" y="17421"/>
                    <a:pt x="7190" y="19288"/>
                  </a:cubicBezTo>
                  <a:cubicBezTo>
                    <a:pt x="7052" y="19288"/>
                    <a:pt x="6775" y="19426"/>
                    <a:pt x="6637" y="19564"/>
                  </a:cubicBezTo>
                  <a:cubicBezTo>
                    <a:pt x="5911" y="19737"/>
                    <a:pt x="5323" y="20013"/>
                    <a:pt x="4597" y="20152"/>
                  </a:cubicBezTo>
                  <a:cubicBezTo>
                    <a:pt x="3319" y="20428"/>
                    <a:pt x="1867" y="20739"/>
                    <a:pt x="450" y="20878"/>
                  </a:cubicBezTo>
                  <a:lnTo>
                    <a:pt x="450" y="21016"/>
                  </a:lnTo>
                  <a:cubicBezTo>
                    <a:pt x="139" y="21016"/>
                    <a:pt x="0" y="21154"/>
                    <a:pt x="0" y="21465"/>
                  </a:cubicBezTo>
                  <a:lnTo>
                    <a:pt x="0" y="21742"/>
                  </a:lnTo>
                  <a:cubicBezTo>
                    <a:pt x="864" y="24058"/>
                    <a:pt x="1590" y="26339"/>
                    <a:pt x="2316" y="28793"/>
                  </a:cubicBezTo>
                  <a:cubicBezTo>
                    <a:pt x="3042" y="31247"/>
                    <a:pt x="3733" y="33563"/>
                    <a:pt x="4597" y="35982"/>
                  </a:cubicBezTo>
                  <a:cubicBezTo>
                    <a:pt x="4770" y="35982"/>
                    <a:pt x="4909" y="36155"/>
                    <a:pt x="4909" y="36155"/>
                  </a:cubicBezTo>
                  <a:lnTo>
                    <a:pt x="5185" y="36155"/>
                  </a:lnTo>
                  <a:cubicBezTo>
                    <a:pt x="5323" y="35982"/>
                    <a:pt x="5462" y="35982"/>
                    <a:pt x="5462" y="35844"/>
                  </a:cubicBezTo>
                  <a:lnTo>
                    <a:pt x="5462" y="35706"/>
                  </a:lnTo>
                  <a:lnTo>
                    <a:pt x="5462" y="35568"/>
                  </a:lnTo>
                  <a:lnTo>
                    <a:pt x="5323" y="35429"/>
                  </a:lnTo>
                  <a:cubicBezTo>
                    <a:pt x="5185" y="34842"/>
                    <a:pt x="5047" y="34254"/>
                    <a:pt x="4770" y="33701"/>
                  </a:cubicBezTo>
                  <a:cubicBezTo>
                    <a:pt x="4321" y="32526"/>
                    <a:pt x="4044" y="31385"/>
                    <a:pt x="3595" y="30106"/>
                  </a:cubicBezTo>
                  <a:cubicBezTo>
                    <a:pt x="3457" y="29657"/>
                    <a:pt x="3319" y="29069"/>
                    <a:pt x="3180" y="28516"/>
                  </a:cubicBezTo>
                  <a:cubicBezTo>
                    <a:pt x="2869" y="27514"/>
                    <a:pt x="2454" y="26339"/>
                    <a:pt x="2178" y="25336"/>
                  </a:cubicBezTo>
                  <a:cubicBezTo>
                    <a:pt x="2178" y="25198"/>
                    <a:pt x="2005" y="25060"/>
                    <a:pt x="2005" y="24922"/>
                  </a:cubicBezTo>
                  <a:cubicBezTo>
                    <a:pt x="1867" y="24472"/>
                    <a:pt x="1729" y="24058"/>
                    <a:pt x="1590" y="23608"/>
                  </a:cubicBezTo>
                  <a:cubicBezTo>
                    <a:pt x="1590" y="23470"/>
                    <a:pt x="1452" y="23332"/>
                    <a:pt x="1452" y="23193"/>
                  </a:cubicBezTo>
                  <a:cubicBezTo>
                    <a:pt x="1314" y="22744"/>
                    <a:pt x="1141" y="22329"/>
                    <a:pt x="1003" y="22018"/>
                  </a:cubicBezTo>
                  <a:lnTo>
                    <a:pt x="1003" y="21742"/>
                  </a:lnTo>
                  <a:cubicBezTo>
                    <a:pt x="1867" y="21603"/>
                    <a:pt x="2731" y="21465"/>
                    <a:pt x="3457" y="21292"/>
                  </a:cubicBezTo>
                  <a:cubicBezTo>
                    <a:pt x="3733" y="21292"/>
                    <a:pt x="4044" y="21154"/>
                    <a:pt x="4321" y="21154"/>
                  </a:cubicBezTo>
                  <a:cubicBezTo>
                    <a:pt x="4909" y="21016"/>
                    <a:pt x="5634" y="20739"/>
                    <a:pt x="6187" y="20601"/>
                  </a:cubicBezTo>
                  <a:cubicBezTo>
                    <a:pt x="6637" y="20428"/>
                    <a:pt x="7052" y="20290"/>
                    <a:pt x="7501" y="20152"/>
                  </a:cubicBezTo>
                  <a:cubicBezTo>
                    <a:pt x="7916" y="21016"/>
                    <a:pt x="8227" y="22018"/>
                    <a:pt x="8503" y="23021"/>
                  </a:cubicBezTo>
                  <a:cubicBezTo>
                    <a:pt x="8642" y="23021"/>
                    <a:pt x="8642" y="23193"/>
                    <a:pt x="8642" y="23332"/>
                  </a:cubicBezTo>
                  <a:cubicBezTo>
                    <a:pt x="10093" y="27341"/>
                    <a:pt x="11683" y="31385"/>
                    <a:pt x="13101" y="35291"/>
                  </a:cubicBezTo>
                  <a:cubicBezTo>
                    <a:pt x="13965" y="37296"/>
                    <a:pt x="14691" y="39162"/>
                    <a:pt x="15416" y="41167"/>
                  </a:cubicBezTo>
                  <a:lnTo>
                    <a:pt x="15555" y="41478"/>
                  </a:lnTo>
                  <a:cubicBezTo>
                    <a:pt x="15831" y="42342"/>
                    <a:pt x="16142" y="43207"/>
                    <a:pt x="16557" y="44071"/>
                  </a:cubicBezTo>
                  <a:lnTo>
                    <a:pt x="16557" y="44209"/>
                  </a:lnTo>
                  <a:lnTo>
                    <a:pt x="16557" y="44347"/>
                  </a:lnTo>
                  <a:cubicBezTo>
                    <a:pt x="16868" y="44624"/>
                    <a:pt x="17006" y="45073"/>
                    <a:pt x="17145" y="45350"/>
                  </a:cubicBezTo>
                  <a:lnTo>
                    <a:pt x="17283" y="45937"/>
                  </a:lnTo>
                  <a:cubicBezTo>
                    <a:pt x="17559" y="46663"/>
                    <a:pt x="17870" y="47389"/>
                    <a:pt x="18285" y="48080"/>
                  </a:cubicBezTo>
                  <a:lnTo>
                    <a:pt x="18285" y="48391"/>
                  </a:lnTo>
                  <a:cubicBezTo>
                    <a:pt x="18424" y="48806"/>
                    <a:pt x="18735" y="49117"/>
                    <a:pt x="18873" y="49532"/>
                  </a:cubicBezTo>
                  <a:cubicBezTo>
                    <a:pt x="19149" y="50120"/>
                    <a:pt x="19460" y="50845"/>
                    <a:pt x="19737" y="51398"/>
                  </a:cubicBezTo>
                  <a:cubicBezTo>
                    <a:pt x="19737" y="51537"/>
                    <a:pt x="19737" y="51710"/>
                    <a:pt x="19875" y="51710"/>
                  </a:cubicBezTo>
                  <a:cubicBezTo>
                    <a:pt x="19875" y="51986"/>
                    <a:pt x="20014" y="52263"/>
                    <a:pt x="20152" y="52574"/>
                  </a:cubicBezTo>
                  <a:cubicBezTo>
                    <a:pt x="20325" y="52850"/>
                    <a:pt x="20463" y="52988"/>
                    <a:pt x="20601" y="53265"/>
                  </a:cubicBezTo>
                  <a:cubicBezTo>
                    <a:pt x="20601" y="53438"/>
                    <a:pt x="20601" y="53576"/>
                    <a:pt x="20739" y="53576"/>
                  </a:cubicBezTo>
                  <a:cubicBezTo>
                    <a:pt x="20878" y="53991"/>
                    <a:pt x="21016" y="54302"/>
                    <a:pt x="21189" y="54717"/>
                  </a:cubicBezTo>
                  <a:cubicBezTo>
                    <a:pt x="21465" y="55166"/>
                    <a:pt x="21604" y="55581"/>
                    <a:pt x="21880" y="56030"/>
                  </a:cubicBezTo>
                  <a:cubicBezTo>
                    <a:pt x="22191" y="56583"/>
                    <a:pt x="22468" y="57309"/>
                    <a:pt x="22917" y="57897"/>
                  </a:cubicBezTo>
                  <a:cubicBezTo>
                    <a:pt x="22917" y="58035"/>
                    <a:pt x="22917" y="58035"/>
                    <a:pt x="23055" y="58173"/>
                  </a:cubicBezTo>
                  <a:lnTo>
                    <a:pt x="23055" y="58311"/>
                  </a:lnTo>
                  <a:lnTo>
                    <a:pt x="23194" y="58450"/>
                  </a:lnTo>
                  <a:lnTo>
                    <a:pt x="23194" y="58623"/>
                  </a:lnTo>
                  <a:cubicBezTo>
                    <a:pt x="23332" y="58761"/>
                    <a:pt x="23470" y="58899"/>
                    <a:pt x="23470" y="59176"/>
                  </a:cubicBezTo>
                  <a:lnTo>
                    <a:pt x="23608" y="59176"/>
                  </a:lnTo>
                  <a:cubicBezTo>
                    <a:pt x="23608" y="59487"/>
                    <a:pt x="23781" y="59625"/>
                    <a:pt x="23781" y="59763"/>
                  </a:cubicBezTo>
                  <a:cubicBezTo>
                    <a:pt x="23919" y="59901"/>
                    <a:pt x="23919" y="60040"/>
                    <a:pt x="24058" y="60040"/>
                  </a:cubicBezTo>
                  <a:lnTo>
                    <a:pt x="24196" y="60040"/>
                  </a:lnTo>
                  <a:cubicBezTo>
                    <a:pt x="24334" y="60178"/>
                    <a:pt x="24334" y="60178"/>
                    <a:pt x="24472" y="60178"/>
                  </a:cubicBezTo>
                  <a:lnTo>
                    <a:pt x="25060" y="60178"/>
                  </a:lnTo>
                  <a:cubicBezTo>
                    <a:pt x="27791" y="60351"/>
                    <a:pt x="30971" y="60489"/>
                    <a:pt x="34151" y="60489"/>
                  </a:cubicBezTo>
                  <a:lnTo>
                    <a:pt x="36155" y="60489"/>
                  </a:lnTo>
                  <a:cubicBezTo>
                    <a:pt x="38160" y="60351"/>
                    <a:pt x="40027" y="60351"/>
                    <a:pt x="41928" y="60178"/>
                  </a:cubicBezTo>
                  <a:lnTo>
                    <a:pt x="42481" y="60178"/>
                  </a:lnTo>
                  <a:cubicBezTo>
                    <a:pt x="42619" y="60178"/>
                    <a:pt x="42930" y="60040"/>
                    <a:pt x="43068" y="60040"/>
                  </a:cubicBezTo>
                  <a:lnTo>
                    <a:pt x="43345" y="60040"/>
                  </a:lnTo>
                  <a:cubicBezTo>
                    <a:pt x="43794" y="60040"/>
                    <a:pt x="44071" y="60040"/>
                    <a:pt x="44347" y="59901"/>
                  </a:cubicBezTo>
                  <a:lnTo>
                    <a:pt x="44520" y="59901"/>
                  </a:lnTo>
                  <a:cubicBezTo>
                    <a:pt x="45073" y="59901"/>
                    <a:pt x="45523" y="59901"/>
                    <a:pt x="46076" y="59763"/>
                  </a:cubicBezTo>
                  <a:cubicBezTo>
                    <a:pt x="46525" y="59763"/>
                    <a:pt x="46940" y="59763"/>
                    <a:pt x="47251" y="59625"/>
                  </a:cubicBezTo>
                  <a:lnTo>
                    <a:pt x="47527" y="59625"/>
                  </a:lnTo>
                  <a:cubicBezTo>
                    <a:pt x="49117" y="59487"/>
                    <a:pt x="50846" y="59176"/>
                    <a:pt x="52436" y="58899"/>
                  </a:cubicBezTo>
                  <a:lnTo>
                    <a:pt x="52436" y="59037"/>
                  </a:lnTo>
                  <a:lnTo>
                    <a:pt x="52436" y="59763"/>
                  </a:lnTo>
                  <a:cubicBezTo>
                    <a:pt x="52436" y="61491"/>
                    <a:pt x="52574" y="63220"/>
                    <a:pt x="52712" y="64948"/>
                  </a:cubicBezTo>
                  <a:lnTo>
                    <a:pt x="52712" y="65086"/>
                  </a:lnTo>
                  <a:cubicBezTo>
                    <a:pt x="52712" y="66227"/>
                    <a:pt x="52850" y="67402"/>
                    <a:pt x="52989" y="68681"/>
                  </a:cubicBezTo>
                  <a:lnTo>
                    <a:pt x="52712" y="68681"/>
                  </a:lnTo>
                  <a:cubicBezTo>
                    <a:pt x="51848" y="68681"/>
                    <a:pt x="50846" y="68681"/>
                    <a:pt x="49982" y="68819"/>
                  </a:cubicBezTo>
                  <a:cubicBezTo>
                    <a:pt x="47977" y="68819"/>
                    <a:pt x="45937" y="68992"/>
                    <a:pt x="44071" y="69130"/>
                  </a:cubicBezTo>
                  <a:cubicBezTo>
                    <a:pt x="43345" y="69130"/>
                    <a:pt x="42619" y="69269"/>
                    <a:pt x="41928" y="69269"/>
                  </a:cubicBezTo>
                  <a:cubicBezTo>
                    <a:pt x="40891" y="69407"/>
                    <a:pt x="39750" y="69407"/>
                    <a:pt x="38610" y="69545"/>
                  </a:cubicBezTo>
                  <a:lnTo>
                    <a:pt x="36155" y="69683"/>
                  </a:lnTo>
                  <a:lnTo>
                    <a:pt x="35430" y="69683"/>
                  </a:lnTo>
                  <a:lnTo>
                    <a:pt x="34842" y="69856"/>
                  </a:lnTo>
                  <a:lnTo>
                    <a:pt x="33840" y="69856"/>
                  </a:lnTo>
                  <a:cubicBezTo>
                    <a:pt x="32699" y="69994"/>
                    <a:pt x="31558" y="69994"/>
                    <a:pt x="30521" y="70133"/>
                  </a:cubicBezTo>
                  <a:cubicBezTo>
                    <a:pt x="28240" y="70271"/>
                    <a:pt x="26201" y="70409"/>
                    <a:pt x="24196" y="70720"/>
                  </a:cubicBezTo>
                  <a:cubicBezTo>
                    <a:pt x="23194" y="70859"/>
                    <a:pt x="22191" y="70859"/>
                    <a:pt x="21189" y="70997"/>
                  </a:cubicBezTo>
                  <a:lnTo>
                    <a:pt x="20878" y="70997"/>
                  </a:lnTo>
                  <a:cubicBezTo>
                    <a:pt x="20463" y="71135"/>
                    <a:pt x="20014" y="71135"/>
                    <a:pt x="19599" y="71273"/>
                  </a:cubicBezTo>
                  <a:lnTo>
                    <a:pt x="18873" y="71273"/>
                  </a:lnTo>
                  <a:cubicBezTo>
                    <a:pt x="18873" y="71412"/>
                    <a:pt x="18735" y="71412"/>
                    <a:pt x="18735" y="71412"/>
                  </a:cubicBezTo>
                  <a:lnTo>
                    <a:pt x="17870" y="71412"/>
                  </a:lnTo>
                  <a:cubicBezTo>
                    <a:pt x="17421" y="70271"/>
                    <a:pt x="17006" y="69269"/>
                    <a:pt x="16695" y="68128"/>
                  </a:cubicBezTo>
                  <a:cubicBezTo>
                    <a:pt x="16281" y="66953"/>
                    <a:pt x="15831" y="65812"/>
                    <a:pt x="15416" y="64810"/>
                  </a:cubicBezTo>
                  <a:lnTo>
                    <a:pt x="15278" y="64499"/>
                  </a:lnTo>
                  <a:cubicBezTo>
                    <a:pt x="14829" y="63220"/>
                    <a:pt x="14414" y="62079"/>
                    <a:pt x="13965" y="60766"/>
                  </a:cubicBezTo>
                  <a:cubicBezTo>
                    <a:pt x="13239" y="58623"/>
                    <a:pt x="12547" y="56894"/>
                    <a:pt x="12098" y="55304"/>
                  </a:cubicBezTo>
                  <a:cubicBezTo>
                    <a:pt x="11960" y="54993"/>
                    <a:pt x="11822" y="54578"/>
                    <a:pt x="11683" y="54129"/>
                  </a:cubicBezTo>
                  <a:cubicBezTo>
                    <a:pt x="11372" y="53127"/>
                    <a:pt x="11096" y="52263"/>
                    <a:pt x="10819" y="51260"/>
                  </a:cubicBezTo>
                  <a:cubicBezTo>
                    <a:pt x="10646" y="50845"/>
                    <a:pt x="10508" y="50396"/>
                    <a:pt x="10370" y="49981"/>
                  </a:cubicBezTo>
                  <a:lnTo>
                    <a:pt x="10232" y="49670"/>
                  </a:lnTo>
                  <a:cubicBezTo>
                    <a:pt x="9091" y="45799"/>
                    <a:pt x="7916" y="41893"/>
                    <a:pt x="6499" y="38022"/>
                  </a:cubicBezTo>
                  <a:cubicBezTo>
                    <a:pt x="6326" y="38022"/>
                    <a:pt x="6187" y="37884"/>
                    <a:pt x="6187" y="37884"/>
                  </a:cubicBezTo>
                  <a:lnTo>
                    <a:pt x="5773" y="37884"/>
                  </a:lnTo>
                  <a:lnTo>
                    <a:pt x="5773" y="38022"/>
                  </a:lnTo>
                  <a:cubicBezTo>
                    <a:pt x="5634" y="38022"/>
                    <a:pt x="5634" y="38022"/>
                    <a:pt x="5634" y="38160"/>
                  </a:cubicBezTo>
                  <a:lnTo>
                    <a:pt x="5634" y="38437"/>
                  </a:lnTo>
                  <a:cubicBezTo>
                    <a:pt x="5773" y="38886"/>
                    <a:pt x="5911" y="39162"/>
                    <a:pt x="6049" y="39439"/>
                  </a:cubicBezTo>
                  <a:cubicBezTo>
                    <a:pt x="7363" y="42895"/>
                    <a:pt x="8365" y="46525"/>
                    <a:pt x="9506" y="50120"/>
                  </a:cubicBezTo>
                  <a:cubicBezTo>
                    <a:pt x="10093" y="51848"/>
                    <a:pt x="10646" y="53714"/>
                    <a:pt x="11234" y="55443"/>
                  </a:cubicBezTo>
                  <a:cubicBezTo>
                    <a:pt x="11822" y="57309"/>
                    <a:pt x="12375" y="59037"/>
                    <a:pt x="13101" y="60904"/>
                  </a:cubicBezTo>
                  <a:cubicBezTo>
                    <a:pt x="14414" y="64499"/>
                    <a:pt x="15693" y="68128"/>
                    <a:pt x="17006" y="71723"/>
                  </a:cubicBezTo>
                  <a:cubicBezTo>
                    <a:pt x="17006" y="71999"/>
                    <a:pt x="17283" y="72276"/>
                    <a:pt x="17421" y="72276"/>
                  </a:cubicBezTo>
                  <a:lnTo>
                    <a:pt x="18735" y="72276"/>
                  </a:lnTo>
                  <a:cubicBezTo>
                    <a:pt x="19149" y="72137"/>
                    <a:pt x="19599" y="72137"/>
                    <a:pt x="20014" y="71999"/>
                  </a:cubicBezTo>
                  <a:cubicBezTo>
                    <a:pt x="20463" y="71999"/>
                    <a:pt x="21016" y="71861"/>
                    <a:pt x="21465" y="71861"/>
                  </a:cubicBezTo>
                  <a:cubicBezTo>
                    <a:pt x="21880" y="71861"/>
                    <a:pt x="22468" y="71723"/>
                    <a:pt x="22917" y="71723"/>
                  </a:cubicBezTo>
                  <a:cubicBezTo>
                    <a:pt x="24784" y="71412"/>
                    <a:pt x="26788" y="71273"/>
                    <a:pt x="28655" y="71135"/>
                  </a:cubicBezTo>
                  <a:cubicBezTo>
                    <a:pt x="32561" y="70859"/>
                    <a:pt x="36294" y="70547"/>
                    <a:pt x="40200" y="70271"/>
                  </a:cubicBezTo>
                  <a:cubicBezTo>
                    <a:pt x="43207" y="69994"/>
                    <a:pt x="46248" y="69856"/>
                    <a:pt x="49256" y="69683"/>
                  </a:cubicBezTo>
                  <a:lnTo>
                    <a:pt x="49117" y="69683"/>
                  </a:lnTo>
                  <a:cubicBezTo>
                    <a:pt x="50569" y="69545"/>
                    <a:pt x="51848" y="69545"/>
                    <a:pt x="53162" y="69545"/>
                  </a:cubicBezTo>
                  <a:cubicBezTo>
                    <a:pt x="53300" y="69683"/>
                    <a:pt x="53300" y="69683"/>
                    <a:pt x="53438" y="69683"/>
                  </a:cubicBezTo>
                  <a:lnTo>
                    <a:pt x="53715" y="69683"/>
                  </a:lnTo>
                  <a:cubicBezTo>
                    <a:pt x="54890" y="68543"/>
                    <a:pt x="55892" y="67402"/>
                    <a:pt x="56895" y="66227"/>
                  </a:cubicBezTo>
                  <a:cubicBezTo>
                    <a:pt x="57033" y="66227"/>
                    <a:pt x="57033" y="66089"/>
                    <a:pt x="57033" y="66089"/>
                  </a:cubicBezTo>
                  <a:cubicBezTo>
                    <a:pt x="59902" y="62943"/>
                    <a:pt x="62805" y="59763"/>
                    <a:pt x="65536" y="56445"/>
                  </a:cubicBezTo>
                  <a:lnTo>
                    <a:pt x="65536" y="56307"/>
                  </a:lnTo>
                  <a:cubicBezTo>
                    <a:pt x="67126" y="56030"/>
                    <a:pt x="68543" y="55719"/>
                    <a:pt x="69995" y="55304"/>
                  </a:cubicBezTo>
                  <a:cubicBezTo>
                    <a:pt x="70721" y="55166"/>
                    <a:pt x="71446" y="54855"/>
                    <a:pt x="72000" y="54578"/>
                  </a:cubicBezTo>
                  <a:cubicBezTo>
                    <a:pt x="72311" y="54440"/>
                    <a:pt x="72449" y="54302"/>
                    <a:pt x="72587" y="54129"/>
                  </a:cubicBezTo>
                  <a:cubicBezTo>
                    <a:pt x="72725" y="53991"/>
                    <a:pt x="72725" y="53991"/>
                    <a:pt x="72864" y="53853"/>
                  </a:cubicBezTo>
                  <a:lnTo>
                    <a:pt x="72864" y="53714"/>
                  </a:lnTo>
                  <a:cubicBezTo>
                    <a:pt x="72864" y="53438"/>
                    <a:pt x="72864" y="53265"/>
                    <a:pt x="72725" y="53127"/>
                  </a:cubicBezTo>
                  <a:cubicBezTo>
                    <a:pt x="72864" y="53127"/>
                    <a:pt x="72864" y="52988"/>
                    <a:pt x="72725" y="52850"/>
                  </a:cubicBezTo>
                  <a:cubicBezTo>
                    <a:pt x="70444" y="45488"/>
                    <a:pt x="67990" y="38160"/>
                    <a:pt x="65674" y="30659"/>
                  </a:cubicBezTo>
                  <a:cubicBezTo>
                    <a:pt x="65398" y="29795"/>
                    <a:pt x="65086" y="28931"/>
                    <a:pt x="64810" y="27929"/>
                  </a:cubicBezTo>
                  <a:cubicBezTo>
                    <a:pt x="64533" y="27065"/>
                    <a:pt x="64222" y="26201"/>
                    <a:pt x="63808" y="25336"/>
                  </a:cubicBezTo>
                  <a:cubicBezTo>
                    <a:pt x="63808" y="25198"/>
                    <a:pt x="63808" y="25060"/>
                    <a:pt x="63669" y="24922"/>
                  </a:cubicBezTo>
                  <a:cubicBezTo>
                    <a:pt x="63082" y="23332"/>
                    <a:pt x="62494" y="21742"/>
                    <a:pt x="61941" y="20152"/>
                  </a:cubicBezTo>
                  <a:cubicBezTo>
                    <a:pt x="60489" y="16557"/>
                    <a:pt x="59210" y="13100"/>
                    <a:pt x="57759" y="9644"/>
                  </a:cubicBezTo>
                  <a:cubicBezTo>
                    <a:pt x="57171" y="8192"/>
                    <a:pt x="56756" y="6775"/>
                    <a:pt x="56169" y="5462"/>
                  </a:cubicBezTo>
                  <a:cubicBezTo>
                    <a:pt x="55754" y="4321"/>
                    <a:pt x="55443" y="3146"/>
                    <a:pt x="55028" y="2005"/>
                  </a:cubicBezTo>
                  <a:cubicBezTo>
                    <a:pt x="55028" y="1867"/>
                    <a:pt x="54890" y="1729"/>
                    <a:pt x="54717" y="1729"/>
                  </a:cubicBezTo>
                  <a:cubicBezTo>
                    <a:pt x="54579" y="1590"/>
                    <a:pt x="54579" y="1590"/>
                    <a:pt x="54440" y="1590"/>
                  </a:cubicBezTo>
                  <a:cubicBezTo>
                    <a:pt x="52850" y="1141"/>
                    <a:pt x="51122" y="864"/>
                    <a:pt x="49394" y="553"/>
                  </a:cubicBezTo>
                  <a:cubicBezTo>
                    <a:pt x="47666" y="415"/>
                    <a:pt x="45799" y="139"/>
                    <a:pt x="43933" y="139"/>
                  </a:cubicBezTo>
                  <a:cubicBezTo>
                    <a:pt x="42792" y="0"/>
                    <a:pt x="41617" y="0"/>
                    <a:pt x="40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4097079" y="3225357"/>
              <a:ext cx="1179523" cy="1055348"/>
            </a:xfrm>
            <a:custGeom>
              <a:avLst/>
              <a:gdLst/>
              <a:ahLst/>
              <a:cxnLst/>
              <a:rect l="l" t="t" r="r" b="b"/>
              <a:pathLst>
                <a:path w="65675" h="58761" extrusionOk="0">
                  <a:moveTo>
                    <a:pt x="43207" y="4183"/>
                  </a:moveTo>
                  <a:cubicBezTo>
                    <a:pt x="43518" y="4183"/>
                    <a:pt x="43657" y="4183"/>
                    <a:pt x="43657" y="4321"/>
                  </a:cubicBezTo>
                  <a:cubicBezTo>
                    <a:pt x="43795" y="4321"/>
                    <a:pt x="43795" y="4459"/>
                    <a:pt x="43795" y="4736"/>
                  </a:cubicBezTo>
                  <a:cubicBezTo>
                    <a:pt x="43795" y="4874"/>
                    <a:pt x="43795" y="5047"/>
                    <a:pt x="43657" y="5047"/>
                  </a:cubicBezTo>
                  <a:cubicBezTo>
                    <a:pt x="43518" y="5185"/>
                    <a:pt x="43380" y="5185"/>
                    <a:pt x="43207" y="5185"/>
                  </a:cubicBezTo>
                  <a:cubicBezTo>
                    <a:pt x="41790" y="5462"/>
                    <a:pt x="40062" y="5600"/>
                    <a:pt x="38333" y="5738"/>
                  </a:cubicBezTo>
                  <a:lnTo>
                    <a:pt x="37158" y="5911"/>
                  </a:lnTo>
                  <a:cubicBezTo>
                    <a:pt x="37020" y="6049"/>
                    <a:pt x="37020" y="6049"/>
                    <a:pt x="36882" y="6049"/>
                  </a:cubicBezTo>
                  <a:lnTo>
                    <a:pt x="36294" y="6049"/>
                  </a:lnTo>
                  <a:cubicBezTo>
                    <a:pt x="35153" y="6188"/>
                    <a:pt x="34013" y="6326"/>
                    <a:pt x="33010" y="6464"/>
                  </a:cubicBezTo>
                  <a:lnTo>
                    <a:pt x="32838" y="6602"/>
                  </a:lnTo>
                  <a:lnTo>
                    <a:pt x="32699" y="6602"/>
                  </a:lnTo>
                  <a:cubicBezTo>
                    <a:pt x="30245" y="6913"/>
                    <a:pt x="27964" y="7190"/>
                    <a:pt x="25510" y="7639"/>
                  </a:cubicBezTo>
                  <a:cubicBezTo>
                    <a:pt x="21604" y="8054"/>
                    <a:pt x="17733" y="8331"/>
                    <a:pt x="13827" y="8331"/>
                  </a:cubicBezTo>
                  <a:cubicBezTo>
                    <a:pt x="13412" y="8331"/>
                    <a:pt x="13135" y="8054"/>
                    <a:pt x="13135" y="7778"/>
                  </a:cubicBezTo>
                  <a:cubicBezTo>
                    <a:pt x="13135" y="7466"/>
                    <a:pt x="13412" y="7190"/>
                    <a:pt x="13689" y="7190"/>
                  </a:cubicBezTo>
                  <a:cubicBezTo>
                    <a:pt x="16730" y="7190"/>
                    <a:pt x="19737" y="7052"/>
                    <a:pt x="23505" y="6602"/>
                  </a:cubicBezTo>
                  <a:cubicBezTo>
                    <a:pt x="24369" y="6464"/>
                    <a:pt x="25372" y="6464"/>
                    <a:pt x="26236" y="6326"/>
                  </a:cubicBezTo>
                  <a:cubicBezTo>
                    <a:pt x="26789" y="6188"/>
                    <a:pt x="27238" y="6188"/>
                    <a:pt x="27826" y="6188"/>
                  </a:cubicBezTo>
                  <a:cubicBezTo>
                    <a:pt x="27964" y="6049"/>
                    <a:pt x="28102" y="6049"/>
                    <a:pt x="28379" y="6049"/>
                  </a:cubicBezTo>
                  <a:lnTo>
                    <a:pt x="28517" y="6049"/>
                  </a:lnTo>
                  <a:lnTo>
                    <a:pt x="28828" y="5911"/>
                  </a:lnTo>
                  <a:lnTo>
                    <a:pt x="29243" y="5911"/>
                  </a:lnTo>
                  <a:cubicBezTo>
                    <a:pt x="30107" y="5738"/>
                    <a:pt x="31109" y="5600"/>
                    <a:pt x="31973" y="5462"/>
                  </a:cubicBezTo>
                  <a:lnTo>
                    <a:pt x="32699" y="5462"/>
                  </a:lnTo>
                  <a:cubicBezTo>
                    <a:pt x="34013" y="5185"/>
                    <a:pt x="35430" y="5047"/>
                    <a:pt x="36743" y="4874"/>
                  </a:cubicBezTo>
                  <a:lnTo>
                    <a:pt x="36882" y="4874"/>
                  </a:lnTo>
                  <a:cubicBezTo>
                    <a:pt x="38022" y="4736"/>
                    <a:pt x="39059" y="4598"/>
                    <a:pt x="39923" y="4459"/>
                  </a:cubicBezTo>
                  <a:cubicBezTo>
                    <a:pt x="40338" y="4459"/>
                    <a:pt x="40788" y="4321"/>
                    <a:pt x="41202" y="4321"/>
                  </a:cubicBezTo>
                  <a:cubicBezTo>
                    <a:pt x="41928" y="4183"/>
                    <a:pt x="42654" y="4183"/>
                    <a:pt x="43207" y="4183"/>
                  </a:cubicBezTo>
                  <a:close/>
                  <a:moveTo>
                    <a:pt x="44935" y="9056"/>
                  </a:moveTo>
                  <a:cubicBezTo>
                    <a:pt x="45247" y="9056"/>
                    <a:pt x="45523" y="9368"/>
                    <a:pt x="45523" y="9644"/>
                  </a:cubicBezTo>
                  <a:cubicBezTo>
                    <a:pt x="45523" y="9782"/>
                    <a:pt x="45385" y="9921"/>
                    <a:pt x="45385" y="10059"/>
                  </a:cubicBezTo>
                  <a:lnTo>
                    <a:pt x="45108" y="10059"/>
                  </a:lnTo>
                  <a:cubicBezTo>
                    <a:pt x="45108" y="10232"/>
                    <a:pt x="44935" y="10232"/>
                    <a:pt x="44935" y="10232"/>
                  </a:cubicBezTo>
                  <a:cubicBezTo>
                    <a:pt x="44382" y="10232"/>
                    <a:pt x="43795" y="10232"/>
                    <a:pt x="43207" y="10370"/>
                  </a:cubicBezTo>
                  <a:cubicBezTo>
                    <a:pt x="42516" y="10508"/>
                    <a:pt x="41790" y="10646"/>
                    <a:pt x="41064" y="10646"/>
                  </a:cubicBezTo>
                  <a:lnTo>
                    <a:pt x="40926" y="10785"/>
                  </a:lnTo>
                  <a:cubicBezTo>
                    <a:pt x="40062" y="10785"/>
                    <a:pt x="39336" y="10923"/>
                    <a:pt x="38610" y="11096"/>
                  </a:cubicBezTo>
                  <a:cubicBezTo>
                    <a:pt x="37608" y="11234"/>
                    <a:pt x="36605" y="11372"/>
                    <a:pt x="35430" y="11511"/>
                  </a:cubicBezTo>
                  <a:lnTo>
                    <a:pt x="33875" y="11649"/>
                  </a:lnTo>
                  <a:lnTo>
                    <a:pt x="33702" y="11649"/>
                  </a:lnTo>
                  <a:lnTo>
                    <a:pt x="33425" y="11787"/>
                  </a:lnTo>
                  <a:lnTo>
                    <a:pt x="32699" y="11787"/>
                  </a:lnTo>
                  <a:lnTo>
                    <a:pt x="32423" y="11960"/>
                  </a:lnTo>
                  <a:lnTo>
                    <a:pt x="31973" y="11960"/>
                  </a:lnTo>
                  <a:cubicBezTo>
                    <a:pt x="30418" y="12236"/>
                    <a:pt x="28966" y="12375"/>
                    <a:pt x="27376" y="12651"/>
                  </a:cubicBezTo>
                  <a:cubicBezTo>
                    <a:pt x="25233" y="12962"/>
                    <a:pt x="23332" y="13239"/>
                    <a:pt x="21777" y="13515"/>
                  </a:cubicBezTo>
                  <a:cubicBezTo>
                    <a:pt x="21327" y="13688"/>
                    <a:pt x="20913" y="13688"/>
                    <a:pt x="20463" y="13826"/>
                  </a:cubicBezTo>
                  <a:lnTo>
                    <a:pt x="20187" y="13826"/>
                  </a:lnTo>
                  <a:cubicBezTo>
                    <a:pt x="19737" y="13965"/>
                    <a:pt x="19323" y="13965"/>
                    <a:pt x="18735" y="14103"/>
                  </a:cubicBezTo>
                  <a:cubicBezTo>
                    <a:pt x="18459" y="14241"/>
                    <a:pt x="18147" y="14241"/>
                    <a:pt x="17871" y="14241"/>
                  </a:cubicBezTo>
                  <a:cubicBezTo>
                    <a:pt x="17456" y="14379"/>
                    <a:pt x="16869" y="14552"/>
                    <a:pt x="16281" y="14691"/>
                  </a:cubicBezTo>
                  <a:lnTo>
                    <a:pt x="15417" y="14967"/>
                  </a:lnTo>
                  <a:lnTo>
                    <a:pt x="15140" y="14967"/>
                  </a:lnTo>
                  <a:cubicBezTo>
                    <a:pt x="13550" y="15416"/>
                    <a:pt x="11684" y="15831"/>
                    <a:pt x="9817" y="16108"/>
                  </a:cubicBezTo>
                  <a:cubicBezTo>
                    <a:pt x="8366" y="16419"/>
                    <a:pt x="6914" y="16695"/>
                    <a:pt x="5358" y="16834"/>
                  </a:cubicBezTo>
                  <a:cubicBezTo>
                    <a:pt x="5047" y="16834"/>
                    <a:pt x="4771" y="16557"/>
                    <a:pt x="4771" y="16281"/>
                  </a:cubicBezTo>
                  <a:cubicBezTo>
                    <a:pt x="4771" y="16108"/>
                    <a:pt x="4771" y="16108"/>
                    <a:pt x="4909" y="15969"/>
                  </a:cubicBezTo>
                  <a:lnTo>
                    <a:pt x="4909" y="15831"/>
                  </a:lnTo>
                  <a:cubicBezTo>
                    <a:pt x="5047" y="15693"/>
                    <a:pt x="5186" y="15693"/>
                    <a:pt x="5358" y="15693"/>
                  </a:cubicBezTo>
                  <a:cubicBezTo>
                    <a:pt x="5635" y="15555"/>
                    <a:pt x="5773" y="15555"/>
                    <a:pt x="6050" y="15555"/>
                  </a:cubicBezTo>
                  <a:lnTo>
                    <a:pt x="6499" y="15555"/>
                  </a:lnTo>
                  <a:cubicBezTo>
                    <a:pt x="6776" y="15555"/>
                    <a:pt x="7087" y="15416"/>
                    <a:pt x="7225" y="15416"/>
                  </a:cubicBezTo>
                  <a:lnTo>
                    <a:pt x="7501" y="15416"/>
                  </a:lnTo>
                  <a:cubicBezTo>
                    <a:pt x="9230" y="15105"/>
                    <a:pt x="10958" y="14829"/>
                    <a:pt x="12824" y="14379"/>
                  </a:cubicBezTo>
                  <a:cubicBezTo>
                    <a:pt x="13274" y="14241"/>
                    <a:pt x="13827" y="14103"/>
                    <a:pt x="14276" y="13965"/>
                  </a:cubicBezTo>
                  <a:lnTo>
                    <a:pt x="14864" y="13826"/>
                  </a:lnTo>
                  <a:lnTo>
                    <a:pt x="15002" y="13826"/>
                  </a:lnTo>
                  <a:lnTo>
                    <a:pt x="15555" y="13688"/>
                  </a:lnTo>
                  <a:cubicBezTo>
                    <a:pt x="16419" y="13515"/>
                    <a:pt x="17145" y="13239"/>
                    <a:pt x="18009" y="13101"/>
                  </a:cubicBezTo>
                  <a:cubicBezTo>
                    <a:pt x="18873" y="12962"/>
                    <a:pt x="19737" y="12651"/>
                    <a:pt x="20740" y="12513"/>
                  </a:cubicBezTo>
                  <a:lnTo>
                    <a:pt x="21051" y="12513"/>
                  </a:lnTo>
                  <a:cubicBezTo>
                    <a:pt x="21604" y="12375"/>
                    <a:pt x="22053" y="12236"/>
                    <a:pt x="22641" y="12236"/>
                  </a:cubicBezTo>
                  <a:cubicBezTo>
                    <a:pt x="23332" y="12098"/>
                    <a:pt x="24058" y="11960"/>
                    <a:pt x="24784" y="11787"/>
                  </a:cubicBezTo>
                  <a:cubicBezTo>
                    <a:pt x="25372" y="11787"/>
                    <a:pt x="26097" y="11649"/>
                    <a:pt x="26789" y="11511"/>
                  </a:cubicBezTo>
                  <a:cubicBezTo>
                    <a:pt x="27515" y="11372"/>
                    <a:pt x="28379" y="11372"/>
                    <a:pt x="29243" y="11234"/>
                  </a:cubicBezTo>
                  <a:cubicBezTo>
                    <a:pt x="30107" y="11096"/>
                    <a:pt x="30971" y="10923"/>
                    <a:pt x="31973" y="10785"/>
                  </a:cubicBezTo>
                  <a:lnTo>
                    <a:pt x="32146" y="10785"/>
                  </a:lnTo>
                  <a:lnTo>
                    <a:pt x="35153" y="10370"/>
                  </a:lnTo>
                  <a:lnTo>
                    <a:pt x="38195" y="9921"/>
                  </a:lnTo>
                  <a:cubicBezTo>
                    <a:pt x="39059" y="9921"/>
                    <a:pt x="39751" y="9782"/>
                    <a:pt x="40477" y="9644"/>
                  </a:cubicBezTo>
                  <a:cubicBezTo>
                    <a:pt x="41928" y="9368"/>
                    <a:pt x="43380" y="9195"/>
                    <a:pt x="44935" y="9056"/>
                  </a:cubicBezTo>
                  <a:close/>
                  <a:moveTo>
                    <a:pt x="47113" y="13377"/>
                  </a:moveTo>
                  <a:cubicBezTo>
                    <a:pt x="47251" y="13377"/>
                    <a:pt x="47390" y="13515"/>
                    <a:pt x="47390" y="13515"/>
                  </a:cubicBezTo>
                  <a:lnTo>
                    <a:pt x="47528" y="13688"/>
                  </a:lnTo>
                  <a:cubicBezTo>
                    <a:pt x="47528" y="13688"/>
                    <a:pt x="47701" y="13826"/>
                    <a:pt x="47701" y="13965"/>
                  </a:cubicBezTo>
                  <a:cubicBezTo>
                    <a:pt x="47701" y="14241"/>
                    <a:pt x="47390" y="14552"/>
                    <a:pt x="47113" y="14552"/>
                  </a:cubicBezTo>
                  <a:cubicBezTo>
                    <a:pt x="46525" y="14552"/>
                    <a:pt x="45972" y="14691"/>
                    <a:pt x="45385" y="14691"/>
                  </a:cubicBezTo>
                  <a:cubicBezTo>
                    <a:pt x="45108" y="14691"/>
                    <a:pt x="44797" y="14829"/>
                    <a:pt x="44521" y="14829"/>
                  </a:cubicBezTo>
                  <a:cubicBezTo>
                    <a:pt x="44071" y="14967"/>
                    <a:pt x="43657" y="14967"/>
                    <a:pt x="43069" y="15105"/>
                  </a:cubicBezTo>
                  <a:cubicBezTo>
                    <a:pt x="42792" y="15244"/>
                    <a:pt x="42516" y="15244"/>
                    <a:pt x="42205" y="15244"/>
                  </a:cubicBezTo>
                  <a:cubicBezTo>
                    <a:pt x="42205" y="15416"/>
                    <a:pt x="42067" y="15416"/>
                    <a:pt x="42067" y="15416"/>
                  </a:cubicBezTo>
                  <a:cubicBezTo>
                    <a:pt x="41790" y="15416"/>
                    <a:pt x="41479" y="15555"/>
                    <a:pt x="41202" y="15555"/>
                  </a:cubicBezTo>
                  <a:cubicBezTo>
                    <a:pt x="40788" y="15693"/>
                    <a:pt x="40338" y="15831"/>
                    <a:pt x="39923" y="15831"/>
                  </a:cubicBezTo>
                  <a:cubicBezTo>
                    <a:pt x="38887" y="16108"/>
                    <a:pt x="37884" y="16419"/>
                    <a:pt x="36882" y="16557"/>
                  </a:cubicBezTo>
                  <a:cubicBezTo>
                    <a:pt x="36156" y="16695"/>
                    <a:pt x="35430" y="16834"/>
                    <a:pt x="34739" y="16972"/>
                  </a:cubicBezTo>
                  <a:cubicBezTo>
                    <a:pt x="33287" y="17283"/>
                    <a:pt x="31835" y="17421"/>
                    <a:pt x="30245" y="17698"/>
                  </a:cubicBezTo>
                  <a:cubicBezTo>
                    <a:pt x="29554" y="17836"/>
                    <a:pt x="28828" y="18009"/>
                    <a:pt x="28102" y="18147"/>
                  </a:cubicBezTo>
                  <a:cubicBezTo>
                    <a:pt x="26374" y="18424"/>
                    <a:pt x="24507" y="18562"/>
                    <a:pt x="22779" y="18873"/>
                  </a:cubicBezTo>
                  <a:lnTo>
                    <a:pt x="22192" y="19011"/>
                  </a:lnTo>
                  <a:lnTo>
                    <a:pt x="21777" y="19011"/>
                  </a:lnTo>
                  <a:lnTo>
                    <a:pt x="21327" y="19149"/>
                  </a:lnTo>
                  <a:lnTo>
                    <a:pt x="20913" y="19149"/>
                  </a:lnTo>
                  <a:cubicBezTo>
                    <a:pt x="18147" y="19564"/>
                    <a:pt x="15002" y="20014"/>
                    <a:pt x="11822" y="20428"/>
                  </a:cubicBezTo>
                  <a:cubicBezTo>
                    <a:pt x="9817" y="20878"/>
                    <a:pt x="7640" y="21154"/>
                    <a:pt x="5635" y="21604"/>
                  </a:cubicBezTo>
                  <a:lnTo>
                    <a:pt x="5186" y="21604"/>
                  </a:lnTo>
                  <a:cubicBezTo>
                    <a:pt x="5047" y="21465"/>
                    <a:pt x="4909" y="21292"/>
                    <a:pt x="4909" y="21154"/>
                  </a:cubicBezTo>
                  <a:lnTo>
                    <a:pt x="4909" y="21016"/>
                  </a:lnTo>
                  <a:lnTo>
                    <a:pt x="4909" y="20878"/>
                  </a:lnTo>
                  <a:cubicBezTo>
                    <a:pt x="4909" y="20739"/>
                    <a:pt x="5047" y="20739"/>
                    <a:pt x="5047" y="20739"/>
                  </a:cubicBezTo>
                  <a:cubicBezTo>
                    <a:pt x="5047" y="20601"/>
                    <a:pt x="5186" y="20601"/>
                    <a:pt x="5186" y="20601"/>
                  </a:cubicBezTo>
                  <a:cubicBezTo>
                    <a:pt x="5186" y="20428"/>
                    <a:pt x="5358" y="20428"/>
                    <a:pt x="5358" y="20428"/>
                  </a:cubicBezTo>
                  <a:cubicBezTo>
                    <a:pt x="9679" y="19564"/>
                    <a:pt x="14138" y="19011"/>
                    <a:pt x="18147" y="18424"/>
                  </a:cubicBezTo>
                  <a:cubicBezTo>
                    <a:pt x="18873" y="18285"/>
                    <a:pt x="19599" y="18147"/>
                    <a:pt x="20325" y="18147"/>
                  </a:cubicBezTo>
                  <a:lnTo>
                    <a:pt x="20463" y="18009"/>
                  </a:lnTo>
                  <a:lnTo>
                    <a:pt x="21604" y="17836"/>
                  </a:lnTo>
                  <a:lnTo>
                    <a:pt x="22330" y="17836"/>
                  </a:lnTo>
                  <a:lnTo>
                    <a:pt x="23332" y="17698"/>
                  </a:lnTo>
                  <a:lnTo>
                    <a:pt x="25060" y="17421"/>
                  </a:lnTo>
                  <a:cubicBezTo>
                    <a:pt x="28379" y="16834"/>
                    <a:pt x="32285" y="16281"/>
                    <a:pt x="36294" y="15555"/>
                  </a:cubicBezTo>
                  <a:cubicBezTo>
                    <a:pt x="36605" y="15416"/>
                    <a:pt x="36743" y="15416"/>
                    <a:pt x="37020" y="15416"/>
                  </a:cubicBezTo>
                  <a:cubicBezTo>
                    <a:pt x="37746" y="15244"/>
                    <a:pt x="38333" y="15105"/>
                    <a:pt x="39059" y="14967"/>
                  </a:cubicBezTo>
                  <a:cubicBezTo>
                    <a:pt x="39059" y="14967"/>
                    <a:pt x="39059" y="14829"/>
                    <a:pt x="39198" y="14829"/>
                  </a:cubicBezTo>
                  <a:cubicBezTo>
                    <a:pt x="39751" y="14691"/>
                    <a:pt x="40338" y="14552"/>
                    <a:pt x="41064" y="14379"/>
                  </a:cubicBezTo>
                  <a:lnTo>
                    <a:pt x="41652" y="14241"/>
                  </a:lnTo>
                  <a:cubicBezTo>
                    <a:pt x="42931" y="13965"/>
                    <a:pt x="44382" y="13688"/>
                    <a:pt x="45800" y="13515"/>
                  </a:cubicBezTo>
                  <a:cubicBezTo>
                    <a:pt x="46249" y="13515"/>
                    <a:pt x="46664" y="13377"/>
                    <a:pt x="47113" y="13377"/>
                  </a:cubicBezTo>
                  <a:close/>
                  <a:moveTo>
                    <a:pt x="51157" y="19011"/>
                  </a:moveTo>
                  <a:cubicBezTo>
                    <a:pt x="51434" y="19011"/>
                    <a:pt x="51572" y="19149"/>
                    <a:pt x="51572" y="19288"/>
                  </a:cubicBezTo>
                  <a:cubicBezTo>
                    <a:pt x="51710" y="19288"/>
                    <a:pt x="51710" y="19426"/>
                    <a:pt x="51710" y="19426"/>
                  </a:cubicBezTo>
                  <a:lnTo>
                    <a:pt x="51710" y="19875"/>
                  </a:lnTo>
                  <a:lnTo>
                    <a:pt x="51572" y="20014"/>
                  </a:lnTo>
                  <a:cubicBezTo>
                    <a:pt x="51572" y="20014"/>
                    <a:pt x="51434" y="20014"/>
                    <a:pt x="51434" y="20152"/>
                  </a:cubicBezTo>
                  <a:lnTo>
                    <a:pt x="51295" y="20152"/>
                  </a:lnTo>
                  <a:cubicBezTo>
                    <a:pt x="48841" y="20601"/>
                    <a:pt x="46249" y="21154"/>
                    <a:pt x="43207" y="21465"/>
                  </a:cubicBezTo>
                  <a:cubicBezTo>
                    <a:pt x="39474" y="22018"/>
                    <a:pt x="35741" y="22468"/>
                    <a:pt x="32146" y="22744"/>
                  </a:cubicBezTo>
                  <a:lnTo>
                    <a:pt x="31835" y="22744"/>
                  </a:lnTo>
                  <a:lnTo>
                    <a:pt x="31559" y="22882"/>
                  </a:lnTo>
                  <a:cubicBezTo>
                    <a:pt x="28828" y="23021"/>
                    <a:pt x="25510" y="23470"/>
                    <a:pt x="22192" y="23885"/>
                  </a:cubicBezTo>
                  <a:cubicBezTo>
                    <a:pt x="21777" y="23885"/>
                    <a:pt x="21327" y="23885"/>
                    <a:pt x="20913" y="24058"/>
                  </a:cubicBezTo>
                  <a:cubicBezTo>
                    <a:pt x="20602" y="24058"/>
                    <a:pt x="20325" y="24196"/>
                    <a:pt x="20187" y="24196"/>
                  </a:cubicBezTo>
                  <a:cubicBezTo>
                    <a:pt x="19599" y="24196"/>
                    <a:pt x="19184" y="24334"/>
                    <a:pt x="18735" y="24334"/>
                  </a:cubicBezTo>
                  <a:cubicBezTo>
                    <a:pt x="18597" y="24334"/>
                    <a:pt x="18459" y="24472"/>
                    <a:pt x="18320" y="24472"/>
                  </a:cubicBezTo>
                  <a:cubicBezTo>
                    <a:pt x="16592" y="24611"/>
                    <a:pt x="15002" y="24922"/>
                    <a:pt x="13412" y="25198"/>
                  </a:cubicBezTo>
                  <a:cubicBezTo>
                    <a:pt x="12099" y="25475"/>
                    <a:pt x="10820" y="25786"/>
                    <a:pt x="9506" y="26062"/>
                  </a:cubicBezTo>
                  <a:lnTo>
                    <a:pt x="9368" y="26201"/>
                  </a:lnTo>
                  <a:lnTo>
                    <a:pt x="9230" y="26201"/>
                  </a:lnTo>
                  <a:cubicBezTo>
                    <a:pt x="9091" y="26201"/>
                    <a:pt x="8815" y="26062"/>
                    <a:pt x="8815" y="25924"/>
                  </a:cubicBezTo>
                  <a:cubicBezTo>
                    <a:pt x="8642" y="25924"/>
                    <a:pt x="8642" y="25786"/>
                    <a:pt x="8642" y="25786"/>
                  </a:cubicBezTo>
                  <a:lnTo>
                    <a:pt x="8642" y="25613"/>
                  </a:lnTo>
                  <a:lnTo>
                    <a:pt x="8642" y="25337"/>
                  </a:lnTo>
                  <a:lnTo>
                    <a:pt x="8815" y="25337"/>
                  </a:lnTo>
                  <a:lnTo>
                    <a:pt x="8815" y="25198"/>
                  </a:lnTo>
                  <a:lnTo>
                    <a:pt x="8953" y="25060"/>
                  </a:lnTo>
                  <a:lnTo>
                    <a:pt x="9091" y="25060"/>
                  </a:lnTo>
                  <a:cubicBezTo>
                    <a:pt x="9679" y="24922"/>
                    <a:pt x="10232" y="24749"/>
                    <a:pt x="10820" y="24611"/>
                  </a:cubicBezTo>
                  <a:cubicBezTo>
                    <a:pt x="11234" y="24472"/>
                    <a:pt x="11684" y="24472"/>
                    <a:pt x="12099" y="24334"/>
                  </a:cubicBezTo>
                  <a:cubicBezTo>
                    <a:pt x="13135" y="24196"/>
                    <a:pt x="14000" y="23885"/>
                    <a:pt x="15002" y="23747"/>
                  </a:cubicBezTo>
                  <a:cubicBezTo>
                    <a:pt x="16592" y="23470"/>
                    <a:pt x="18459" y="23194"/>
                    <a:pt x="20325" y="22882"/>
                  </a:cubicBezTo>
                  <a:cubicBezTo>
                    <a:pt x="21189" y="22882"/>
                    <a:pt x="22053" y="22744"/>
                    <a:pt x="22779" y="22606"/>
                  </a:cubicBezTo>
                  <a:cubicBezTo>
                    <a:pt x="25372" y="22329"/>
                    <a:pt x="27826" y="22018"/>
                    <a:pt x="30245" y="21742"/>
                  </a:cubicBezTo>
                  <a:lnTo>
                    <a:pt x="31559" y="21742"/>
                  </a:lnTo>
                  <a:lnTo>
                    <a:pt x="31697" y="21604"/>
                  </a:lnTo>
                  <a:lnTo>
                    <a:pt x="32285" y="21604"/>
                  </a:lnTo>
                  <a:cubicBezTo>
                    <a:pt x="32838" y="21604"/>
                    <a:pt x="33425" y="21465"/>
                    <a:pt x="34151" y="21465"/>
                  </a:cubicBezTo>
                  <a:cubicBezTo>
                    <a:pt x="36605" y="21154"/>
                    <a:pt x="39612" y="20878"/>
                    <a:pt x="42343" y="20428"/>
                  </a:cubicBezTo>
                  <a:lnTo>
                    <a:pt x="42792" y="20428"/>
                  </a:lnTo>
                  <a:cubicBezTo>
                    <a:pt x="45108" y="20152"/>
                    <a:pt x="47113" y="19737"/>
                    <a:pt x="48980" y="19426"/>
                  </a:cubicBezTo>
                  <a:cubicBezTo>
                    <a:pt x="49705" y="19288"/>
                    <a:pt x="50431" y="19149"/>
                    <a:pt x="50984" y="19011"/>
                  </a:cubicBezTo>
                  <a:close/>
                  <a:moveTo>
                    <a:pt x="50431" y="24058"/>
                  </a:moveTo>
                  <a:cubicBezTo>
                    <a:pt x="50570" y="24196"/>
                    <a:pt x="50708" y="24334"/>
                    <a:pt x="50708" y="24472"/>
                  </a:cubicBezTo>
                  <a:cubicBezTo>
                    <a:pt x="50846" y="24611"/>
                    <a:pt x="50846" y="24749"/>
                    <a:pt x="50708" y="24922"/>
                  </a:cubicBezTo>
                  <a:cubicBezTo>
                    <a:pt x="50708" y="25060"/>
                    <a:pt x="50570" y="25060"/>
                    <a:pt x="50431" y="25060"/>
                  </a:cubicBezTo>
                  <a:lnTo>
                    <a:pt x="50431" y="25198"/>
                  </a:lnTo>
                  <a:cubicBezTo>
                    <a:pt x="46525" y="25924"/>
                    <a:pt x="42654" y="26477"/>
                    <a:pt x="39059" y="27065"/>
                  </a:cubicBezTo>
                  <a:cubicBezTo>
                    <a:pt x="38022" y="27203"/>
                    <a:pt x="37020" y="27514"/>
                    <a:pt x="36018" y="27652"/>
                  </a:cubicBezTo>
                  <a:lnTo>
                    <a:pt x="34289" y="27791"/>
                  </a:lnTo>
                  <a:cubicBezTo>
                    <a:pt x="33425" y="27929"/>
                    <a:pt x="32423" y="28067"/>
                    <a:pt x="31420" y="28205"/>
                  </a:cubicBezTo>
                  <a:cubicBezTo>
                    <a:pt x="31282" y="28378"/>
                    <a:pt x="30971" y="28378"/>
                    <a:pt x="30833" y="28378"/>
                  </a:cubicBezTo>
                  <a:cubicBezTo>
                    <a:pt x="28102" y="28793"/>
                    <a:pt x="25233" y="29381"/>
                    <a:pt x="22330" y="29795"/>
                  </a:cubicBezTo>
                  <a:cubicBezTo>
                    <a:pt x="21604" y="30107"/>
                    <a:pt x="20913" y="30245"/>
                    <a:pt x="20325" y="30383"/>
                  </a:cubicBezTo>
                  <a:cubicBezTo>
                    <a:pt x="17456" y="30971"/>
                    <a:pt x="14864" y="31524"/>
                    <a:pt x="12410" y="32250"/>
                  </a:cubicBezTo>
                  <a:lnTo>
                    <a:pt x="12271" y="32250"/>
                  </a:lnTo>
                  <a:cubicBezTo>
                    <a:pt x="11960" y="32250"/>
                    <a:pt x="11822" y="32250"/>
                    <a:pt x="11684" y="32111"/>
                  </a:cubicBezTo>
                  <a:lnTo>
                    <a:pt x="11684" y="31973"/>
                  </a:lnTo>
                  <a:lnTo>
                    <a:pt x="11684" y="31835"/>
                  </a:lnTo>
                  <a:cubicBezTo>
                    <a:pt x="11684" y="31662"/>
                    <a:pt x="11684" y="31524"/>
                    <a:pt x="11822" y="31385"/>
                  </a:cubicBezTo>
                  <a:lnTo>
                    <a:pt x="11822" y="31247"/>
                  </a:lnTo>
                  <a:lnTo>
                    <a:pt x="11960" y="31247"/>
                  </a:lnTo>
                  <a:cubicBezTo>
                    <a:pt x="12548" y="30971"/>
                    <a:pt x="13135" y="30798"/>
                    <a:pt x="13827" y="30660"/>
                  </a:cubicBezTo>
                  <a:cubicBezTo>
                    <a:pt x="15555" y="30245"/>
                    <a:pt x="17594" y="29657"/>
                    <a:pt x="19599" y="29242"/>
                  </a:cubicBezTo>
                  <a:cubicBezTo>
                    <a:pt x="22053" y="28793"/>
                    <a:pt x="24784" y="28205"/>
                    <a:pt x="27964" y="27652"/>
                  </a:cubicBezTo>
                  <a:cubicBezTo>
                    <a:pt x="28517" y="27652"/>
                    <a:pt x="29243" y="27514"/>
                    <a:pt x="29969" y="27341"/>
                  </a:cubicBezTo>
                  <a:cubicBezTo>
                    <a:pt x="30556" y="27203"/>
                    <a:pt x="31109" y="27203"/>
                    <a:pt x="31697" y="27065"/>
                  </a:cubicBezTo>
                  <a:cubicBezTo>
                    <a:pt x="32699" y="26927"/>
                    <a:pt x="33702" y="26788"/>
                    <a:pt x="34739" y="26650"/>
                  </a:cubicBezTo>
                  <a:lnTo>
                    <a:pt x="35015" y="26650"/>
                  </a:lnTo>
                  <a:lnTo>
                    <a:pt x="35741" y="26477"/>
                  </a:lnTo>
                  <a:lnTo>
                    <a:pt x="35879" y="26477"/>
                  </a:lnTo>
                  <a:cubicBezTo>
                    <a:pt x="40477" y="25786"/>
                    <a:pt x="45385" y="25060"/>
                    <a:pt x="50120" y="24058"/>
                  </a:cubicBezTo>
                  <a:close/>
                  <a:moveTo>
                    <a:pt x="55478" y="29381"/>
                  </a:moveTo>
                  <a:cubicBezTo>
                    <a:pt x="55616" y="29519"/>
                    <a:pt x="55754" y="29657"/>
                    <a:pt x="55754" y="29795"/>
                  </a:cubicBezTo>
                  <a:lnTo>
                    <a:pt x="55754" y="29934"/>
                  </a:lnTo>
                  <a:lnTo>
                    <a:pt x="55754" y="30107"/>
                  </a:lnTo>
                  <a:lnTo>
                    <a:pt x="55754" y="30245"/>
                  </a:lnTo>
                  <a:cubicBezTo>
                    <a:pt x="55616" y="30245"/>
                    <a:pt x="55616" y="30383"/>
                    <a:pt x="55478" y="30383"/>
                  </a:cubicBezTo>
                  <a:lnTo>
                    <a:pt x="55305" y="30383"/>
                  </a:lnTo>
                  <a:cubicBezTo>
                    <a:pt x="49844" y="31385"/>
                    <a:pt x="44244" y="32250"/>
                    <a:pt x="38610" y="33114"/>
                  </a:cubicBezTo>
                  <a:cubicBezTo>
                    <a:pt x="29692" y="34565"/>
                    <a:pt x="22330" y="35706"/>
                    <a:pt x="15417" y="36708"/>
                  </a:cubicBezTo>
                  <a:lnTo>
                    <a:pt x="15002" y="36708"/>
                  </a:lnTo>
                  <a:lnTo>
                    <a:pt x="14864" y="36570"/>
                  </a:lnTo>
                  <a:cubicBezTo>
                    <a:pt x="14864" y="36432"/>
                    <a:pt x="14864" y="36432"/>
                    <a:pt x="14691" y="36432"/>
                  </a:cubicBezTo>
                  <a:lnTo>
                    <a:pt x="14691" y="36294"/>
                  </a:lnTo>
                  <a:cubicBezTo>
                    <a:pt x="14691" y="36155"/>
                    <a:pt x="14691" y="36155"/>
                    <a:pt x="14864" y="35983"/>
                  </a:cubicBezTo>
                  <a:lnTo>
                    <a:pt x="14864" y="35844"/>
                  </a:lnTo>
                  <a:cubicBezTo>
                    <a:pt x="14864" y="35844"/>
                    <a:pt x="15002" y="35706"/>
                    <a:pt x="15140" y="35706"/>
                  </a:cubicBezTo>
                  <a:cubicBezTo>
                    <a:pt x="20740" y="34842"/>
                    <a:pt x="26374" y="33978"/>
                    <a:pt x="31835" y="33114"/>
                  </a:cubicBezTo>
                  <a:cubicBezTo>
                    <a:pt x="39612" y="31835"/>
                    <a:pt x="47251" y="30521"/>
                    <a:pt x="55028" y="29381"/>
                  </a:cubicBezTo>
                  <a:close/>
                  <a:moveTo>
                    <a:pt x="54303" y="35844"/>
                  </a:moveTo>
                  <a:cubicBezTo>
                    <a:pt x="54614" y="35844"/>
                    <a:pt x="54890" y="36155"/>
                    <a:pt x="54890" y="36432"/>
                  </a:cubicBezTo>
                  <a:cubicBezTo>
                    <a:pt x="54890" y="36708"/>
                    <a:pt x="54614" y="37020"/>
                    <a:pt x="54303" y="37020"/>
                  </a:cubicBezTo>
                  <a:cubicBezTo>
                    <a:pt x="53162" y="37158"/>
                    <a:pt x="52021" y="37158"/>
                    <a:pt x="50846" y="37296"/>
                  </a:cubicBezTo>
                  <a:cubicBezTo>
                    <a:pt x="48115" y="37434"/>
                    <a:pt x="45385" y="37711"/>
                    <a:pt x="42792" y="38022"/>
                  </a:cubicBezTo>
                  <a:cubicBezTo>
                    <a:pt x="41479" y="38160"/>
                    <a:pt x="40338" y="38298"/>
                    <a:pt x="39059" y="38437"/>
                  </a:cubicBezTo>
                  <a:cubicBezTo>
                    <a:pt x="37746" y="38575"/>
                    <a:pt x="36467" y="38748"/>
                    <a:pt x="35153" y="39024"/>
                  </a:cubicBezTo>
                  <a:cubicBezTo>
                    <a:pt x="29969" y="39888"/>
                    <a:pt x="24922" y="40891"/>
                    <a:pt x="19876" y="42031"/>
                  </a:cubicBezTo>
                  <a:cubicBezTo>
                    <a:pt x="19599" y="42204"/>
                    <a:pt x="19184" y="42204"/>
                    <a:pt x="18735" y="42343"/>
                  </a:cubicBezTo>
                  <a:cubicBezTo>
                    <a:pt x="18147" y="42481"/>
                    <a:pt x="17594" y="42619"/>
                    <a:pt x="16869" y="42896"/>
                  </a:cubicBezTo>
                  <a:lnTo>
                    <a:pt x="16730" y="42896"/>
                  </a:lnTo>
                  <a:cubicBezTo>
                    <a:pt x="16592" y="42896"/>
                    <a:pt x="16419" y="42757"/>
                    <a:pt x="16419" y="42619"/>
                  </a:cubicBezTo>
                  <a:cubicBezTo>
                    <a:pt x="16281" y="42619"/>
                    <a:pt x="16281" y="42481"/>
                    <a:pt x="16281" y="42481"/>
                  </a:cubicBezTo>
                  <a:cubicBezTo>
                    <a:pt x="16143" y="42343"/>
                    <a:pt x="16143" y="42204"/>
                    <a:pt x="16281" y="42031"/>
                  </a:cubicBezTo>
                  <a:cubicBezTo>
                    <a:pt x="16281" y="41893"/>
                    <a:pt x="16419" y="41893"/>
                    <a:pt x="16419" y="41755"/>
                  </a:cubicBezTo>
                  <a:lnTo>
                    <a:pt x="16592" y="41755"/>
                  </a:lnTo>
                  <a:cubicBezTo>
                    <a:pt x="17456" y="41478"/>
                    <a:pt x="18147" y="41340"/>
                    <a:pt x="19012" y="41167"/>
                  </a:cubicBezTo>
                  <a:cubicBezTo>
                    <a:pt x="21051" y="40614"/>
                    <a:pt x="23056" y="40165"/>
                    <a:pt x="25060" y="39750"/>
                  </a:cubicBezTo>
                  <a:cubicBezTo>
                    <a:pt x="27376" y="39163"/>
                    <a:pt x="29692" y="38748"/>
                    <a:pt x="31973" y="38298"/>
                  </a:cubicBezTo>
                  <a:cubicBezTo>
                    <a:pt x="39474" y="37020"/>
                    <a:pt x="46975" y="36294"/>
                    <a:pt x="54303" y="35844"/>
                  </a:cubicBezTo>
                  <a:close/>
                  <a:moveTo>
                    <a:pt x="55616" y="42896"/>
                  </a:moveTo>
                  <a:cubicBezTo>
                    <a:pt x="55893" y="42896"/>
                    <a:pt x="56169" y="43207"/>
                    <a:pt x="56169" y="43483"/>
                  </a:cubicBezTo>
                  <a:cubicBezTo>
                    <a:pt x="56169" y="43760"/>
                    <a:pt x="55893" y="44071"/>
                    <a:pt x="55616" y="44071"/>
                  </a:cubicBezTo>
                  <a:lnTo>
                    <a:pt x="53888" y="44071"/>
                  </a:lnTo>
                  <a:cubicBezTo>
                    <a:pt x="48703" y="44071"/>
                    <a:pt x="43380" y="44347"/>
                    <a:pt x="37884" y="45073"/>
                  </a:cubicBezTo>
                  <a:cubicBezTo>
                    <a:pt x="36467" y="45350"/>
                    <a:pt x="34877" y="45488"/>
                    <a:pt x="33425" y="45799"/>
                  </a:cubicBezTo>
                  <a:cubicBezTo>
                    <a:pt x="30245" y="46352"/>
                    <a:pt x="26962" y="46940"/>
                    <a:pt x="23782" y="47804"/>
                  </a:cubicBezTo>
                  <a:cubicBezTo>
                    <a:pt x="23643" y="47804"/>
                    <a:pt x="23332" y="47942"/>
                    <a:pt x="23056" y="47942"/>
                  </a:cubicBezTo>
                  <a:cubicBezTo>
                    <a:pt x="22779" y="48080"/>
                    <a:pt x="22468" y="48080"/>
                    <a:pt x="22192" y="48253"/>
                  </a:cubicBezTo>
                  <a:lnTo>
                    <a:pt x="22053" y="48253"/>
                  </a:lnTo>
                  <a:cubicBezTo>
                    <a:pt x="21915" y="48253"/>
                    <a:pt x="21777" y="48080"/>
                    <a:pt x="21777" y="48080"/>
                  </a:cubicBezTo>
                  <a:cubicBezTo>
                    <a:pt x="21604" y="47942"/>
                    <a:pt x="21604" y="47942"/>
                    <a:pt x="21466" y="47804"/>
                  </a:cubicBezTo>
                  <a:lnTo>
                    <a:pt x="21466" y="47666"/>
                  </a:lnTo>
                  <a:cubicBezTo>
                    <a:pt x="21466" y="47527"/>
                    <a:pt x="21466" y="47527"/>
                    <a:pt x="21604" y="47389"/>
                  </a:cubicBezTo>
                  <a:lnTo>
                    <a:pt x="21604" y="47216"/>
                  </a:lnTo>
                  <a:lnTo>
                    <a:pt x="21777" y="47216"/>
                  </a:lnTo>
                  <a:cubicBezTo>
                    <a:pt x="21777" y="47078"/>
                    <a:pt x="21915" y="47078"/>
                    <a:pt x="21915" y="47078"/>
                  </a:cubicBezTo>
                  <a:cubicBezTo>
                    <a:pt x="24369" y="46525"/>
                    <a:pt x="26962" y="45937"/>
                    <a:pt x="29381" y="45350"/>
                  </a:cubicBezTo>
                  <a:cubicBezTo>
                    <a:pt x="30107" y="45211"/>
                    <a:pt x="30971" y="45073"/>
                    <a:pt x="31697" y="44935"/>
                  </a:cubicBezTo>
                  <a:cubicBezTo>
                    <a:pt x="32146" y="44797"/>
                    <a:pt x="32561" y="44797"/>
                    <a:pt x="33010" y="44624"/>
                  </a:cubicBezTo>
                  <a:cubicBezTo>
                    <a:pt x="40062" y="43483"/>
                    <a:pt x="47113" y="42896"/>
                    <a:pt x="53888" y="42896"/>
                  </a:cubicBezTo>
                  <a:close/>
                  <a:moveTo>
                    <a:pt x="61803" y="47804"/>
                  </a:moveTo>
                  <a:cubicBezTo>
                    <a:pt x="61941" y="47804"/>
                    <a:pt x="62080" y="47804"/>
                    <a:pt x="62218" y="47942"/>
                  </a:cubicBezTo>
                  <a:cubicBezTo>
                    <a:pt x="62218" y="48080"/>
                    <a:pt x="62391" y="48253"/>
                    <a:pt x="62391" y="48391"/>
                  </a:cubicBezTo>
                  <a:cubicBezTo>
                    <a:pt x="62391" y="48530"/>
                    <a:pt x="62218" y="48668"/>
                    <a:pt x="62218" y="48668"/>
                  </a:cubicBezTo>
                  <a:cubicBezTo>
                    <a:pt x="62218" y="48806"/>
                    <a:pt x="62080" y="48806"/>
                    <a:pt x="62080" y="48806"/>
                  </a:cubicBezTo>
                  <a:lnTo>
                    <a:pt x="61941" y="48944"/>
                  </a:lnTo>
                  <a:lnTo>
                    <a:pt x="61803" y="48944"/>
                  </a:lnTo>
                  <a:cubicBezTo>
                    <a:pt x="60075" y="49117"/>
                    <a:pt x="58347" y="49256"/>
                    <a:pt x="56895" y="49394"/>
                  </a:cubicBezTo>
                  <a:lnTo>
                    <a:pt x="56618" y="49394"/>
                  </a:lnTo>
                  <a:lnTo>
                    <a:pt x="55305" y="49532"/>
                  </a:lnTo>
                  <a:cubicBezTo>
                    <a:pt x="54441" y="49670"/>
                    <a:pt x="53750" y="49670"/>
                    <a:pt x="52885" y="49809"/>
                  </a:cubicBezTo>
                  <a:cubicBezTo>
                    <a:pt x="52436" y="49809"/>
                    <a:pt x="52021" y="49809"/>
                    <a:pt x="51572" y="49981"/>
                  </a:cubicBezTo>
                  <a:lnTo>
                    <a:pt x="51295" y="49981"/>
                  </a:lnTo>
                  <a:cubicBezTo>
                    <a:pt x="50293" y="49981"/>
                    <a:pt x="49429" y="50120"/>
                    <a:pt x="48392" y="50258"/>
                  </a:cubicBezTo>
                  <a:cubicBezTo>
                    <a:pt x="47839" y="50258"/>
                    <a:pt x="47251" y="50258"/>
                    <a:pt x="46664" y="50396"/>
                  </a:cubicBezTo>
                  <a:cubicBezTo>
                    <a:pt x="45800" y="50534"/>
                    <a:pt x="45108" y="50534"/>
                    <a:pt x="44244" y="50673"/>
                  </a:cubicBezTo>
                  <a:lnTo>
                    <a:pt x="44071" y="50673"/>
                  </a:lnTo>
                  <a:cubicBezTo>
                    <a:pt x="43933" y="50846"/>
                    <a:pt x="43795" y="50846"/>
                    <a:pt x="43657" y="50846"/>
                  </a:cubicBezTo>
                  <a:cubicBezTo>
                    <a:pt x="43380" y="50846"/>
                    <a:pt x="43069" y="50846"/>
                    <a:pt x="42792" y="50984"/>
                  </a:cubicBezTo>
                  <a:lnTo>
                    <a:pt x="42205" y="50984"/>
                  </a:lnTo>
                  <a:cubicBezTo>
                    <a:pt x="41790" y="51122"/>
                    <a:pt x="41202" y="51122"/>
                    <a:pt x="40788" y="51260"/>
                  </a:cubicBezTo>
                  <a:lnTo>
                    <a:pt x="40477" y="51260"/>
                  </a:lnTo>
                  <a:cubicBezTo>
                    <a:pt x="39612" y="51399"/>
                    <a:pt x="38748" y="51537"/>
                    <a:pt x="38022" y="51710"/>
                  </a:cubicBezTo>
                  <a:cubicBezTo>
                    <a:pt x="36605" y="51848"/>
                    <a:pt x="35153" y="52124"/>
                    <a:pt x="33702" y="52263"/>
                  </a:cubicBezTo>
                  <a:lnTo>
                    <a:pt x="32285" y="52574"/>
                  </a:lnTo>
                  <a:lnTo>
                    <a:pt x="32146" y="52574"/>
                  </a:lnTo>
                  <a:lnTo>
                    <a:pt x="31973" y="52712"/>
                  </a:lnTo>
                  <a:lnTo>
                    <a:pt x="31109" y="52712"/>
                  </a:lnTo>
                  <a:lnTo>
                    <a:pt x="30556" y="52850"/>
                  </a:lnTo>
                  <a:cubicBezTo>
                    <a:pt x="29830" y="52989"/>
                    <a:pt x="29105" y="53127"/>
                    <a:pt x="28379" y="53265"/>
                  </a:cubicBezTo>
                  <a:cubicBezTo>
                    <a:pt x="27515" y="53438"/>
                    <a:pt x="26650" y="53438"/>
                    <a:pt x="25925" y="53576"/>
                  </a:cubicBezTo>
                  <a:lnTo>
                    <a:pt x="25372" y="53576"/>
                  </a:lnTo>
                  <a:lnTo>
                    <a:pt x="25060" y="53714"/>
                  </a:lnTo>
                  <a:lnTo>
                    <a:pt x="24507" y="53714"/>
                  </a:lnTo>
                  <a:cubicBezTo>
                    <a:pt x="24369" y="53714"/>
                    <a:pt x="24058" y="53714"/>
                    <a:pt x="23782" y="53853"/>
                  </a:cubicBezTo>
                  <a:lnTo>
                    <a:pt x="23332" y="53853"/>
                  </a:lnTo>
                  <a:cubicBezTo>
                    <a:pt x="22917" y="53991"/>
                    <a:pt x="22468" y="53991"/>
                    <a:pt x="22192" y="54129"/>
                  </a:cubicBezTo>
                  <a:cubicBezTo>
                    <a:pt x="21604" y="54129"/>
                    <a:pt x="21189" y="54302"/>
                    <a:pt x="20740" y="54440"/>
                  </a:cubicBezTo>
                  <a:lnTo>
                    <a:pt x="20740" y="54579"/>
                  </a:lnTo>
                  <a:cubicBezTo>
                    <a:pt x="20602" y="54579"/>
                    <a:pt x="20463" y="54579"/>
                    <a:pt x="20463" y="54440"/>
                  </a:cubicBezTo>
                  <a:lnTo>
                    <a:pt x="20325" y="54440"/>
                  </a:lnTo>
                  <a:cubicBezTo>
                    <a:pt x="20325" y="54440"/>
                    <a:pt x="20187" y="54302"/>
                    <a:pt x="20187" y="54129"/>
                  </a:cubicBezTo>
                  <a:cubicBezTo>
                    <a:pt x="20049" y="53991"/>
                    <a:pt x="20187" y="53991"/>
                    <a:pt x="20187" y="53991"/>
                  </a:cubicBezTo>
                  <a:lnTo>
                    <a:pt x="20187" y="53853"/>
                  </a:lnTo>
                  <a:lnTo>
                    <a:pt x="20187" y="53714"/>
                  </a:lnTo>
                  <a:lnTo>
                    <a:pt x="20463" y="53438"/>
                  </a:lnTo>
                  <a:cubicBezTo>
                    <a:pt x="21327" y="52989"/>
                    <a:pt x="22330" y="52850"/>
                    <a:pt x="23194" y="52712"/>
                  </a:cubicBezTo>
                  <a:cubicBezTo>
                    <a:pt x="23920" y="52574"/>
                    <a:pt x="24646" y="52574"/>
                    <a:pt x="25372" y="52401"/>
                  </a:cubicBezTo>
                  <a:lnTo>
                    <a:pt x="25648" y="52401"/>
                  </a:lnTo>
                  <a:cubicBezTo>
                    <a:pt x="26097" y="52401"/>
                    <a:pt x="26512" y="52401"/>
                    <a:pt x="26962" y="52263"/>
                  </a:cubicBezTo>
                  <a:cubicBezTo>
                    <a:pt x="27653" y="52263"/>
                    <a:pt x="28379" y="52124"/>
                    <a:pt x="28966" y="51986"/>
                  </a:cubicBezTo>
                  <a:lnTo>
                    <a:pt x="29105" y="51986"/>
                  </a:lnTo>
                  <a:lnTo>
                    <a:pt x="29830" y="51848"/>
                  </a:lnTo>
                  <a:cubicBezTo>
                    <a:pt x="30833" y="51710"/>
                    <a:pt x="31835" y="51537"/>
                    <a:pt x="32838" y="51260"/>
                  </a:cubicBezTo>
                  <a:cubicBezTo>
                    <a:pt x="34739" y="50984"/>
                    <a:pt x="36743" y="50673"/>
                    <a:pt x="38748" y="50396"/>
                  </a:cubicBezTo>
                  <a:cubicBezTo>
                    <a:pt x="43380" y="49670"/>
                    <a:pt x="46837" y="49117"/>
                    <a:pt x="50293" y="48806"/>
                  </a:cubicBezTo>
                  <a:lnTo>
                    <a:pt x="51848" y="48806"/>
                  </a:lnTo>
                  <a:lnTo>
                    <a:pt x="52021" y="48668"/>
                  </a:lnTo>
                  <a:lnTo>
                    <a:pt x="53162" y="48668"/>
                  </a:lnTo>
                  <a:cubicBezTo>
                    <a:pt x="54026" y="48530"/>
                    <a:pt x="55028" y="48391"/>
                    <a:pt x="56031" y="48391"/>
                  </a:cubicBezTo>
                  <a:lnTo>
                    <a:pt x="56480" y="48253"/>
                  </a:lnTo>
                  <a:lnTo>
                    <a:pt x="56618" y="48253"/>
                  </a:lnTo>
                  <a:cubicBezTo>
                    <a:pt x="57759" y="48080"/>
                    <a:pt x="59073" y="47942"/>
                    <a:pt x="60490" y="47942"/>
                  </a:cubicBezTo>
                  <a:cubicBezTo>
                    <a:pt x="60939" y="47804"/>
                    <a:pt x="61354" y="47804"/>
                    <a:pt x="61803" y="47804"/>
                  </a:cubicBezTo>
                  <a:close/>
                  <a:moveTo>
                    <a:pt x="30418" y="0"/>
                  </a:moveTo>
                  <a:cubicBezTo>
                    <a:pt x="28517" y="139"/>
                    <a:pt x="26650" y="277"/>
                    <a:pt x="24507" y="415"/>
                  </a:cubicBezTo>
                  <a:cubicBezTo>
                    <a:pt x="23643" y="415"/>
                    <a:pt x="22641" y="553"/>
                    <a:pt x="21604" y="726"/>
                  </a:cubicBezTo>
                  <a:cubicBezTo>
                    <a:pt x="20740" y="726"/>
                    <a:pt x="19737" y="865"/>
                    <a:pt x="18735" y="1003"/>
                  </a:cubicBezTo>
                  <a:cubicBezTo>
                    <a:pt x="18147" y="1003"/>
                    <a:pt x="17594" y="1141"/>
                    <a:pt x="16869" y="1141"/>
                  </a:cubicBezTo>
                  <a:lnTo>
                    <a:pt x="16419" y="1279"/>
                  </a:lnTo>
                  <a:lnTo>
                    <a:pt x="16004" y="1279"/>
                  </a:lnTo>
                  <a:lnTo>
                    <a:pt x="15728" y="1418"/>
                  </a:lnTo>
                  <a:lnTo>
                    <a:pt x="15417" y="1418"/>
                  </a:lnTo>
                  <a:cubicBezTo>
                    <a:pt x="14691" y="1418"/>
                    <a:pt x="13827" y="1590"/>
                    <a:pt x="13135" y="1729"/>
                  </a:cubicBezTo>
                  <a:cubicBezTo>
                    <a:pt x="11960" y="1867"/>
                    <a:pt x="11096" y="1867"/>
                    <a:pt x="10232" y="2005"/>
                  </a:cubicBezTo>
                  <a:lnTo>
                    <a:pt x="8815" y="2005"/>
                  </a:lnTo>
                  <a:cubicBezTo>
                    <a:pt x="8642" y="2005"/>
                    <a:pt x="8504" y="2005"/>
                    <a:pt x="8366" y="2143"/>
                  </a:cubicBezTo>
                  <a:lnTo>
                    <a:pt x="8089" y="2143"/>
                  </a:lnTo>
                  <a:cubicBezTo>
                    <a:pt x="8227" y="2454"/>
                    <a:pt x="8227" y="2731"/>
                    <a:pt x="8366" y="3146"/>
                  </a:cubicBezTo>
                  <a:cubicBezTo>
                    <a:pt x="8504" y="3457"/>
                    <a:pt x="8504" y="3595"/>
                    <a:pt x="8642" y="3872"/>
                  </a:cubicBezTo>
                  <a:cubicBezTo>
                    <a:pt x="8642" y="4010"/>
                    <a:pt x="8815" y="4321"/>
                    <a:pt x="8815" y="4459"/>
                  </a:cubicBezTo>
                  <a:cubicBezTo>
                    <a:pt x="8953" y="4736"/>
                    <a:pt x="8953" y="4874"/>
                    <a:pt x="9091" y="5185"/>
                  </a:cubicBezTo>
                  <a:cubicBezTo>
                    <a:pt x="9091" y="5323"/>
                    <a:pt x="9230" y="5462"/>
                    <a:pt x="9230" y="5738"/>
                  </a:cubicBezTo>
                  <a:cubicBezTo>
                    <a:pt x="9506" y="6326"/>
                    <a:pt x="9679" y="6913"/>
                    <a:pt x="9956" y="7466"/>
                  </a:cubicBezTo>
                  <a:lnTo>
                    <a:pt x="9956" y="7639"/>
                  </a:lnTo>
                  <a:cubicBezTo>
                    <a:pt x="10543" y="9056"/>
                    <a:pt x="11096" y="10646"/>
                    <a:pt x="11684" y="12236"/>
                  </a:cubicBezTo>
                  <a:lnTo>
                    <a:pt x="11684" y="12513"/>
                  </a:lnTo>
                  <a:lnTo>
                    <a:pt x="11545" y="12651"/>
                  </a:lnTo>
                  <a:cubicBezTo>
                    <a:pt x="11545" y="12824"/>
                    <a:pt x="11407" y="12824"/>
                    <a:pt x="11407" y="12824"/>
                  </a:cubicBezTo>
                  <a:lnTo>
                    <a:pt x="5773" y="12824"/>
                  </a:lnTo>
                  <a:cubicBezTo>
                    <a:pt x="5635" y="12824"/>
                    <a:pt x="5358" y="12824"/>
                    <a:pt x="5047" y="12962"/>
                  </a:cubicBezTo>
                  <a:cubicBezTo>
                    <a:pt x="4045" y="13101"/>
                    <a:pt x="3181" y="13101"/>
                    <a:pt x="2317" y="13101"/>
                  </a:cubicBezTo>
                  <a:cubicBezTo>
                    <a:pt x="1452" y="13101"/>
                    <a:pt x="727" y="13101"/>
                    <a:pt x="1" y="12962"/>
                  </a:cubicBezTo>
                  <a:lnTo>
                    <a:pt x="1" y="12962"/>
                  </a:lnTo>
                  <a:cubicBezTo>
                    <a:pt x="1" y="13101"/>
                    <a:pt x="174" y="13377"/>
                    <a:pt x="174" y="13515"/>
                  </a:cubicBezTo>
                  <a:cubicBezTo>
                    <a:pt x="588" y="14829"/>
                    <a:pt x="1038" y="16108"/>
                    <a:pt x="1452" y="17559"/>
                  </a:cubicBezTo>
                  <a:cubicBezTo>
                    <a:pt x="1902" y="18700"/>
                    <a:pt x="2455" y="20014"/>
                    <a:pt x="2904" y="21465"/>
                  </a:cubicBezTo>
                  <a:cubicBezTo>
                    <a:pt x="3768" y="23747"/>
                    <a:pt x="4632" y="26062"/>
                    <a:pt x="5635" y="28793"/>
                  </a:cubicBezTo>
                  <a:cubicBezTo>
                    <a:pt x="7087" y="32699"/>
                    <a:pt x="8366" y="36155"/>
                    <a:pt x="9679" y="39612"/>
                  </a:cubicBezTo>
                  <a:cubicBezTo>
                    <a:pt x="11234" y="43483"/>
                    <a:pt x="12548" y="46801"/>
                    <a:pt x="14000" y="49809"/>
                  </a:cubicBezTo>
                  <a:cubicBezTo>
                    <a:pt x="14276" y="50534"/>
                    <a:pt x="14553" y="51122"/>
                    <a:pt x="14864" y="51710"/>
                  </a:cubicBezTo>
                  <a:cubicBezTo>
                    <a:pt x="15002" y="51986"/>
                    <a:pt x="15140" y="52263"/>
                    <a:pt x="15279" y="52574"/>
                  </a:cubicBezTo>
                  <a:cubicBezTo>
                    <a:pt x="15555" y="53127"/>
                    <a:pt x="15866" y="53714"/>
                    <a:pt x="16004" y="54302"/>
                  </a:cubicBezTo>
                  <a:cubicBezTo>
                    <a:pt x="16419" y="54993"/>
                    <a:pt x="16869" y="55857"/>
                    <a:pt x="17283" y="56583"/>
                  </a:cubicBezTo>
                  <a:cubicBezTo>
                    <a:pt x="17283" y="56722"/>
                    <a:pt x="17283" y="56894"/>
                    <a:pt x="17456" y="57033"/>
                  </a:cubicBezTo>
                  <a:lnTo>
                    <a:pt x="17594" y="57171"/>
                  </a:lnTo>
                  <a:lnTo>
                    <a:pt x="17594" y="57309"/>
                  </a:lnTo>
                  <a:cubicBezTo>
                    <a:pt x="17733" y="57586"/>
                    <a:pt x="18009" y="57897"/>
                    <a:pt x="18147" y="58173"/>
                  </a:cubicBezTo>
                  <a:cubicBezTo>
                    <a:pt x="18147" y="58312"/>
                    <a:pt x="18320" y="58312"/>
                    <a:pt x="18320" y="58312"/>
                  </a:cubicBezTo>
                  <a:lnTo>
                    <a:pt x="18459" y="58312"/>
                  </a:lnTo>
                  <a:lnTo>
                    <a:pt x="18459" y="58450"/>
                  </a:lnTo>
                  <a:lnTo>
                    <a:pt x="19184" y="58450"/>
                  </a:lnTo>
                  <a:lnTo>
                    <a:pt x="19461" y="58623"/>
                  </a:lnTo>
                  <a:lnTo>
                    <a:pt x="22468" y="58623"/>
                  </a:lnTo>
                  <a:cubicBezTo>
                    <a:pt x="24196" y="58761"/>
                    <a:pt x="26097" y="58761"/>
                    <a:pt x="27826" y="58761"/>
                  </a:cubicBezTo>
                  <a:lnTo>
                    <a:pt x="31109" y="58761"/>
                  </a:lnTo>
                  <a:cubicBezTo>
                    <a:pt x="31282" y="58761"/>
                    <a:pt x="31559" y="58761"/>
                    <a:pt x="31835" y="58623"/>
                  </a:cubicBezTo>
                  <a:lnTo>
                    <a:pt x="32561" y="58623"/>
                  </a:lnTo>
                  <a:cubicBezTo>
                    <a:pt x="34428" y="58623"/>
                    <a:pt x="36467" y="58450"/>
                    <a:pt x="38472" y="58173"/>
                  </a:cubicBezTo>
                  <a:cubicBezTo>
                    <a:pt x="39059" y="58173"/>
                    <a:pt x="39612" y="58035"/>
                    <a:pt x="40062" y="58035"/>
                  </a:cubicBezTo>
                  <a:cubicBezTo>
                    <a:pt x="40788" y="57897"/>
                    <a:pt x="41479" y="57897"/>
                    <a:pt x="42343" y="57759"/>
                  </a:cubicBezTo>
                  <a:cubicBezTo>
                    <a:pt x="43207" y="57586"/>
                    <a:pt x="43933" y="57447"/>
                    <a:pt x="44797" y="57309"/>
                  </a:cubicBezTo>
                  <a:lnTo>
                    <a:pt x="44935" y="57309"/>
                  </a:lnTo>
                  <a:cubicBezTo>
                    <a:pt x="45247" y="57309"/>
                    <a:pt x="45523" y="57309"/>
                    <a:pt x="45972" y="57171"/>
                  </a:cubicBezTo>
                  <a:cubicBezTo>
                    <a:pt x="46387" y="57171"/>
                    <a:pt x="46975" y="57033"/>
                    <a:pt x="47390" y="57033"/>
                  </a:cubicBezTo>
                  <a:lnTo>
                    <a:pt x="47390" y="56894"/>
                  </a:lnTo>
                  <a:cubicBezTo>
                    <a:pt x="47839" y="56894"/>
                    <a:pt x="48115" y="56894"/>
                    <a:pt x="48565" y="56722"/>
                  </a:cubicBezTo>
                  <a:cubicBezTo>
                    <a:pt x="48980" y="56722"/>
                    <a:pt x="49429" y="56583"/>
                    <a:pt x="49844" y="56445"/>
                  </a:cubicBezTo>
                  <a:lnTo>
                    <a:pt x="50120" y="56445"/>
                  </a:lnTo>
                  <a:cubicBezTo>
                    <a:pt x="50431" y="56445"/>
                    <a:pt x="50708" y="56307"/>
                    <a:pt x="50984" y="56307"/>
                  </a:cubicBezTo>
                  <a:cubicBezTo>
                    <a:pt x="51572" y="56169"/>
                    <a:pt x="52298" y="56030"/>
                    <a:pt x="52885" y="55857"/>
                  </a:cubicBezTo>
                  <a:cubicBezTo>
                    <a:pt x="52885" y="55857"/>
                    <a:pt x="53024" y="55857"/>
                    <a:pt x="53024" y="55719"/>
                  </a:cubicBezTo>
                  <a:lnTo>
                    <a:pt x="53577" y="55719"/>
                  </a:lnTo>
                  <a:cubicBezTo>
                    <a:pt x="53577" y="55581"/>
                    <a:pt x="53577" y="55581"/>
                    <a:pt x="53750" y="55581"/>
                  </a:cubicBezTo>
                  <a:cubicBezTo>
                    <a:pt x="54164" y="55443"/>
                    <a:pt x="54614" y="55443"/>
                    <a:pt x="55028" y="55304"/>
                  </a:cubicBezTo>
                  <a:lnTo>
                    <a:pt x="55167" y="55304"/>
                  </a:lnTo>
                  <a:cubicBezTo>
                    <a:pt x="55167" y="55304"/>
                    <a:pt x="55305" y="55304"/>
                    <a:pt x="55305" y="55166"/>
                  </a:cubicBezTo>
                  <a:lnTo>
                    <a:pt x="55478" y="55166"/>
                  </a:lnTo>
                  <a:cubicBezTo>
                    <a:pt x="55754" y="55166"/>
                    <a:pt x="56031" y="55166"/>
                    <a:pt x="56342" y="54993"/>
                  </a:cubicBezTo>
                  <a:lnTo>
                    <a:pt x="56618" y="54993"/>
                  </a:lnTo>
                  <a:lnTo>
                    <a:pt x="56618" y="54855"/>
                  </a:lnTo>
                  <a:lnTo>
                    <a:pt x="56757" y="54855"/>
                  </a:lnTo>
                  <a:lnTo>
                    <a:pt x="56895" y="54993"/>
                  </a:lnTo>
                  <a:lnTo>
                    <a:pt x="57483" y="54855"/>
                  </a:lnTo>
                  <a:lnTo>
                    <a:pt x="57621" y="54855"/>
                  </a:lnTo>
                  <a:cubicBezTo>
                    <a:pt x="58070" y="54717"/>
                    <a:pt x="58623" y="54717"/>
                    <a:pt x="59073" y="54579"/>
                  </a:cubicBezTo>
                  <a:cubicBezTo>
                    <a:pt x="59487" y="54579"/>
                    <a:pt x="60075" y="54440"/>
                    <a:pt x="60663" y="54302"/>
                  </a:cubicBezTo>
                  <a:lnTo>
                    <a:pt x="60939" y="54302"/>
                  </a:lnTo>
                  <a:cubicBezTo>
                    <a:pt x="61354" y="54129"/>
                    <a:pt x="61803" y="53991"/>
                    <a:pt x="62218" y="53991"/>
                  </a:cubicBezTo>
                  <a:cubicBezTo>
                    <a:pt x="62667" y="53853"/>
                    <a:pt x="62944" y="53853"/>
                    <a:pt x="63393" y="53714"/>
                  </a:cubicBezTo>
                  <a:cubicBezTo>
                    <a:pt x="63531" y="53576"/>
                    <a:pt x="63808" y="53576"/>
                    <a:pt x="64119" y="53438"/>
                  </a:cubicBezTo>
                  <a:lnTo>
                    <a:pt x="64396" y="53438"/>
                  </a:lnTo>
                  <a:cubicBezTo>
                    <a:pt x="64534" y="53265"/>
                    <a:pt x="64672" y="53265"/>
                    <a:pt x="64810" y="53127"/>
                  </a:cubicBezTo>
                  <a:cubicBezTo>
                    <a:pt x="64983" y="53127"/>
                    <a:pt x="65121" y="52989"/>
                    <a:pt x="65260" y="52989"/>
                  </a:cubicBezTo>
                  <a:cubicBezTo>
                    <a:pt x="65398" y="52989"/>
                    <a:pt x="65398" y="52850"/>
                    <a:pt x="65536" y="52850"/>
                  </a:cubicBezTo>
                  <a:cubicBezTo>
                    <a:pt x="65536" y="52850"/>
                    <a:pt x="65536" y="52712"/>
                    <a:pt x="65675" y="52712"/>
                  </a:cubicBezTo>
                  <a:lnTo>
                    <a:pt x="65675" y="52401"/>
                  </a:lnTo>
                  <a:lnTo>
                    <a:pt x="65675" y="52263"/>
                  </a:lnTo>
                  <a:cubicBezTo>
                    <a:pt x="64983" y="49809"/>
                    <a:pt x="64119" y="47078"/>
                    <a:pt x="63082" y="44209"/>
                  </a:cubicBezTo>
                  <a:cubicBezTo>
                    <a:pt x="62529" y="42619"/>
                    <a:pt x="62080" y="41167"/>
                    <a:pt x="61665" y="39750"/>
                  </a:cubicBezTo>
                  <a:lnTo>
                    <a:pt x="61216" y="38575"/>
                  </a:lnTo>
                  <a:lnTo>
                    <a:pt x="60801" y="37296"/>
                  </a:lnTo>
                  <a:lnTo>
                    <a:pt x="60490" y="36432"/>
                  </a:lnTo>
                  <a:lnTo>
                    <a:pt x="59487" y="33114"/>
                  </a:lnTo>
                  <a:cubicBezTo>
                    <a:pt x="59211" y="32111"/>
                    <a:pt x="58934" y="31247"/>
                    <a:pt x="58623" y="30245"/>
                  </a:cubicBezTo>
                  <a:lnTo>
                    <a:pt x="58208" y="29381"/>
                  </a:lnTo>
                  <a:cubicBezTo>
                    <a:pt x="58070" y="28793"/>
                    <a:pt x="57897" y="28205"/>
                    <a:pt x="57621" y="27514"/>
                  </a:cubicBezTo>
                  <a:cubicBezTo>
                    <a:pt x="57206" y="25924"/>
                    <a:pt x="56480" y="24196"/>
                    <a:pt x="55893" y="22329"/>
                  </a:cubicBezTo>
                  <a:cubicBezTo>
                    <a:pt x="55478" y="21292"/>
                    <a:pt x="55028" y="20152"/>
                    <a:pt x="54614" y="19149"/>
                  </a:cubicBezTo>
                  <a:cubicBezTo>
                    <a:pt x="54441" y="18873"/>
                    <a:pt x="54303" y="18424"/>
                    <a:pt x="54164" y="18147"/>
                  </a:cubicBezTo>
                  <a:cubicBezTo>
                    <a:pt x="53750" y="17145"/>
                    <a:pt x="53438" y="15969"/>
                    <a:pt x="53024" y="14967"/>
                  </a:cubicBezTo>
                  <a:lnTo>
                    <a:pt x="52885" y="14829"/>
                  </a:lnTo>
                  <a:lnTo>
                    <a:pt x="52885" y="14691"/>
                  </a:lnTo>
                  <a:lnTo>
                    <a:pt x="52885" y="14552"/>
                  </a:lnTo>
                  <a:cubicBezTo>
                    <a:pt x="52298" y="13239"/>
                    <a:pt x="51710" y="11787"/>
                    <a:pt x="51157" y="10508"/>
                  </a:cubicBezTo>
                  <a:lnTo>
                    <a:pt x="51157" y="10232"/>
                  </a:lnTo>
                  <a:cubicBezTo>
                    <a:pt x="49982" y="7328"/>
                    <a:pt x="48980" y="4459"/>
                    <a:pt x="47977" y="1590"/>
                  </a:cubicBezTo>
                  <a:cubicBezTo>
                    <a:pt x="47528" y="1418"/>
                    <a:pt x="46975" y="1279"/>
                    <a:pt x="46387" y="1141"/>
                  </a:cubicBezTo>
                  <a:cubicBezTo>
                    <a:pt x="44797" y="865"/>
                    <a:pt x="43069" y="553"/>
                    <a:pt x="41064" y="415"/>
                  </a:cubicBezTo>
                  <a:cubicBezTo>
                    <a:pt x="38472" y="139"/>
                    <a:pt x="36018" y="0"/>
                    <a:pt x="334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4001478" y="3571752"/>
              <a:ext cx="928730" cy="920648"/>
            </a:xfrm>
            <a:custGeom>
              <a:avLst/>
              <a:gdLst/>
              <a:ahLst/>
              <a:cxnLst/>
              <a:rect l="l" t="t" r="r" b="b"/>
              <a:pathLst>
                <a:path w="51711" h="51261" extrusionOk="0">
                  <a:moveTo>
                    <a:pt x="46249" y="39474"/>
                  </a:moveTo>
                  <a:lnTo>
                    <a:pt x="45748" y="39612"/>
                  </a:lnTo>
                  <a:lnTo>
                    <a:pt x="46111" y="39612"/>
                  </a:lnTo>
                  <a:lnTo>
                    <a:pt x="46249" y="39474"/>
                  </a:lnTo>
                  <a:close/>
                  <a:moveTo>
                    <a:pt x="6499" y="1"/>
                  </a:moveTo>
                  <a:cubicBezTo>
                    <a:pt x="6050" y="139"/>
                    <a:pt x="5635" y="277"/>
                    <a:pt x="5185" y="450"/>
                  </a:cubicBezTo>
                  <a:cubicBezTo>
                    <a:pt x="4632" y="588"/>
                    <a:pt x="3907" y="865"/>
                    <a:pt x="3319" y="1003"/>
                  </a:cubicBezTo>
                  <a:cubicBezTo>
                    <a:pt x="3042" y="1003"/>
                    <a:pt x="2731" y="1141"/>
                    <a:pt x="2455" y="1141"/>
                  </a:cubicBezTo>
                  <a:cubicBezTo>
                    <a:pt x="1729" y="1314"/>
                    <a:pt x="865" y="1452"/>
                    <a:pt x="1" y="1591"/>
                  </a:cubicBezTo>
                  <a:lnTo>
                    <a:pt x="1" y="1867"/>
                  </a:lnTo>
                  <a:cubicBezTo>
                    <a:pt x="139" y="2178"/>
                    <a:pt x="312" y="2593"/>
                    <a:pt x="450" y="3042"/>
                  </a:cubicBezTo>
                  <a:cubicBezTo>
                    <a:pt x="450" y="3181"/>
                    <a:pt x="588" y="3319"/>
                    <a:pt x="588" y="3457"/>
                  </a:cubicBezTo>
                  <a:cubicBezTo>
                    <a:pt x="727" y="3907"/>
                    <a:pt x="865" y="4321"/>
                    <a:pt x="1003" y="4771"/>
                  </a:cubicBezTo>
                  <a:cubicBezTo>
                    <a:pt x="1003" y="4909"/>
                    <a:pt x="1176" y="5047"/>
                    <a:pt x="1176" y="5185"/>
                  </a:cubicBezTo>
                  <a:cubicBezTo>
                    <a:pt x="1452" y="6188"/>
                    <a:pt x="1867" y="7363"/>
                    <a:pt x="2178" y="8365"/>
                  </a:cubicBezTo>
                  <a:cubicBezTo>
                    <a:pt x="2317" y="8918"/>
                    <a:pt x="2455" y="9506"/>
                    <a:pt x="2593" y="9955"/>
                  </a:cubicBezTo>
                  <a:cubicBezTo>
                    <a:pt x="3042" y="11234"/>
                    <a:pt x="3319" y="12375"/>
                    <a:pt x="3768" y="13550"/>
                  </a:cubicBezTo>
                  <a:cubicBezTo>
                    <a:pt x="4045" y="14103"/>
                    <a:pt x="4183" y="14691"/>
                    <a:pt x="4321" y="15278"/>
                  </a:cubicBezTo>
                  <a:lnTo>
                    <a:pt x="4460" y="15417"/>
                  </a:lnTo>
                  <a:lnTo>
                    <a:pt x="4460" y="15555"/>
                  </a:lnTo>
                  <a:lnTo>
                    <a:pt x="4460" y="15693"/>
                  </a:lnTo>
                  <a:cubicBezTo>
                    <a:pt x="4460" y="15831"/>
                    <a:pt x="4321" y="15831"/>
                    <a:pt x="4183" y="16004"/>
                  </a:cubicBezTo>
                  <a:lnTo>
                    <a:pt x="4183" y="16281"/>
                  </a:lnTo>
                  <a:lnTo>
                    <a:pt x="4771" y="17871"/>
                  </a:lnTo>
                  <a:lnTo>
                    <a:pt x="4771" y="17733"/>
                  </a:lnTo>
                  <a:lnTo>
                    <a:pt x="5185" y="17733"/>
                  </a:lnTo>
                  <a:cubicBezTo>
                    <a:pt x="5185" y="17733"/>
                    <a:pt x="5324" y="17871"/>
                    <a:pt x="5497" y="17871"/>
                  </a:cubicBezTo>
                  <a:cubicBezTo>
                    <a:pt x="6914" y="21742"/>
                    <a:pt x="8089" y="25648"/>
                    <a:pt x="9230" y="29519"/>
                  </a:cubicBezTo>
                  <a:lnTo>
                    <a:pt x="9368" y="29830"/>
                  </a:lnTo>
                  <a:cubicBezTo>
                    <a:pt x="9506" y="30245"/>
                    <a:pt x="9644" y="30694"/>
                    <a:pt x="9817" y="31109"/>
                  </a:cubicBezTo>
                  <a:cubicBezTo>
                    <a:pt x="10094" y="32112"/>
                    <a:pt x="10370" y="32976"/>
                    <a:pt x="10681" y="33978"/>
                  </a:cubicBezTo>
                  <a:cubicBezTo>
                    <a:pt x="10820" y="34427"/>
                    <a:pt x="10958" y="34842"/>
                    <a:pt x="11096" y="35153"/>
                  </a:cubicBezTo>
                  <a:cubicBezTo>
                    <a:pt x="11545" y="36743"/>
                    <a:pt x="12237" y="38472"/>
                    <a:pt x="12963" y="40615"/>
                  </a:cubicBezTo>
                  <a:cubicBezTo>
                    <a:pt x="13412" y="41928"/>
                    <a:pt x="13827" y="43069"/>
                    <a:pt x="14276" y="44348"/>
                  </a:cubicBezTo>
                  <a:lnTo>
                    <a:pt x="14414" y="44659"/>
                  </a:lnTo>
                  <a:cubicBezTo>
                    <a:pt x="14829" y="45661"/>
                    <a:pt x="15279" y="46802"/>
                    <a:pt x="15693" y="47977"/>
                  </a:cubicBezTo>
                  <a:cubicBezTo>
                    <a:pt x="16004" y="49118"/>
                    <a:pt x="16419" y="50120"/>
                    <a:pt x="16868" y="51261"/>
                  </a:cubicBezTo>
                  <a:lnTo>
                    <a:pt x="17733" y="51261"/>
                  </a:lnTo>
                  <a:cubicBezTo>
                    <a:pt x="17733" y="51261"/>
                    <a:pt x="17871" y="51261"/>
                    <a:pt x="17871" y="51122"/>
                  </a:cubicBezTo>
                  <a:lnTo>
                    <a:pt x="18597" y="51122"/>
                  </a:lnTo>
                  <a:cubicBezTo>
                    <a:pt x="19012" y="50984"/>
                    <a:pt x="19461" y="50984"/>
                    <a:pt x="19876" y="50846"/>
                  </a:cubicBezTo>
                  <a:lnTo>
                    <a:pt x="20187" y="50846"/>
                  </a:lnTo>
                  <a:cubicBezTo>
                    <a:pt x="21189" y="50708"/>
                    <a:pt x="22192" y="50708"/>
                    <a:pt x="23194" y="50569"/>
                  </a:cubicBezTo>
                  <a:cubicBezTo>
                    <a:pt x="25199" y="50258"/>
                    <a:pt x="27238" y="50120"/>
                    <a:pt x="29519" y="49982"/>
                  </a:cubicBezTo>
                  <a:cubicBezTo>
                    <a:pt x="30556" y="49843"/>
                    <a:pt x="31697" y="49843"/>
                    <a:pt x="32838" y="49705"/>
                  </a:cubicBezTo>
                  <a:lnTo>
                    <a:pt x="33840" y="49705"/>
                  </a:lnTo>
                  <a:lnTo>
                    <a:pt x="34428" y="49532"/>
                  </a:lnTo>
                  <a:lnTo>
                    <a:pt x="35153" y="49532"/>
                  </a:lnTo>
                  <a:lnTo>
                    <a:pt x="37608" y="49394"/>
                  </a:lnTo>
                  <a:cubicBezTo>
                    <a:pt x="38748" y="49256"/>
                    <a:pt x="39889" y="49256"/>
                    <a:pt x="40926" y="49118"/>
                  </a:cubicBezTo>
                  <a:cubicBezTo>
                    <a:pt x="41617" y="49118"/>
                    <a:pt x="42343" y="48979"/>
                    <a:pt x="43069" y="48979"/>
                  </a:cubicBezTo>
                  <a:cubicBezTo>
                    <a:pt x="44935" y="48841"/>
                    <a:pt x="46975" y="48668"/>
                    <a:pt x="48980" y="48668"/>
                  </a:cubicBezTo>
                  <a:cubicBezTo>
                    <a:pt x="49844" y="48530"/>
                    <a:pt x="50846" y="48530"/>
                    <a:pt x="51710" y="48530"/>
                  </a:cubicBezTo>
                  <a:lnTo>
                    <a:pt x="51710" y="48392"/>
                  </a:lnTo>
                  <a:lnTo>
                    <a:pt x="51710" y="48115"/>
                  </a:lnTo>
                  <a:lnTo>
                    <a:pt x="51572" y="48115"/>
                  </a:lnTo>
                  <a:lnTo>
                    <a:pt x="51572" y="47804"/>
                  </a:lnTo>
                  <a:lnTo>
                    <a:pt x="51572" y="47666"/>
                  </a:lnTo>
                  <a:lnTo>
                    <a:pt x="51572" y="46802"/>
                  </a:lnTo>
                  <a:lnTo>
                    <a:pt x="51572" y="46525"/>
                  </a:lnTo>
                  <a:lnTo>
                    <a:pt x="51572" y="46387"/>
                  </a:lnTo>
                  <a:lnTo>
                    <a:pt x="51572" y="46249"/>
                  </a:lnTo>
                  <a:lnTo>
                    <a:pt x="51572" y="46076"/>
                  </a:lnTo>
                  <a:cubicBezTo>
                    <a:pt x="51572" y="45799"/>
                    <a:pt x="51710" y="45523"/>
                    <a:pt x="51710" y="45212"/>
                  </a:cubicBezTo>
                  <a:lnTo>
                    <a:pt x="51710" y="44797"/>
                  </a:lnTo>
                  <a:cubicBezTo>
                    <a:pt x="51572" y="43207"/>
                    <a:pt x="51434" y="41340"/>
                    <a:pt x="51434" y="39612"/>
                  </a:cubicBezTo>
                  <a:cubicBezTo>
                    <a:pt x="50708" y="39750"/>
                    <a:pt x="49982" y="39889"/>
                    <a:pt x="49256" y="40027"/>
                  </a:cubicBezTo>
                  <a:cubicBezTo>
                    <a:pt x="48980" y="40200"/>
                    <a:pt x="48530" y="40200"/>
                    <a:pt x="48115" y="40338"/>
                  </a:cubicBezTo>
                  <a:lnTo>
                    <a:pt x="47839" y="40338"/>
                  </a:lnTo>
                  <a:cubicBezTo>
                    <a:pt x="46975" y="40615"/>
                    <a:pt x="45938" y="40753"/>
                    <a:pt x="45074" y="40891"/>
                  </a:cubicBezTo>
                  <a:lnTo>
                    <a:pt x="44797" y="41064"/>
                  </a:lnTo>
                  <a:cubicBezTo>
                    <a:pt x="43795" y="41202"/>
                    <a:pt x="42792" y="41479"/>
                    <a:pt x="41790" y="41617"/>
                  </a:cubicBezTo>
                  <a:cubicBezTo>
                    <a:pt x="38748" y="42343"/>
                    <a:pt x="35568" y="43069"/>
                    <a:pt x="32423" y="43483"/>
                  </a:cubicBezTo>
                  <a:cubicBezTo>
                    <a:pt x="28240" y="44209"/>
                    <a:pt x="24196" y="44659"/>
                    <a:pt x="19876" y="44659"/>
                  </a:cubicBezTo>
                  <a:lnTo>
                    <a:pt x="19461" y="44659"/>
                  </a:lnTo>
                  <a:cubicBezTo>
                    <a:pt x="19150" y="44659"/>
                    <a:pt x="18873" y="44348"/>
                    <a:pt x="18873" y="44071"/>
                  </a:cubicBezTo>
                  <a:cubicBezTo>
                    <a:pt x="18873" y="43795"/>
                    <a:pt x="19150" y="43483"/>
                    <a:pt x="19461" y="43483"/>
                  </a:cubicBezTo>
                  <a:lnTo>
                    <a:pt x="19876" y="43483"/>
                  </a:lnTo>
                  <a:cubicBezTo>
                    <a:pt x="22779" y="43483"/>
                    <a:pt x="25786" y="43345"/>
                    <a:pt x="29105" y="42930"/>
                  </a:cubicBezTo>
                  <a:lnTo>
                    <a:pt x="29243" y="42792"/>
                  </a:lnTo>
                  <a:cubicBezTo>
                    <a:pt x="29830" y="42792"/>
                    <a:pt x="30556" y="42619"/>
                    <a:pt x="31109" y="42619"/>
                  </a:cubicBezTo>
                  <a:cubicBezTo>
                    <a:pt x="33840" y="42205"/>
                    <a:pt x="36605" y="41617"/>
                    <a:pt x="39198" y="41064"/>
                  </a:cubicBezTo>
                  <a:cubicBezTo>
                    <a:pt x="40926" y="40615"/>
                    <a:pt x="42792" y="40338"/>
                    <a:pt x="44521" y="39889"/>
                  </a:cubicBezTo>
                  <a:lnTo>
                    <a:pt x="45246" y="39750"/>
                  </a:lnTo>
                  <a:lnTo>
                    <a:pt x="45748" y="39612"/>
                  </a:lnTo>
                  <a:lnTo>
                    <a:pt x="45074" y="39612"/>
                  </a:lnTo>
                  <a:cubicBezTo>
                    <a:pt x="44521" y="39750"/>
                    <a:pt x="44071" y="39750"/>
                    <a:pt x="43518" y="39750"/>
                  </a:cubicBezTo>
                  <a:lnTo>
                    <a:pt x="43345" y="39750"/>
                  </a:lnTo>
                  <a:cubicBezTo>
                    <a:pt x="43069" y="39889"/>
                    <a:pt x="42792" y="39889"/>
                    <a:pt x="42343" y="39889"/>
                  </a:cubicBezTo>
                  <a:lnTo>
                    <a:pt x="42066" y="39889"/>
                  </a:lnTo>
                  <a:cubicBezTo>
                    <a:pt x="41928" y="39889"/>
                    <a:pt x="41617" y="40027"/>
                    <a:pt x="41479" y="40027"/>
                  </a:cubicBezTo>
                  <a:lnTo>
                    <a:pt x="40926" y="40027"/>
                  </a:lnTo>
                  <a:cubicBezTo>
                    <a:pt x="39025" y="40200"/>
                    <a:pt x="37158" y="40200"/>
                    <a:pt x="35153" y="40338"/>
                  </a:cubicBezTo>
                  <a:lnTo>
                    <a:pt x="33149" y="40338"/>
                  </a:lnTo>
                  <a:cubicBezTo>
                    <a:pt x="29969" y="40338"/>
                    <a:pt x="26789" y="40200"/>
                    <a:pt x="24058" y="40027"/>
                  </a:cubicBezTo>
                  <a:cubicBezTo>
                    <a:pt x="22192" y="40338"/>
                    <a:pt x="20602" y="40476"/>
                    <a:pt x="19150" y="40476"/>
                  </a:cubicBezTo>
                  <a:lnTo>
                    <a:pt x="17594" y="40476"/>
                  </a:lnTo>
                  <a:cubicBezTo>
                    <a:pt x="17283" y="40338"/>
                    <a:pt x="17007" y="40200"/>
                    <a:pt x="17007" y="39889"/>
                  </a:cubicBezTo>
                  <a:cubicBezTo>
                    <a:pt x="17007" y="39474"/>
                    <a:pt x="17283" y="39336"/>
                    <a:pt x="17594" y="39336"/>
                  </a:cubicBezTo>
                  <a:lnTo>
                    <a:pt x="19150" y="39336"/>
                  </a:lnTo>
                  <a:cubicBezTo>
                    <a:pt x="20187" y="39336"/>
                    <a:pt x="21327" y="39163"/>
                    <a:pt x="22606" y="39025"/>
                  </a:cubicBezTo>
                  <a:lnTo>
                    <a:pt x="22468" y="39025"/>
                  </a:lnTo>
                  <a:cubicBezTo>
                    <a:pt x="22468" y="38886"/>
                    <a:pt x="22330" y="38748"/>
                    <a:pt x="22192" y="38472"/>
                  </a:cubicBezTo>
                  <a:lnTo>
                    <a:pt x="22192" y="38299"/>
                  </a:lnTo>
                  <a:lnTo>
                    <a:pt x="22053" y="38160"/>
                  </a:lnTo>
                  <a:lnTo>
                    <a:pt x="22053" y="38022"/>
                  </a:lnTo>
                  <a:cubicBezTo>
                    <a:pt x="21915" y="37884"/>
                    <a:pt x="21915" y="37884"/>
                    <a:pt x="21915" y="37746"/>
                  </a:cubicBezTo>
                  <a:cubicBezTo>
                    <a:pt x="21466" y="37158"/>
                    <a:pt x="21189" y="36432"/>
                    <a:pt x="20878" y="35879"/>
                  </a:cubicBezTo>
                  <a:cubicBezTo>
                    <a:pt x="20602" y="35430"/>
                    <a:pt x="20463" y="35015"/>
                    <a:pt x="20187" y="34566"/>
                  </a:cubicBezTo>
                  <a:lnTo>
                    <a:pt x="19737" y="34566"/>
                  </a:lnTo>
                  <a:cubicBezTo>
                    <a:pt x="18286" y="34842"/>
                    <a:pt x="16868" y="35015"/>
                    <a:pt x="15279" y="35153"/>
                  </a:cubicBezTo>
                  <a:cubicBezTo>
                    <a:pt x="14829" y="35153"/>
                    <a:pt x="14691" y="34842"/>
                    <a:pt x="14691" y="34566"/>
                  </a:cubicBezTo>
                  <a:cubicBezTo>
                    <a:pt x="14691" y="34151"/>
                    <a:pt x="14829" y="33978"/>
                    <a:pt x="15279" y="33978"/>
                  </a:cubicBezTo>
                  <a:cubicBezTo>
                    <a:pt x="16281" y="33840"/>
                    <a:pt x="17594" y="33702"/>
                    <a:pt x="18873" y="33563"/>
                  </a:cubicBezTo>
                  <a:cubicBezTo>
                    <a:pt x="19150" y="33563"/>
                    <a:pt x="19461" y="33563"/>
                    <a:pt x="19737" y="33425"/>
                  </a:cubicBezTo>
                  <a:cubicBezTo>
                    <a:pt x="19599" y="33425"/>
                    <a:pt x="19599" y="33287"/>
                    <a:pt x="19599" y="33114"/>
                  </a:cubicBezTo>
                  <a:cubicBezTo>
                    <a:pt x="19461" y="32837"/>
                    <a:pt x="19323" y="32699"/>
                    <a:pt x="19150" y="32423"/>
                  </a:cubicBezTo>
                  <a:cubicBezTo>
                    <a:pt x="19012" y="32112"/>
                    <a:pt x="18873" y="31835"/>
                    <a:pt x="18873" y="31559"/>
                  </a:cubicBezTo>
                  <a:cubicBezTo>
                    <a:pt x="18735" y="31559"/>
                    <a:pt x="18735" y="31386"/>
                    <a:pt x="18735" y="31247"/>
                  </a:cubicBezTo>
                  <a:cubicBezTo>
                    <a:pt x="18458" y="30694"/>
                    <a:pt x="18147" y="29969"/>
                    <a:pt x="17871" y="29381"/>
                  </a:cubicBezTo>
                  <a:cubicBezTo>
                    <a:pt x="16419" y="29657"/>
                    <a:pt x="15002" y="29830"/>
                    <a:pt x="13550" y="30107"/>
                  </a:cubicBezTo>
                  <a:lnTo>
                    <a:pt x="13274" y="30107"/>
                  </a:lnTo>
                  <a:cubicBezTo>
                    <a:pt x="13101" y="30107"/>
                    <a:pt x="13101" y="30107"/>
                    <a:pt x="13101" y="29969"/>
                  </a:cubicBezTo>
                  <a:cubicBezTo>
                    <a:pt x="12963" y="29969"/>
                    <a:pt x="12963" y="29830"/>
                    <a:pt x="12824" y="29657"/>
                  </a:cubicBezTo>
                  <a:cubicBezTo>
                    <a:pt x="12824" y="29519"/>
                    <a:pt x="12824" y="29381"/>
                    <a:pt x="12963" y="29243"/>
                  </a:cubicBezTo>
                  <a:cubicBezTo>
                    <a:pt x="12963" y="29243"/>
                    <a:pt x="12963" y="29104"/>
                    <a:pt x="13101" y="29104"/>
                  </a:cubicBezTo>
                  <a:cubicBezTo>
                    <a:pt x="13101" y="28966"/>
                    <a:pt x="13274" y="28966"/>
                    <a:pt x="13274" y="28966"/>
                  </a:cubicBezTo>
                  <a:cubicBezTo>
                    <a:pt x="14553" y="28793"/>
                    <a:pt x="16004" y="28517"/>
                    <a:pt x="17283" y="28240"/>
                  </a:cubicBezTo>
                  <a:lnTo>
                    <a:pt x="17283" y="27929"/>
                  </a:lnTo>
                  <a:cubicBezTo>
                    <a:pt x="16868" y="27238"/>
                    <a:pt x="16557" y="26512"/>
                    <a:pt x="16281" y="25786"/>
                  </a:cubicBezTo>
                  <a:lnTo>
                    <a:pt x="16143" y="25199"/>
                  </a:lnTo>
                  <a:cubicBezTo>
                    <a:pt x="15866" y="25337"/>
                    <a:pt x="15555" y="25337"/>
                    <a:pt x="15417" y="25337"/>
                  </a:cubicBezTo>
                  <a:cubicBezTo>
                    <a:pt x="14414" y="25510"/>
                    <a:pt x="13412" y="25510"/>
                    <a:pt x="12548" y="25648"/>
                  </a:cubicBezTo>
                  <a:lnTo>
                    <a:pt x="11373" y="25648"/>
                  </a:lnTo>
                  <a:cubicBezTo>
                    <a:pt x="10958" y="25648"/>
                    <a:pt x="10820" y="25337"/>
                    <a:pt x="10820" y="25060"/>
                  </a:cubicBezTo>
                  <a:cubicBezTo>
                    <a:pt x="10820" y="24784"/>
                    <a:pt x="10958" y="24473"/>
                    <a:pt x="11373" y="24473"/>
                  </a:cubicBezTo>
                  <a:cubicBezTo>
                    <a:pt x="12686" y="24473"/>
                    <a:pt x="14138" y="24334"/>
                    <a:pt x="15555" y="24196"/>
                  </a:cubicBezTo>
                  <a:lnTo>
                    <a:pt x="15555" y="24058"/>
                  </a:lnTo>
                  <a:lnTo>
                    <a:pt x="15555" y="23920"/>
                  </a:lnTo>
                  <a:cubicBezTo>
                    <a:pt x="15140" y="23056"/>
                    <a:pt x="14829" y="22191"/>
                    <a:pt x="14553" y="21327"/>
                  </a:cubicBezTo>
                  <a:lnTo>
                    <a:pt x="14414" y="21016"/>
                  </a:lnTo>
                  <a:lnTo>
                    <a:pt x="14414" y="20878"/>
                  </a:lnTo>
                  <a:cubicBezTo>
                    <a:pt x="14276" y="20878"/>
                    <a:pt x="14138" y="21016"/>
                    <a:pt x="13965" y="21016"/>
                  </a:cubicBezTo>
                  <a:cubicBezTo>
                    <a:pt x="12824" y="21189"/>
                    <a:pt x="11684" y="21189"/>
                    <a:pt x="10681" y="21327"/>
                  </a:cubicBezTo>
                  <a:lnTo>
                    <a:pt x="9644" y="21327"/>
                  </a:lnTo>
                  <a:cubicBezTo>
                    <a:pt x="9368" y="21327"/>
                    <a:pt x="9091" y="21016"/>
                    <a:pt x="9091" y="20740"/>
                  </a:cubicBezTo>
                  <a:cubicBezTo>
                    <a:pt x="9091" y="20463"/>
                    <a:pt x="9368" y="20152"/>
                    <a:pt x="9644" y="20152"/>
                  </a:cubicBezTo>
                  <a:cubicBezTo>
                    <a:pt x="10958" y="20152"/>
                    <a:pt x="12237" y="20014"/>
                    <a:pt x="13827" y="19876"/>
                  </a:cubicBezTo>
                  <a:cubicBezTo>
                    <a:pt x="13689" y="19288"/>
                    <a:pt x="13412" y="18735"/>
                    <a:pt x="13274" y="18147"/>
                  </a:cubicBezTo>
                  <a:cubicBezTo>
                    <a:pt x="13101" y="17871"/>
                    <a:pt x="12824" y="17421"/>
                    <a:pt x="12686" y="17007"/>
                  </a:cubicBezTo>
                  <a:lnTo>
                    <a:pt x="12237" y="15555"/>
                  </a:lnTo>
                  <a:cubicBezTo>
                    <a:pt x="11822" y="15693"/>
                    <a:pt x="11373" y="15831"/>
                    <a:pt x="10958" y="15831"/>
                  </a:cubicBezTo>
                  <a:cubicBezTo>
                    <a:pt x="9955" y="16143"/>
                    <a:pt x="8780" y="16419"/>
                    <a:pt x="7640" y="16696"/>
                  </a:cubicBezTo>
                  <a:lnTo>
                    <a:pt x="7501" y="16696"/>
                  </a:lnTo>
                  <a:cubicBezTo>
                    <a:pt x="7363" y="16696"/>
                    <a:pt x="7052" y="16696"/>
                    <a:pt x="7052" y="16557"/>
                  </a:cubicBezTo>
                  <a:cubicBezTo>
                    <a:pt x="6914" y="16419"/>
                    <a:pt x="6914" y="16419"/>
                    <a:pt x="6914" y="16281"/>
                  </a:cubicBezTo>
                  <a:lnTo>
                    <a:pt x="6914" y="15831"/>
                  </a:lnTo>
                  <a:cubicBezTo>
                    <a:pt x="7052" y="15831"/>
                    <a:pt x="7052" y="15831"/>
                    <a:pt x="7052" y="15693"/>
                  </a:cubicBezTo>
                  <a:cubicBezTo>
                    <a:pt x="7225" y="15693"/>
                    <a:pt x="7225" y="15693"/>
                    <a:pt x="7363" y="15555"/>
                  </a:cubicBezTo>
                  <a:cubicBezTo>
                    <a:pt x="8780" y="15278"/>
                    <a:pt x="10232" y="14829"/>
                    <a:pt x="11822" y="14553"/>
                  </a:cubicBezTo>
                  <a:lnTo>
                    <a:pt x="11545" y="13827"/>
                  </a:lnTo>
                  <a:lnTo>
                    <a:pt x="11373" y="13550"/>
                  </a:lnTo>
                  <a:cubicBezTo>
                    <a:pt x="11096" y="12686"/>
                    <a:pt x="10681" y="11822"/>
                    <a:pt x="10370" y="10958"/>
                  </a:cubicBezTo>
                  <a:cubicBezTo>
                    <a:pt x="9091" y="11234"/>
                    <a:pt x="7916" y="11511"/>
                    <a:pt x="6914" y="11822"/>
                  </a:cubicBezTo>
                  <a:cubicBezTo>
                    <a:pt x="6637" y="11960"/>
                    <a:pt x="6361" y="12098"/>
                    <a:pt x="5911" y="12098"/>
                  </a:cubicBezTo>
                  <a:cubicBezTo>
                    <a:pt x="5911" y="12237"/>
                    <a:pt x="5773" y="12237"/>
                    <a:pt x="5773" y="12237"/>
                  </a:cubicBezTo>
                  <a:cubicBezTo>
                    <a:pt x="5635" y="12237"/>
                    <a:pt x="5497" y="12098"/>
                    <a:pt x="5324" y="11960"/>
                  </a:cubicBezTo>
                  <a:cubicBezTo>
                    <a:pt x="5324" y="11822"/>
                    <a:pt x="5324" y="11822"/>
                    <a:pt x="5185" y="11822"/>
                  </a:cubicBezTo>
                  <a:cubicBezTo>
                    <a:pt x="5185" y="11511"/>
                    <a:pt x="5324" y="11096"/>
                    <a:pt x="5635" y="11096"/>
                  </a:cubicBezTo>
                  <a:cubicBezTo>
                    <a:pt x="6188" y="10820"/>
                    <a:pt x="6637" y="10647"/>
                    <a:pt x="7225" y="10508"/>
                  </a:cubicBezTo>
                  <a:cubicBezTo>
                    <a:pt x="8089" y="10232"/>
                    <a:pt x="8953" y="10094"/>
                    <a:pt x="9955" y="9783"/>
                  </a:cubicBezTo>
                  <a:cubicBezTo>
                    <a:pt x="9955" y="9644"/>
                    <a:pt x="9817" y="9368"/>
                    <a:pt x="9644" y="9091"/>
                  </a:cubicBezTo>
                  <a:cubicBezTo>
                    <a:pt x="9368" y="8365"/>
                    <a:pt x="9230" y="7501"/>
                    <a:pt x="8953" y="6775"/>
                  </a:cubicBezTo>
                  <a:cubicBezTo>
                    <a:pt x="7501" y="7052"/>
                    <a:pt x="5911" y="7190"/>
                    <a:pt x="4321" y="7501"/>
                  </a:cubicBezTo>
                  <a:cubicBezTo>
                    <a:pt x="4183" y="7501"/>
                    <a:pt x="4045" y="7363"/>
                    <a:pt x="4045" y="7190"/>
                  </a:cubicBezTo>
                  <a:cubicBezTo>
                    <a:pt x="3907" y="7190"/>
                    <a:pt x="3768" y="7052"/>
                    <a:pt x="3768" y="6914"/>
                  </a:cubicBezTo>
                  <a:cubicBezTo>
                    <a:pt x="3768" y="6637"/>
                    <a:pt x="3907" y="6499"/>
                    <a:pt x="4045" y="6499"/>
                  </a:cubicBezTo>
                  <a:cubicBezTo>
                    <a:pt x="4045" y="6326"/>
                    <a:pt x="4183" y="6326"/>
                    <a:pt x="4321" y="6326"/>
                  </a:cubicBezTo>
                  <a:cubicBezTo>
                    <a:pt x="5047" y="6188"/>
                    <a:pt x="5635" y="6188"/>
                    <a:pt x="6188" y="6050"/>
                  </a:cubicBezTo>
                  <a:lnTo>
                    <a:pt x="6361" y="6050"/>
                  </a:lnTo>
                  <a:cubicBezTo>
                    <a:pt x="7052" y="5911"/>
                    <a:pt x="7778" y="5773"/>
                    <a:pt x="8504" y="5773"/>
                  </a:cubicBezTo>
                  <a:lnTo>
                    <a:pt x="8504" y="5462"/>
                  </a:lnTo>
                  <a:cubicBezTo>
                    <a:pt x="8227" y="4771"/>
                    <a:pt x="7916" y="3907"/>
                    <a:pt x="7640" y="3181"/>
                  </a:cubicBezTo>
                  <a:cubicBezTo>
                    <a:pt x="7640" y="3042"/>
                    <a:pt x="7640" y="2870"/>
                    <a:pt x="7501" y="2870"/>
                  </a:cubicBezTo>
                  <a:cubicBezTo>
                    <a:pt x="7225" y="1867"/>
                    <a:pt x="6914" y="865"/>
                    <a:pt x="64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4332983" y="3300466"/>
              <a:ext cx="550654" cy="74516"/>
            </a:xfrm>
            <a:custGeom>
              <a:avLst/>
              <a:gdLst/>
              <a:ahLst/>
              <a:cxnLst/>
              <a:rect l="l" t="t" r="r" b="b"/>
              <a:pathLst>
                <a:path w="30660" h="4149" extrusionOk="0">
                  <a:moveTo>
                    <a:pt x="30072" y="1"/>
                  </a:moveTo>
                  <a:cubicBezTo>
                    <a:pt x="29519" y="1"/>
                    <a:pt x="28793" y="1"/>
                    <a:pt x="28067" y="139"/>
                  </a:cubicBezTo>
                  <a:cubicBezTo>
                    <a:pt x="27653" y="139"/>
                    <a:pt x="27203" y="277"/>
                    <a:pt x="26788" y="277"/>
                  </a:cubicBezTo>
                  <a:cubicBezTo>
                    <a:pt x="25924" y="416"/>
                    <a:pt x="24887" y="554"/>
                    <a:pt x="23747" y="692"/>
                  </a:cubicBezTo>
                  <a:lnTo>
                    <a:pt x="23608" y="692"/>
                  </a:lnTo>
                  <a:cubicBezTo>
                    <a:pt x="22295" y="865"/>
                    <a:pt x="20878" y="1003"/>
                    <a:pt x="19564" y="1280"/>
                  </a:cubicBezTo>
                  <a:lnTo>
                    <a:pt x="18838" y="1280"/>
                  </a:lnTo>
                  <a:cubicBezTo>
                    <a:pt x="17974" y="1418"/>
                    <a:pt x="16972" y="1556"/>
                    <a:pt x="16108" y="1729"/>
                  </a:cubicBezTo>
                  <a:lnTo>
                    <a:pt x="15693" y="1729"/>
                  </a:lnTo>
                  <a:lnTo>
                    <a:pt x="15382" y="1867"/>
                  </a:lnTo>
                  <a:lnTo>
                    <a:pt x="15244" y="1867"/>
                  </a:lnTo>
                  <a:cubicBezTo>
                    <a:pt x="14967" y="1867"/>
                    <a:pt x="14829" y="1867"/>
                    <a:pt x="14691" y="2006"/>
                  </a:cubicBezTo>
                  <a:cubicBezTo>
                    <a:pt x="14103" y="2006"/>
                    <a:pt x="13654" y="2006"/>
                    <a:pt x="13101" y="2144"/>
                  </a:cubicBezTo>
                  <a:cubicBezTo>
                    <a:pt x="12237" y="2282"/>
                    <a:pt x="11234" y="2282"/>
                    <a:pt x="10370" y="2420"/>
                  </a:cubicBezTo>
                  <a:cubicBezTo>
                    <a:pt x="6602" y="2870"/>
                    <a:pt x="3595" y="3008"/>
                    <a:pt x="554" y="3008"/>
                  </a:cubicBezTo>
                  <a:cubicBezTo>
                    <a:pt x="277" y="3008"/>
                    <a:pt x="0" y="3284"/>
                    <a:pt x="0" y="3596"/>
                  </a:cubicBezTo>
                  <a:cubicBezTo>
                    <a:pt x="0" y="3872"/>
                    <a:pt x="277" y="4149"/>
                    <a:pt x="692" y="4149"/>
                  </a:cubicBezTo>
                  <a:cubicBezTo>
                    <a:pt x="4598" y="4149"/>
                    <a:pt x="8469" y="3872"/>
                    <a:pt x="12375" y="3457"/>
                  </a:cubicBezTo>
                  <a:cubicBezTo>
                    <a:pt x="14829" y="3008"/>
                    <a:pt x="17110" y="2731"/>
                    <a:pt x="19564" y="2420"/>
                  </a:cubicBezTo>
                  <a:lnTo>
                    <a:pt x="19703" y="2420"/>
                  </a:lnTo>
                  <a:lnTo>
                    <a:pt x="19875" y="2282"/>
                  </a:lnTo>
                  <a:cubicBezTo>
                    <a:pt x="20878" y="2144"/>
                    <a:pt x="22018" y="2006"/>
                    <a:pt x="23159" y="1867"/>
                  </a:cubicBezTo>
                  <a:lnTo>
                    <a:pt x="23747" y="1867"/>
                  </a:lnTo>
                  <a:cubicBezTo>
                    <a:pt x="23885" y="1867"/>
                    <a:pt x="23885" y="1867"/>
                    <a:pt x="24023" y="1729"/>
                  </a:cubicBezTo>
                  <a:lnTo>
                    <a:pt x="25198" y="1556"/>
                  </a:lnTo>
                  <a:cubicBezTo>
                    <a:pt x="26927" y="1418"/>
                    <a:pt x="28655" y="1280"/>
                    <a:pt x="30072" y="1003"/>
                  </a:cubicBezTo>
                  <a:cubicBezTo>
                    <a:pt x="30245" y="1003"/>
                    <a:pt x="30383" y="1003"/>
                    <a:pt x="30522" y="865"/>
                  </a:cubicBezTo>
                  <a:cubicBezTo>
                    <a:pt x="30660" y="865"/>
                    <a:pt x="30660" y="692"/>
                    <a:pt x="30660" y="554"/>
                  </a:cubicBezTo>
                  <a:cubicBezTo>
                    <a:pt x="30660" y="277"/>
                    <a:pt x="30660" y="139"/>
                    <a:pt x="30522" y="139"/>
                  </a:cubicBezTo>
                  <a:cubicBezTo>
                    <a:pt x="30522" y="1"/>
                    <a:pt x="30383" y="1"/>
                    <a:pt x="30072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4182748" y="3388003"/>
              <a:ext cx="731942" cy="139693"/>
            </a:xfrm>
            <a:custGeom>
              <a:avLst/>
              <a:gdLst/>
              <a:ahLst/>
              <a:cxnLst/>
              <a:rect l="l" t="t" r="r" b="b"/>
              <a:pathLst>
                <a:path w="40754" h="7778" extrusionOk="0">
                  <a:moveTo>
                    <a:pt x="40165" y="0"/>
                  </a:moveTo>
                  <a:cubicBezTo>
                    <a:pt x="38610" y="139"/>
                    <a:pt x="37158" y="312"/>
                    <a:pt x="35707" y="588"/>
                  </a:cubicBezTo>
                  <a:cubicBezTo>
                    <a:pt x="34981" y="726"/>
                    <a:pt x="34289" y="865"/>
                    <a:pt x="33425" y="865"/>
                  </a:cubicBezTo>
                  <a:lnTo>
                    <a:pt x="30383" y="1314"/>
                  </a:lnTo>
                  <a:lnTo>
                    <a:pt x="27376" y="1729"/>
                  </a:lnTo>
                  <a:lnTo>
                    <a:pt x="27203" y="1729"/>
                  </a:lnTo>
                  <a:cubicBezTo>
                    <a:pt x="26201" y="1867"/>
                    <a:pt x="25337" y="2040"/>
                    <a:pt x="24473" y="2178"/>
                  </a:cubicBezTo>
                  <a:cubicBezTo>
                    <a:pt x="23609" y="2316"/>
                    <a:pt x="22745" y="2316"/>
                    <a:pt x="22019" y="2455"/>
                  </a:cubicBezTo>
                  <a:cubicBezTo>
                    <a:pt x="21327" y="2593"/>
                    <a:pt x="20602" y="2731"/>
                    <a:pt x="20014" y="2731"/>
                  </a:cubicBezTo>
                  <a:cubicBezTo>
                    <a:pt x="19288" y="2904"/>
                    <a:pt x="18562" y="3042"/>
                    <a:pt x="17871" y="3180"/>
                  </a:cubicBezTo>
                  <a:cubicBezTo>
                    <a:pt x="17283" y="3180"/>
                    <a:pt x="16834" y="3319"/>
                    <a:pt x="16281" y="3457"/>
                  </a:cubicBezTo>
                  <a:lnTo>
                    <a:pt x="15970" y="3457"/>
                  </a:lnTo>
                  <a:cubicBezTo>
                    <a:pt x="14967" y="3595"/>
                    <a:pt x="14103" y="3906"/>
                    <a:pt x="13239" y="4045"/>
                  </a:cubicBezTo>
                  <a:cubicBezTo>
                    <a:pt x="12375" y="4183"/>
                    <a:pt x="11649" y="4459"/>
                    <a:pt x="10785" y="4632"/>
                  </a:cubicBezTo>
                  <a:lnTo>
                    <a:pt x="10232" y="4770"/>
                  </a:lnTo>
                  <a:lnTo>
                    <a:pt x="10094" y="4770"/>
                  </a:lnTo>
                  <a:lnTo>
                    <a:pt x="9506" y="4909"/>
                  </a:lnTo>
                  <a:cubicBezTo>
                    <a:pt x="9057" y="5047"/>
                    <a:pt x="8504" y="5185"/>
                    <a:pt x="8054" y="5323"/>
                  </a:cubicBezTo>
                  <a:cubicBezTo>
                    <a:pt x="6188" y="5773"/>
                    <a:pt x="4460" y="6049"/>
                    <a:pt x="2731" y="6360"/>
                  </a:cubicBezTo>
                  <a:lnTo>
                    <a:pt x="2455" y="6360"/>
                  </a:lnTo>
                  <a:cubicBezTo>
                    <a:pt x="2317" y="6360"/>
                    <a:pt x="2006" y="6499"/>
                    <a:pt x="1729" y="6499"/>
                  </a:cubicBezTo>
                  <a:lnTo>
                    <a:pt x="1280" y="6499"/>
                  </a:lnTo>
                  <a:cubicBezTo>
                    <a:pt x="1003" y="6499"/>
                    <a:pt x="865" y="6499"/>
                    <a:pt x="588" y="6637"/>
                  </a:cubicBezTo>
                  <a:cubicBezTo>
                    <a:pt x="416" y="6637"/>
                    <a:pt x="277" y="6637"/>
                    <a:pt x="139" y="6775"/>
                  </a:cubicBezTo>
                  <a:lnTo>
                    <a:pt x="139" y="6913"/>
                  </a:lnTo>
                  <a:cubicBezTo>
                    <a:pt x="1" y="7052"/>
                    <a:pt x="1" y="7052"/>
                    <a:pt x="1" y="7225"/>
                  </a:cubicBezTo>
                  <a:cubicBezTo>
                    <a:pt x="1" y="7501"/>
                    <a:pt x="277" y="7778"/>
                    <a:pt x="588" y="7778"/>
                  </a:cubicBezTo>
                  <a:cubicBezTo>
                    <a:pt x="2144" y="7639"/>
                    <a:pt x="3596" y="7363"/>
                    <a:pt x="5047" y="7052"/>
                  </a:cubicBezTo>
                  <a:cubicBezTo>
                    <a:pt x="6914" y="6775"/>
                    <a:pt x="8780" y="6360"/>
                    <a:pt x="10370" y="5911"/>
                  </a:cubicBezTo>
                  <a:lnTo>
                    <a:pt x="10647" y="5911"/>
                  </a:lnTo>
                  <a:lnTo>
                    <a:pt x="11511" y="5635"/>
                  </a:lnTo>
                  <a:cubicBezTo>
                    <a:pt x="12099" y="5496"/>
                    <a:pt x="12686" y="5323"/>
                    <a:pt x="13101" y="5185"/>
                  </a:cubicBezTo>
                  <a:cubicBezTo>
                    <a:pt x="13377" y="5185"/>
                    <a:pt x="13689" y="5185"/>
                    <a:pt x="13965" y="5047"/>
                  </a:cubicBezTo>
                  <a:cubicBezTo>
                    <a:pt x="14553" y="4909"/>
                    <a:pt x="14967" y="4909"/>
                    <a:pt x="15417" y="4770"/>
                  </a:cubicBezTo>
                  <a:lnTo>
                    <a:pt x="15693" y="4770"/>
                  </a:lnTo>
                  <a:cubicBezTo>
                    <a:pt x="16143" y="4632"/>
                    <a:pt x="16557" y="4632"/>
                    <a:pt x="17007" y="4459"/>
                  </a:cubicBezTo>
                  <a:cubicBezTo>
                    <a:pt x="18562" y="4183"/>
                    <a:pt x="20463" y="3906"/>
                    <a:pt x="22606" y="3595"/>
                  </a:cubicBezTo>
                  <a:cubicBezTo>
                    <a:pt x="24196" y="3319"/>
                    <a:pt x="25648" y="3180"/>
                    <a:pt x="27203" y="2904"/>
                  </a:cubicBezTo>
                  <a:lnTo>
                    <a:pt x="27653" y="2904"/>
                  </a:lnTo>
                  <a:lnTo>
                    <a:pt x="27929" y="2731"/>
                  </a:lnTo>
                  <a:lnTo>
                    <a:pt x="28655" y="2731"/>
                  </a:lnTo>
                  <a:lnTo>
                    <a:pt x="28932" y="2593"/>
                  </a:lnTo>
                  <a:lnTo>
                    <a:pt x="29105" y="2593"/>
                  </a:lnTo>
                  <a:lnTo>
                    <a:pt x="30660" y="2455"/>
                  </a:lnTo>
                  <a:cubicBezTo>
                    <a:pt x="31835" y="2316"/>
                    <a:pt x="32838" y="2178"/>
                    <a:pt x="33840" y="2040"/>
                  </a:cubicBezTo>
                  <a:cubicBezTo>
                    <a:pt x="34566" y="1867"/>
                    <a:pt x="35292" y="1729"/>
                    <a:pt x="36156" y="1729"/>
                  </a:cubicBezTo>
                  <a:lnTo>
                    <a:pt x="36294" y="1590"/>
                  </a:lnTo>
                  <a:cubicBezTo>
                    <a:pt x="37020" y="1452"/>
                    <a:pt x="37746" y="1452"/>
                    <a:pt x="38437" y="1314"/>
                  </a:cubicBezTo>
                  <a:cubicBezTo>
                    <a:pt x="39025" y="1176"/>
                    <a:pt x="39612" y="1176"/>
                    <a:pt x="40165" y="1176"/>
                  </a:cubicBezTo>
                  <a:cubicBezTo>
                    <a:pt x="40165" y="1176"/>
                    <a:pt x="40338" y="1176"/>
                    <a:pt x="40338" y="1003"/>
                  </a:cubicBezTo>
                  <a:lnTo>
                    <a:pt x="40615" y="1003"/>
                  </a:lnTo>
                  <a:cubicBezTo>
                    <a:pt x="40615" y="865"/>
                    <a:pt x="40753" y="726"/>
                    <a:pt x="40753" y="588"/>
                  </a:cubicBezTo>
                  <a:cubicBezTo>
                    <a:pt x="40753" y="312"/>
                    <a:pt x="40477" y="0"/>
                    <a:pt x="4016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4185227" y="3465608"/>
              <a:ext cx="768562" cy="147757"/>
            </a:xfrm>
            <a:custGeom>
              <a:avLst/>
              <a:gdLst/>
              <a:ahLst/>
              <a:cxnLst/>
              <a:rect l="l" t="t" r="r" b="b"/>
              <a:pathLst>
                <a:path w="42793" h="8227" extrusionOk="0">
                  <a:moveTo>
                    <a:pt x="42205" y="0"/>
                  </a:moveTo>
                  <a:cubicBezTo>
                    <a:pt x="41756" y="0"/>
                    <a:pt x="41341" y="138"/>
                    <a:pt x="40892" y="138"/>
                  </a:cubicBezTo>
                  <a:cubicBezTo>
                    <a:pt x="39474" y="311"/>
                    <a:pt x="38023" y="588"/>
                    <a:pt x="36744" y="864"/>
                  </a:cubicBezTo>
                  <a:lnTo>
                    <a:pt x="36156" y="1002"/>
                  </a:lnTo>
                  <a:cubicBezTo>
                    <a:pt x="35430" y="1175"/>
                    <a:pt x="34843" y="1314"/>
                    <a:pt x="34290" y="1452"/>
                  </a:cubicBezTo>
                  <a:cubicBezTo>
                    <a:pt x="34151" y="1452"/>
                    <a:pt x="34151" y="1590"/>
                    <a:pt x="34151" y="1590"/>
                  </a:cubicBezTo>
                  <a:cubicBezTo>
                    <a:pt x="33425" y="1728"/>
                    <a:pt x="32838" y="1867"/>
                    <a:pt x="32112" y="2039"/>
                  </a:cubicBezTo>
                  <a:cubicBezTo>
                    <a:pt x="31835" y="2039"/>
                    <a:pt x="31697" y="2039"/>
                    <a:pt x="31386" y="2178"/>
                  </a:cubicBezTo>
                  <a:cubicBezTo>
                    <a:pt x="27377" y="2904"/>
                    <a:pt x="23471" y="3457"/>
                    <a:pt x="20152" y="4044"/>
                  </a:cubicBezTo>
                  <a:lnTo>
                    <a:pt x="18424" y="4321"/>
                  </a:lnTo>
                  <a:lnTo>
                    <a:pt x="17422" y="4459"/>
                  </a:lnTo>
                  <a:lnTo>
                    <a:pt x="16696" y="4459"/>
                  </a:lnTo>
                  <a:lnTo>
                    <a:pt x="15555" y="4632"/>
                  </a:lnTo>
                  <a:lnTo>
                    <a:pt x="15417" y="4770"/>
                  </a:lnTo>
                  <a:cubicBezTo>
                    <a:pt x="14691" y="4770"/>
                    <a:pt x="13965" y="4908"/>
                    <a:pt x="13239" y="5047"/>
                  </a:cubicBezTo>
                  <a:cubicBezTo>
                    <a:pt x="9230" y="5634"/>
                    <a:pt x="4771" y="6187"/>
                    <a:pt x="450" y="7051"/>
                  </a:cubicBezTo>
                  <a:cubicBezTo>
                    <a:pt x="450" y="7051"/>
                    <a:pt x="278" y="7051"/>
                    <a:pt x="278" y="7224"/>
                  </a:cubicBezTo>
                  <a:cubicBezTo>
                    <a:pt x="278" y="7224"/>
                    <a:pt x="139" y="7224"/>
                    <a:pt x="139" y="7362"/>
                  </a:cubicBezTo>
                  <a:cubicBezTo>
                    <a:pt x="139" y="7362"/>
                    <a:pt x="1" y="7362"/>
                    <a:pt x="1" y="7501"/>
                  </a:cubicBezTo>
                  <a:lnTo>
                    <a:pt x="1" y="7639"/>
                  </a:lnTo>
                  <a:lnTo>
                    <a:pt x="1" y="7777"/>
                  </a:lnTo>
                  <a:cubicBezTo>
                    <a:pt x="1" y="7915"/>
                    <a:pt x="139" y="8088"/>
                    <a:pt x="278" y="8227"/>
                  </a:cubicBezTo>
                  <a:lnTo>
                    <a:pt x="727" y="8227"/>
                  </a:lnTo>
                  <a:cubicBezTo>
                    <a:pt x="2732" y="7777"/>
                    <a:pt x="4909" y="7501"/>
                    <a:pt x="6914" y="7051"/>
                  </a:cubicBezTo>
                  <a:cubicBezTo>
                    <a:pt x="10094" y="6637"/>
                    <a:pt x="13239" y="6187"/>
                    <a:pt x="16005" y="5772"/>
                  </a:cubicBezTo>
                  <a:lnTo>
                    <a:pt x="16419" y="5772"/>
                  </a:lnTo>
                  <a:lnTo>
                    <a:pt x="16869" y="5634"/>
                  </a:lnTo>
                  <a:lnTo>
                    <a:pt x="17284" y="5634"/>
                  </a:lnTo>
                  <a:lnTo>
                    <a:pt x="17871" y="5496"/>
                  </a:lnTo>
                  <a:cubicBezTo>
                    <a:pt x="19599" y="5185"/>
                    <a:pt x="21466" y="5047"/>
                    <a:pt x="23194" y="4770"/>
                  </a:cubicBezTo>
                  <a:cubicBezTo>
                    <a:pt x="23920" y="4632"/>
                    <a:pt x="24646" y="4459"/>
                    <a:pt x="25337" y="4321"/>
                  </a:cubicBezTo>
                  <a:cubicBezTo>
                    <a:pt x="26927" y="4044"/>
                    <a:pt x="28379" y="3906"/>
                    <a:pt x="29831" y="3595"/>
                  </a:cubicBezTo>
                  <a:cubicBezTo>
                    <a:pt x="30522" y="3457"/>
                    <a:pt x="31248" y="3318"/>
                    <a:pt x="31974" y="3180"/>
                  </a:cubicBezTo>
                  <a:cubicBezTo>
                    <a:pt x="32976" y="3042"/>
                    <a:pt x="33979" y="2731"/>
                    <a:pt x="35015" y="2454"/>
                  </a:cubicBezTo>
                  <a:cubicBezTo>
                    <a:pt x="35430" y="2454"/>
                    <a:pt x="35880" y="2316"/>
                    <a:pt x="36294" y="2178"/>
                  </a:cubicBezTo>
                  <a:cubicBezTo>
                    <a:pt x="36571" y="2178"/>
                    <a:pt x="36882" y="2039"/>
                    <a:pt x="37159" y="2039"/>
                  </a:cubicBezTo>
                  <a:cubicBezTo>
                    <a:pt x="37159" y="2039"/>
                    <a:pt x="37297" y="2039"/>
                    <a:pt x="37297" y="1867"/>
                  </a:cubicBezTo>
                  <a:cubicBezTo>
                    <a:pt x="37608" y="1867"/>
                    <a:pt x="37884" y="1867"/>
                    <a:pt x="38161" y="1728"/>
                  </a:cubicBezTo>
                  <a:cubicBezTo>
                    <a:pt x="38749" y="1590"/>
                    <a:pt x="39163" y="1590"/>
                    <a:pt x="39613" y="1452"/>
                  </a:cubicBezTo>
                  <a:cubicBezTo>
                    <a:pt x="39889" y="1452"/>
                    <a:pt x="40200" y="1314"/>
                    <a:pt x="40477" y="1314"/>
                  </a:cubicBezTo>
                  <a:cubicBezTo>
                    <a:pt x="41064" y="1314"/>
                    <a:pt x="41617" y="1175"/>
                    <a:pt x="42205" y="1175"/>
                  </a:cubicBezTo>
                  <a:cubicBezTo>
                    <a:pt x="42482" y="1175"/>
                    <a:pt x="42793" y="864"/>
                    <a:pt x="42793" y="588"/>
                  </a:cubicBezTo>
                  <a:cubicBezTo>
                    <a:pt x="42793" y="449"/>
                    <a:pt x="42620" y="311"/>
                    <a:pt x="42620" y="311"/>
                  </a:cubicBezTo>
                  <a:lnTo>
                    <a:pt x="42482" y="138"/>
                  </a:lnTo>
                  <a:cubicBezTo>
                    <a:pt x="42482" y="138"/>
                    <a:pt x="42343" y="0"/>
                    <a:pt x="4220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4252289" y="3566795"/>
              <a:ext cx="773519" cy="129132"/>
            </a:xfrm>
            <a:custGeom>
              <a:avLst/>
              <a:gdLst/>
              <a:ahLst/>
              <a:cxnLst/>
              <a:rect l="l" t="t" r="r" b="b"/>
              <a:pathLst>
                <a:path w="43069" h="7190" extrusionOk="0">
                  <a:moveTo>
                    <a:pt x="42342" y="0"/>
                  </a:moveTo>
                  <a:cubicBezTo>
                    <a:pt x="41789" y="138"/>
                    <a:pt x="41063" y="277"/>
                    <a:pt x="40338" y="415"/>
                  </a:cubicBezTo>
                  <a:cubicBezTo>
                    <a:pt x="38471" y="726"/>
                    <a:pt x="36466" y="1141"/>
                    <a:pt x="34150" y="1417"/>
                  </a:cubicBezTo>
                  <a:lnTo>
                    <a:pt x="33701" y="1417"/>
                  </a:lnTo>
                  <a:cubicBezTo>
                    <a:pt x="30970" y="1867"/>
                    <a:pt x="27963" y="2143"/>
                    <a:pt x="25509" y="2454"/>
                  </a:cubicBezTo>
                  <a:cubicBezTo>
                    <a:pt x="24783" y="2454"/>
                    <a:pt x="24196" y="2593"/>
                    <a:pt x="23643" y="2593"/>
                  </a:cubicBezTo>
                  <a:lnTo>
                    <a:pt x="23055" y="2593"/>
                  </a:lnTo>
                  <a:lnTo>
                    <a:pt x="22917" y="2731"/>
                  </a:lnTo>
                  <a:lnTo>
                    <a:pt x="21603" y="2731"/>
                  </a:lnTo>
                  <a:cubicBezTo>
                    <a:pt x="19184" y="3007"/>
                    <a:pt x="16730" y="3318"/>
                    <a:pt x="14137" y="3595"/>
                  </a:cubicBezTo>
                  <a:cubicBezTo>
                    <a:pt x="13411" y="3733"/>
                    <a:pt x="12547" y="3871"/>
                    <a:pt x="11683" y="3871"/>
                  </a:cubicBezTo>
                  <a:cubicBezTo>
                    <a:pt x="9817" y="4183"/>
                    <a:pt x="7950" y="4459"/>
                    <a:pt x="6360" y="4736"/>
                  </a:cubicBezTo>
                  <a:cubicBezTo>
                    <a:pt x="5358" y="4874"/>
                    <a:pt x="4493" y="5185"/>
                    <a:pt x="3457" y="5323"/>
                  </a:cubicBezTo>
                  <a:cubicBezTo>
                    <a:pt x="3042" y="5461"/>
                    <a:pt x="2592" y="5461"/>
                    <a:pt x="2178" y="5600"/>
                  </a:cubicBezTo>
                  <a:cubicBezTo>
                    <a:pt x="1590" y="5738"/>
                    <a:pt x="1037" y="5911"/>
                    <a:pt x="449" y="6049"/>
                  </a:cubicBezTo>
                  <a:lnTo>
                    <a:pt x="311" y="6049"/>
                  </a:lnTo>
                  <a:lnTo>
                    <a:pt x="173" y="6187"/>
                  </a:lnTo>
                  <a:lnTo>
                    <a:pt x="173" y="6326"/>
                  </a:lnTo>
                  <a:lnTo>
                    <a:pt x="0" y="6326"/>
                  </a:lnTo>
                  <a:lnTo>
                    <a:pt x="0" y="6602"/>
                  </a:lnTo>
                  <a:lnTo>
                    <a:pt x="0" y="6775"/>
                  </a:lnTo>
                  <a:cubicBezTo>
                    <a:pt x="0" y="6775"/>
                    <a:pt x="0" y="6913"/>
                    <a:pt x="173" y="6913"/>
                  </a:cubicBezTo>
                  <a:cubicBezTo>
                    <a:pt x="173" y="7051"/>
                    <a:pt x="449" y="7190"/>
                    <a:pt x="588" y="7190"/>
                  </a:cubicBezTo>
                  <a:lnTo>
                    <a:pt x="726" y="7190"/>
                  </a:lnTo>
                  <a:lnTo>
                    <a:pt x="864" y="7051"/>
                  </a:lnTo>
                  <a:cubicBezTo>
                    <a:pt x="2178" y="6775"/>
                    <a:pt x="3457" y="6464"/>
                    <a:pt x="4770" y="6187"/>
                  </a:cubicBezTo>
                  <a:cubicBezTo>
                    <a:pt x="6360" y="5911"/>
                    <a:pt x="7950" y="5600"/>
                    <a:pt x="9678" y="5461"/>
                  </a:cubicBezTo>
                  <a:cubicBezTo>
                    <a:pt x="9817" y="5323"/>
                    <a:pt x="9955" y="5323"/>
                    <a:pt x="10093" y="5323"/>
                  </a:cubicBezTo>
                  <a:cubicBezTo>
                    <a:pt x="10542" y="5323"/>
                    <a:pt x="10957" y="5185"/>
                    <a:pt x="11545" y="5185"/>
                  </a:cubicBezTo>
                  <a:cubicBezTo>
                    <a:pt x="11683" y="5185"/>
                    <a:pt x="11960" y="5047"/>
                    <a:pt x="12271" y="5047"/>
                  </a:cubicBezTo>
                  <a:cubicBezTo>
                    <a:pt x="12685" y="4874"/>
                    <a:pt x="13135" y="4874"/>
                    <a:pt x="13550" y="4874"/>
                  </a:cubicBezTo>
                  <a:cubicBezTo>
                    <a:pt x="16868" y="4459"/>
                    <a:pt x="20186" y="4010"/>
                    <a:pt x="22917" y="3871"/>
                  </a:cubicBezTo>
                  <a:lnTo>
                    <a:pt x="23193" y="3733"/>
                  </a:lnTo>
                  <a:lnTo>
                    <a:pt x="23504" y="3733"/>
                  </a:lnTo>
                  <a:cubicBezTo>
                    <a:pt x="27099" y="3457"/>
                    <a:pt x="30832" y="3007"/>
                    <a:pt x="34565" y="2454"/>
                  </a:cubicBezTo>
                  <a:cubicBezTo>
                    <a:pt x="37607" y="2143"/>
                    <a:pt x="40199" y="1590"/>
                    <a:pt x="42653" y="1141"/>
                  </a:cubicBezTo>
                  <a:lnTo>
                    <a:pt x="42792" y="1141"/>
                  </a:lnTo>
                  <a:cubicBezTo>
                    <a:pt x="42792" y="1003"/>
                    <a:pt x="42930" y="1003"/>
                    <a:pt x="42930" y="1003"/>
                  </a:cubicBezTo>
                  <a:lnTo>
                    <a:pt x="43068" y="864"/>
                  </a:lnTo>
                  <a:lnTo>
                    <a:pt x="43068" y="415"/>
                  </a:lnTo>
                  <a:cubicBezTo>
                    <a:pt x="43068" y="415"/>
                    <a:pt x="43068" y="277"/>
                    <a:pt x="42930" y="277"/>
                  </a:cubicBezTo>
                  <a:cubicBezTo>
                    <a:pt x="42930" y="138"/>
                    <a:pt x="42792" y="0"/>
                    <a:pt x="4251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4306906" y="3657421"/>
              <a:ext cx="703385" cy="147146"/>
            </a:xfrm>
            <a:custGeom>
              <a:avLst/>
              <a:gdLst/>
              <a:ahLst/>
              <a:cxnLst/>
              <a:rect l="l" t="t" r="r" b="b"/>
              <a:pathLst>
                <a:path w="39164" h="8193" extrusionOk="0">
                  <a:moveTo>
                    <a:pt x="38437" y="1"/>
                  </a:moveTo>
                  <a:cubicBezTo>
                    <a:pt x="33702" y="1003"/>
                    <a:pt x="28794" y="1729"/>
                    <a:pt x="24196" y="2420"/>
                  </a:cubicBezTo>
                  <a:lnTo>
                    <a:pt x="24058" y="2420"/>
                  </a:lnTo>
                  <a:lnTo>
                    <a:pt x="23332" y="2593"/>
                  </a:lnTo>
                  <a:lnTo>
                    <a:pt x="23056" y="2593"/>
                  </a:lnTo>
                  <a:cubicBezTo>
                    <a:pt x="22019" y="2731"/>
                    <a:pt x="21016" y="2870"/>
                    <a:pt x="20014" y="3008"/>
                  </a:cubicBezTo>
                  <a:cubicBezTo>
                    <a:pt x="19426" y="3146"/>
                    <a:pt x="18873" y="3146"/>
                    <a:pt x="18286" y="3284"/>
                  </a:cubicBezTo>
                  <a:cubicBezTo>
                    <a:pt x="17560" y="3457"/>
                    <a:pt x="16834" y="3595"/>
                    <a:pt x="16281" y="3595"/>
                  </a:cubicBezTo>
                  <a:cubicBezTo>
                    <a:pt x="13101" y="4148"/>
                    <a:pt x="10370" y="4736"/>
                    <a:pt x="7916" y="5185"/>
                  </a:cubicBezTo>
                  <a:cubicBezTo>
                    <a:pt x="5911" y="5600"/>
                    <a:pt x="3872" y="6188"/>
                    <a:pt x="2144" y="6603"/>
                  </a:cubicBezTo>
                  <a:cubicBezTo>
                    <a:pt x="1452" y="6741"/>
                    <a:pt x="865" y="6914"/>
                    <a:pt x="277" y="7190"/>
                  </a:cubicBezTo>
                  <a:lnTo>
                    <a:pt x="139" y="7190"/>
                  </a:lnTo>
                  <a:lnTo>
                    <a:pt x="139" y="7328"/>
                  </a:lnTo>
                  <a:cubicBezTo>
                    <a:pt x="1" y="7467"/>
                    <a:pt x="1" y="7605"/>
                    <a:pt x="1" y="7778"/>
                  </a:cubicBezTo>
                  <a:lnTo>
                    <a:pt x="1" y="7916"/>
                  </a:lnTo>
                  <a:lnTo>
                    <a:pt x="1" y="8054"/>
                  </a:lnTo>
                  <a:cubicBezTo>
                    <a:pt x="139" y="8193"/>
                    <a:pt x="277" y="8193"/>
                    <a:pt x="588" y="8193"/>
                  </a:cubicBezTo>
                  <a:lnTo>
                    <a:pt x="727" y="8193"/>
                  </a:lnTo>
                  <a:cubicBezTo>
                    <a:pt x="3181" y="7467"/>
                    <a:pt x="5773" y="6914"/>
                    <a:pt x="8642" y="6326"/>
                  </a:cubicBezTo>
                  <a:cubicBezTo>
                    <a:pt x="9230" y="6188"/>
                    <a:pt x="9921" y="5877"/>
                    <a:pt x="10647" y="5738"/>
                  </a:cubicBezTo>
                  <a:cubicBezTo>
                    <a:pt x="13550" y="5324"/>
                    <a:pt x="16419" y="4736"/>
                    <a:pt x="19150" y="4321"/>
                  </a:cubicBezTo>
                  <a:cubicBezTo>
                    <a:pt x="19288" y="4321"/>
                    <a:pt x="19599" y="4321"/>
                    <a:pt x="19737" y="4148"/>
                  </a:cubicBezTo>
                  <a:cubicBezTo>
                    <a:pt x="20740" y="4010"/>
                    <a:pt x="21742" y="3872"/>
                    <a:pt x="22606" y="3734"/>
                  </a:cubicBezTo>
                  <a:lnTo>
                    <a:pt x="24335" y="3595"/>
                  </a:lnTo>
                  <a:cubicBezTo>
                    <a:pt x="25337" y="3457"/>
                    <a:pt x="26339" y="3146"/>
                    <a:pt x="27376" y="3008"/>
                  </a:cubicBezTo>
                  <a:cubicBezTo>
                    <a:pt x="30971" y="2420"/>
                    <a:pt x="34842" y="1867"/>
                    <a:pt x="38748" y="1141"/>
                  </a:cubicBezTo>
                  <a:lnTo>
                    <a:pt x="38748" y="1003"/>
                  </a:lnTo>
                  <a:cubicBezTo>
                    <a:pt x="38887" y="1003"/>
                    <a:pt x="39025" y="1003"/>
                    <a:pt x="39025" y="865"/>
                  </a:cubicBezTo>
                  <a:cubicBezTo>
                    <a:pt x="39163" y="692"/>
                    <a:pt x="39163" y="554"/>
                    <a:pt x="39025" y="415"/>
                  </a:cubicBezTo>
                  <a:cubicBezTo>
                    <a:pt x="39025" y="277"/>
                    <a:pt x="38887" y="139"/>
                    <a:pt x="3874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4360911" y="3753022"/>
              <a:ext cx="737527" cy="131629"/>
            </a:xfrm>
            <a:custGeom>
              <a:avLst/>
              <a:gdLst/>
              <a:ahLst/>
              <a:cxnLst/>
              <a:rect l="l" t="t" r="r" b="b"/>
              <a:pathLst>
                <a:path w="41065" h="7329" extrusionOk="0">
                  <a:moveTo>
                    <a:pt x="40338" y="1"/>
                  </a:moveTo>
                  <a:cubicBezTo>
                    <a:pt x="32561" y="1141"/>
                    <a:pt x="24922" y="2455"/>
                    <a:pt x="17145" y="3734"/>
                  </a:cubicBezTo>
                  <a:cubicBezTo>
                    <a:pt x="11684" y="4598"/>
                    <a:pt x="6050" y="5462"/>
                    <a:pt x="450" y="6326"/>
                  </a:cubicBezTo>
                  <a:cubicBezTo>
                    <a:pt x="312" y="6326"/>
                    <a:pt x="174" y="6464"/>
                    <a:pt x="174" y="6464"/>
                  </a:cubicBezTo>
                  <a:lnTo>
                    <a:pt x="174" y="6603"/>
                  </a:lnTo>
                  <a:cubicBezTo>
                    <a:pt x="1" y="6775"/>
                    <a:pt x="1" y="6775"/>
                    <a:pt x="1" y="6914"/>
                  </a:cubicBezTo>
                  <a:lnTo>
                    <a:pt x="1" y="7052"/>
                  </a:lnTo>
                  <a:cubicBezTo>
                    <a:pt x="174" y="7052"/>
                    <a:pt x="174" y="7052"/>
                    <a:pt x="174" y="7190"/>
                  </a:cubicBezTo>
                  <a:lnTo>
                    <a:pt x="312" y="7328"/>
                  </a:lnTo>
                  <a:lnTo>
                    <a:pt x="727" y="7328"/>
                  </a:lnTo>
                  <a:cubicBezTo>
                    <a:pt x="7640" y="6326"/>
                    <a:pt x="15002" y="5185"/>
                    <a:pt x="23920" y="3734"/>
                  </a:cubicBezTo>
                  <a:cubicBezTo>
                    <a:pt x="29554" y="2870"/>
                    <a:pt x="35154" y="2005"/>
                    <a:pt x="40615" y="1003"/>
                  </a:cubicBezTo>
                  <a:lnTo>
                    <a:pt x="40788" y="1003"/>
                  </a:lnTo>
                  <a:cubicBezTo>
                    <a:pt x="40926" y="1003"/>
                    <a:pt x="40926" y="865"/>
                    <a:pt x="41064" y="865"/>
                  </a:cubicBezTo>
                  <a:lnTo>
                    <a:pt x="41064" y="727"/>
                  </a:lnTo>
                  <a:lnTo>
                    <a:pt x="41064" y="554"/>
                  </a:lnTo>
                  <a:lnTo>
                    <a:pt x="41064" y="415"/>
                  </a:lnTo>
                  <a:cubicBezTo>
                    <a:pt x="41064" y="277"/>
                    <a:pt x="40926" y="139"/>
                    <a:pt x="4078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4386989" y="3869115"/>
              <a:ext cx="695932" cy="126654"/>
            </a:xfrm>
            <a:custGeom>
              <a:avLst/>
              <a:gdLst/>
              <a:ahLst/>
              <a:cxnLst/>
              <a:rect l="l" t="t" r="r" b="b"/>
              <a:pathLst>
                <a:path w="38749" h="7052" extrusionOk="0">
                  <a:moveTo>
                    <a:pt x="38161" y="0"/>
                  </a:moveTo>
                  <a:cubicBezTo>
                    <a:pt x="30833" y="450"/>
                    <a:pt x="23332" y="1176"/>
                    <a:pt x="15831" y="2454"/>
                  </a:cubicBezTo>
                  <a:cubicBezTo>
                    <a:pt x="13550" y="2904"/>
                    <a:pt x="11234" y="3319"/>
                    <a:pt x="8918" y="3906"/>
                  </a:cubicBezTo>
                  <a:cubicBezTo>
                    <a:pt x="6914" y="4321"/>
                    <a:pt x="4909" y="4770"/>
                    <a:pt x="2870" y="5323"/>
                  </a:cubicBezTo>
                  <a:cubicBezTo>
                    <a:pt x="2005" y="5496"/>
                    <a:pt x="1314" y="5634"/>
                    <a:pt x="450" y="5911"/>
                  </a:cubicBezTo>
                  <a:lnTo>
                    <a:pt x="277" y="5911"/>
                  </a:lnTo>
                  <a:cubicBezTo>
                    <a:pt x="277" y="6049"/>
                    <a:pt x="139" y="6049"/>
                    <a:pt x="139" y="6187"/>
                  </a:cubicBezTo>
                  <a:cubicBezTo>
                    <a:pt x="1" y="6360"/>
                    <a:pt x="1" y="6499"/>
                    <a:pt x="139" y="6637"/>
                  </a:cubicBezTo>
                  <a:cubicBezTo>
                    <a:pt x="139" y="6637"/>
                    <a:pt x="139" y="6775"/>
                    <a:pt x="277" y="6775"/>
                  </a:cubicBezTo>
                  <a:cubicBezTo>
                    <a:pt x="277" y="6913"/>
                    <a:pt x="450" y="7052"/>
                    <a:pt x="588" y="7052"/>
                  </a:cubicBezTo>
                  <a:lnTo>
                    <a:pt x="727" y="7052"/>
                  </a:lnTo>
                  <a:cubicBezTo>
                    <a:pt x="1452" y="6775"/>
                    <a:pt x="2005" y="6637"/>
                    <a:pt x="2593" y="6499"/>
                  </a:cubicBezTo>
                  <a:cubicBezTo>
                    <a:pt x="3042" y="6360"/>
                    <a:pt x="3457" y="6360"/>
                    <a:pt x="3734" y="6187"/>
                  </a:cubicBezTo>
                  <a:cubicBezTo>
                    <a:pt x="8780" y="5047"/>
                    <a:pt x="13827" y="4044"/>
                    <a:pt x="19011" y="3180"/>
                  </a:cubicBezTo>
                  <a:cubicBezTo>
                    <a:pt x="20325" y="2904"/>
                    <a:pt x="21604" y="2731"/>
                    <a:pt x="22917" y="2593"/>
                  </a:cubicBezTo>
                  <a:cubicBezTo>
                    <a:pt x="24196" y="2454"/>
                    <a:pt x="25337" y="2316"/>
                    <a:pt x="26650" y="2178"/>
                  </a:cubicBezTo>
                  <a:cubicBezTo>
                    <a:pt x="29243" y="1867"/>
                    <a:pt x="31973" y="1590"/>
                    <a:pt x="34704" y="1452"/>
                  </a:cubicBezTo>
                  <a:cubicBezTo>
                    <a:pt x="35879" y="1314"/>
                    <a:pt x="37020" y="1314"/>
                    <a:pt x="38161" y="1176"/>
                  </a:cubicBezTo>
                  <a:cubicBezTo>
                    <a:pt x="38472" y="1176"/>
                    <a:pt x="38748" y="1003"/>
                    <a:pt x="38748" y="588"/>
                  </a:cubicBezTo>
                  <a:cubicBezTo>
                    <a:pt x="38748" y="311"/>
                    <a:pt x="38472" y="0"/>
                    <a:pt x="38161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4482590" y="3995751"/>
              <a:ext cx="623302" cy="96248"/>
            </a:xfrm>
            <a:custGeom>
              <a:avLst/>
              <a:gdLst/>
              <a:ahLst/>
              <a:cxnLst/>
              <a:rect l="l" t="t" r="r" b="b"/>
              <a:pathLst>
                <a:path w="34705" h="5359" extrusionOk="0">
                  <a:moveTo>
                    <a:pt x="32423" y="1"/>
                  </a:moveTo>
                  <a:cubicBezTo>
                    <a:pt x="25648" y="1"/>
                    <a:pt x="18597" y="588"/>
                    <a:pt x="11545" y="1729"/>
                  </a:cubicBezTo>
                  <a:cubicBezTo>
                    <a:pt x="11096" y="1902"/>
                    <a:pt x="10681" y="1902"/>
                    <a:pt x="10232" y="2040"/>
                  </a:cubicBezTo>
                  <a:cubicBezTo>
                    <a:pt x="9506" y="2178"/>
                    <a:pt x="8642" y="2316"/>
                    <a:pt x="7916" y="2455"/>
                  </a:cubicBezTo>
                  <a:cubicBezTo>
                    <a:pt x="5497" y="3042"/>
                    <a:pt x="2904" y="3630"/>
                    <a:pt x="450" y="4183"/>
                  </a:cubicBezTo>
                  <a:cubicBezTo>
                    <a:pt x="450" y="4183"/>
                    <a:pt x="312" y="4183"/>
                    <a:pt x="312" y="4321"/>
                  </a:cubicBezTo>
                  <a:lnTo>
                    <a:pt x="139" y="4321"/>
                  </a:lnTo>
                  <a:lnTo>
                    <a:pt x="139" y="4494"/>
                  </a:lnTo>
                  <a:cubicBezTo>
                    <a:pt x="1" y="4632"/>
                    <a:pt x="1" y="4632"/>
                    <a:pt x="1" y="4771"/>
                  </a:cubicBezTo>
                  <a:lnTo>
                    <a:pt x="1" y="4909"/>
                  </a:lnTo>
                  <a:cubicBezTo>
                    <a:pt x="139" y="5047"/>
                    <a:pt x="139" y="5047"/>
                    <a:pt x="312" y="5185"/>
                  </a:cubicBezTo>
                  <a:cubicBezTo>
                    <a:pt x="312" y="5185"/>
                    <a:pt x="450" y="5358"/>
                    <a:pt x="588" y="5358"/>
                  </a:cubicBezTo>
                  <a:lnTo>
                    <a:pt x="727" y="5358"/>
                  </a:lnTo>
                  <a:cubicBezTo>
                    <a:pt x="1003" y="5185"/>
                    <a:pt x="1314" y="5185"/>
                    <a:pt x="1591" y="5047"/>
                  </a:cubicBezTo>
                  <a:cubicBezTo>
                    <a:pt x="1867" y="5047"/>
                    <a:pt x="2178" y="4909"/>
                    <a:pt x="2317" y="4909"/>
                  </a:cubicBezTo>
                  <a:cubicBezTo>
                    <a:pt x="5497" y="4045"/>
                    <a:pt x="8780" y="3457"/>
                    <a:pt x="11960" y="2904"/>
                  </a:cubicBezTo>
                  <a:cubicBezTo>
                    <a:pt x="13412" y="2593"/>
                    <a:pt x="15002" y="2455"/>
                    <a:pt x="16419" y="2178"/>
                  </a:cubicBezTo>
                  <a:cubicBezTo>
                    <a:pt x="21915" y="1452"/>
                    <a:pt x="27238" y="1176"/>
                    <a:pt x="32423" y="1176"/>
                  </a:cubicBezTo>
                  <a:lnTo>
                    <a:pt x="34151" y="1176"/>
                  </a:lnTo>
                  <a:cubicBezTo>
                    <a:pt x="34428" y="1176"/>
                    <a:pt x="34704" y="865"/>
                    <a:pt x="34704" y="588"/>
                  </a:cubicBezTo>
                  <a:cubicBezTo>
                    <a:pt x="34704" y="312"/>
                    <a:pt x="34428" y="1"/>
                    <a:pt x="34151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4457141" y="4083899"/>
              <a:ext cx="760480" cy="121697"/>
            </a:xfrm>
            <a:custGeom>
              <a:avLst/>
              <a:gdLst/>
              <a:ahLst/>
              <a:cxnLst/>
              <a:rect l="l" t="t" r="r" b="b"/>
              <a:pathLst>
                <a:path w="42343" h="6776" extrusionOk="0">
                  <a:moveTo>
                    <a:pt x="41755" y="1"/>
                  </a:moveTo>
                  <a:cubicBezTo>
                    <a:pt x="41306" y="1"/>
                    <a:pt x="40891" y="1"/>
                    <a:pt x="40442" y="139"/>
                  </a:cubicBezTo>
                  <a:cubicBezTo>
                    <a:pt x="39025" y="139"/>
                    <a:pt x="37711" y="277"/>
                    <a:pt x="36570" y="450"/>
                  </a:cubicBezTo>
                  <a:lnTo>
                    <a:pt x="36432" y="450"/>
                  </a:lnTo>
                  <a:lnTo>
                    <a:pt x="35983" y="588"/>
                  </a:lnTo>
                  <a:cubicBezTo>
                    <a:pt x="34980" y="588"/>
                    <a:pt x="33978" y="727"/>
                    <a:pt x="33114" y="865"/>
                  </a:cubicBezTo>
                  <a:lnTo>
                    <a:pt x="31973" y="865"/>
                  </a:lnTo>
                  <a:lnTo>
                    <a:pt x="31800" y="1003"/>
                  </a:lnTo>
                  <a:lnTo>
                    <a:pt x="30245" y="1003"/>
                  </a:lnTo>
                  <a:cubicBezTo>
                    <a:pt x="26789" y="1314"/>
                    <a:pt x="23332" y="1867"/>
                    <a:pt x="18700" y="2593"/>
                  </a:cubicBezTo>
                  <a:cubicBezTo>
                    <a:pt x="16695" y="2870"/>
                    <a:pt x="14691" y="3181"/>
                    <a:pt x="12790" y="3457"/>
                  </a:cubicBezTo>
                  <a:cubicBezTo>
                    <a:pt x="11787" y="3734"/>
                    <a:pt x="10785" y="3907"/>
                    <a:pt x="9782" y="4045"/>
                  </a:cubicBezTo>
                  <a:lnTo>
                    <a:pt x="9057" y="4183"/>
                  </a:lnTo>
                  <a:lnTo>
                    <a:pt x="8918" y="4183"/>
                  </a:lnTo>
                  <a:cubicBezTo>
                    <a:pt x="8331" y="4321"/>
                    <a:pt x="7605" y="4460"/>
                    <a:pt x="6914" y="4460"/>
                  </a:cubicBezTo>
                  <a:cubicBezTo>
                    <a:pt x="6464" y="4598"/>
                    <a:pt x="6049" y="4598"/>
                    <a:pt x="5600" y="4598"/>
                  </a:cubicBezTo>
                  <a:lnTo>
                    <a:pt x="5324" y="4598"/>
                  </a:lnTo>
                  <a:cubicBezTo>
                    <a:pt x="4598" y="4771"/>
                    <a:pt x="3872" y="4771"/>
                    <a:pt x="3146" y="4909"/>
                  </a:cubicBezTo>
                  <a:cubicBezTo>
                    <a:pt x="2282" y="5047"/>
                    <a:pt x="1279" y="5186"/>
                    <a:pt x="415" y="5635"/>
                  </a:cubicBezTo>
                  <a:lnTo>
                    <a:pt x="139" y="5911"/>
                  </a:lnTo>
                  <a:lnTo>
                    <a:pt x="139" y="6050"/>
                  </a:lnTo>
                  <a:lnTo>
                    <a:pt x="139" y="6188"/>
                  </a:lnTo>
                  <a:cubicBezTo>
                    <a:pt x="139" y="6188"/>
                    <a:pt x="1" y="6188"/>
                    <a:pt x="139" y="6326"/>
                  </a:cubicBezTo>
                  <a:cubicBezTo>
                    <a:pt x="139" y="6499"/>
                    <a:pt x="277" y="6637"/>
                    <a:pt x="277" y="6637"/>
                  </a:cubicBezTo>
                  <a:lnTo>
                    <a:pt x="415" y="6637"/>
                  </a:lnTo>
                  <a:cubicBezTo>
                    <a:pt x="415" y="6776"/>
                    <a:pt x="554" y="6776"/>
                    <a:pt x="692" y="6776"/>
                  </a:cubicBezTo>
                  <a:lnTo>
                    <a:pt x="692" y="6637"/>
                  </a:lnTo>
                  <a:cubicBezTo>
                    <a:pt x="1141" y="6499"/>
                    <a:pt x="1556" y="6326"/>
                    <a:pt x="2144" y="6326"/>
                  </a:cubicBezTo>
                  <a:cubicBezTo>
                    <a:pt x="2420" y="6188"/>
                    <a:pt x="2869" y="6188"/>
                    <a:pt x="3284" y="6050"/>
                  </a:cubicBezTo>
                  <a:lnTo>
                    <a:pt x="3734" y="6050"/>
                  </a:lnTo>
                  <a:cubicBezTo>
                    <a:pt x="4010" y="5911"/>
                    <a:pt x="4321" y="5911"/>
                    <a:pt x="4459" y="5911"/>
                  </a:cubicBezTo>
                  <a:lnTo>
                    <a:pt x="5012" y="5911"/>
                  </a:lnTo>
                  <a:lnTo>
                    <a:pt x="5324" y="5773"/>
                  </a:lnTo>
                  <a:lnTo>
                    <a:pt x="5877" y="5773"/>
                  </a:lnTo>
                  <a:cubicBezTo>
                    <a:pt x="6602" y="5635"/>
                    <a:pt x="7467" y="5635"/>
                    <a:pt x="8469" y="5462"/>
                  </a:cubicBezTo>
                  <a:cubicBezTo>
                    <a:pt x="9057" y="5324"/>
                    <a:pt x="9782" y="5186"/>
                    <a:pt x="10508" y="5047"/>
                  </a:cubicBezTo>
                  <a:lnTo>
                    <a:pt x="11061" y="4909"/>
                  </a:lnTo>
                  <a:lnTo>
                    <a:pt x="11925" y="4909"/>
                  </a:lnTo>
                  <a:lnTo>
                    <a:pt x="12098" y="4771"/>
                  </a:lnTo>
                  <a:lnTo>
                    <a:pt x="12237" y="4771"/>
                  </a:lnTo>
                  <a:lnTo>
                    <a:pt x="13654" y="4460"/>
                  </a:lnTo>
                  <a:cubicBezTo>
                    <a:pt x="15105" y="4321"/>
                    <a:pt x="16557" y="4045"/>
                    <a:pt x="17974" y="3907"/>
                  </a:cubicBezTo>
                  <a:cubicBezTo>
                    <a:pt x="18700" y="3734"/>
                    <a:pt x="19564" y="3596"/>
                    <a:pt x="20429" y="3457"/>
                  </a:cubicBezTo>
                  <a:lnTo>
                    <a:pt x="20740" y="3457"/>
                  </a:lnTo>
                  <a:cubicBezTo>
                    <a:pt x="21154" y="3319"/>
                    <a:pt x="21742" y="3319"/>
                    <a:pt x="22157" y="3181"/>
                  </a:cubicBezTo>
                  <a:lnTo>
                    <a:pt x="22744" y="3181"/>
                  </a:lnTo>
                  <a:cubicBezTo>
                    <a:pt x="23021" y="3043"/>
                    <a:pt x="23332" y="3043"/>
                    <a:pt x="23609" y="3043"/>
                  </a:cubicBezTo>
                  <a:cubicBezTo>
                    <a:pt x="23747" y="3043"/>
                    <a:pt x="23885" y="3043"/>
                    <a:pt x="24023" y="2870"/>
                  </a:cubicBezTo>
                  <a:lnTo>
                    <a:pt x="24196" y="2870"/>
                  </a:lnTo>
                  <a:cubicBezTo>
                    <a:pt x="25060" y="2731"/>
                    <a:pt x="25752" y="2731"/>
                    <a:pt x="26616" y="2593"/>
                  </a:cubicBezTo>
                  <a:cubicBezTo>
                    <a:pt x="27203" y="2455"/>
                    <a:pt x="27791" y="2455"/>
                    <a:pt x="28344" y="2455"/>
                  </a:cubicBezTo>
                  <a:cubicBezTo>
                    <a:pt x="29381" y="2317"/>
                    <a:pt x="30245" y="2178"/>
                    <a:pt x="31247" y="2178"/>
                  </a:cubicBezTo>
                  <a:lnTo>
                    <a:pt x="31524" y="2178"/>
                  </a:lnTo>
                  <a:cubicBezTo>
                    <a:pt x="31973" y="2006"/>
                    <a:pt x="32388" y="2006"/>
                    <a:pt x="32837" y="2006"/>
                  </a:cubicBezTo>
                  <a:cubicBezTo>
                    <a:pt x="33702" y="1867"/>
                    <a:pt x="34393" y="1867"/>
                    <a:pt x="35257" y="1729"/>
                  </a:cubicBezTo>
                  <a:lnTo>
                    <a:pt x="36570" y="1591"/>
                  </a:lnTo>
                  <a:lnTo>
                    <a:pt x="36847" y="1591"/>
                  </a:lnTo>
                  <a:cubicBezTo>
                    <a:pt x="38299" y="1453"/>
                    <a:pt x="40027" y="1314"/>
                    <a:pt x="41755" y="1141"/>
                  </a:cubicBezTo>
                  <a:lnTo>
                    <a:pt x="41893" y="1141"/>
                  </a:lnTo>
                  <a:lnTo>
                    <a:pt x="42032" y="1003"/>
                  </a:lnTo>
                  <a:cubicBezTo>
                    <a:pt x="42032" y="1003"/>
                    <a:pt x="42170" y="1003"/>
                    <a:pt x="42170" y="865"/>
                  </a:cubicBezTo>
                  <a:cubicBezTo>
                    <a:pt x="42170" y="865"/>
                    <a:pt x="42343" y="727"/>
                    <a:pt x="42343" y="588"/>
                  </a:cubicBezTo>
                  <a:cubicBezTo>
                    <a:pt x="42343" y="450"/>
                    <a:pt x="42170" y="277"/>
                    <a:pt x="42170" y="139"/>
                  </a:cubicBezTo>
                  <a:cubicBezTo>
                    <a:pt x="42032" y="1"/>
                    <a:pt x="41893" y="1"/>
                    <a:pt x="41755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4267807" y="3388003"/>
              <a:ext cx="21121" cy="52156"/>
            </a:xfrm>
            <a:custGeom>
              <a:avLst/>
              <a:gdLst/>
              <a:ahLst/>
              <a:cxnLst/>
              <a:rect l="l" t="t" r="r" b="b"/>
              <a:pathLst>
                <a:path w="1176" h="2904" extrusionOk="0">
                  <a:moveTo>
                    <a:pt x="173" y="0"/>
                  </a:moveTo>
                  <a:lnTo>
                    <a:pt x="0" y="726"/>
                  </a:lnTo>
                  <a:lnTo>
                    <a:pt x="0" y="865"/>
                  </a:lnTo>
                  <a:lnTo>
                    <a:pt x="0" y="2904"/>
                  </a:lnTo>
                  <a:lnTo>
                    <a:pt x="1175" y="2904"/>
                  </a:lnTo>
                  <a:cubicBezTo>
                    <a:pt x="1037" y="2455"/>
                    <a:pt x="864" y="2178"/>
                    <a:pt x="726" y="1729"/>
                  </a:cubicBezTo>
                  <a:cubicBezTo>
                    <a:pt x="726" y="1590"/>
                    <a:pt x="588" y="1452"/>
                    <a:pt x="588" y="1314"/>
                  </a:cubicBezTo>
                  <a:cubicBezTo>
                    <a:pt x="450" y="1003"/>
                    <a:pt x="450" y="726"/>
                    <a:pt x="311" y="450"/>
                  </a:cubicBezTo>
                  <a:cubicBezTo>
                    <a:pt x="173" y="312"/>
                    <a:pt x="173" y="139"/>
                    <a:pt x="17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4097079" y="3416559"/>
              <a:ext cx="15535" cy="23599"/>
            </a:xfrm>
            <a:custGeom>
              <a:avLst/>
              <a:gdLst/>
              <a:ahLst/>
              <a:cxnLst/>
              <a:rect l="l" t="t" r="r" b="b"/>
              <a:pathLst>
                <a:path w="865" h="1314" extrusionOk="0">
                  <a:moveTo>
                    <a:pt x="865" y="0"/>
                  </a:moveTo>
                  <a:cubicBezTo>
                    <a:pt x="727" y="277"/>
                    <a:pt x="588" y="450"/>
                    <a:pt x="450" y="726"/>
                  </a:cubicBezTo>
                  <a:lnTo>
                    <a:pt x="312" y="865"/>
                  </a:lnTo>
                  <a:lnTo>
                    <a:pt x="1" y="1314"/>
                  </a:lnTo>
                  <a:lnTo>
                    <a:pt x="865" y="1314"/>
                  </a:lnTo>
                  <a:lnTo>
                    <a:pt x="865" y="1003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4125635" y="3383028"/>
              <a:ext cx="10578" cy="57131"/>
            </a:xfrm>
            <a:custGeom>
              <a:avLst/>
              <a:gdLst/>
              <a:ahLst/>
              <a:cxnLst/>
              <a:rect l="l" t="t" r="r" b="b"/>
              <a:pathLst>
                <a:path w="589" h="3181" extrusionOk="0">
                  <a:moveTo>
                    <a:pt x="450" y="1"/>
                  </a:moveTo>
                  <a:lnTo>
                    <a:pt x="312" y="139"/>
                  </a:lnTo>
                  <a:lnTo>
                    <a:pt x="139" y="416"/>
                  </a:lnTo>
                  <a:lnTo>
                    <a:pt x="1" y="589"/>
                  </a:lnTo>
                  <a:lnTo>
                    <a:pt x="1" y="727"/>
                  </a:lnTo>
                  <a:cubicBezTo>
                    <a:pt x="139" y="727"/>
                    <a:pt x="139" y="865"/>
                    <a:pt x="139" y="1003"/>
                  </a:cubicBezTo>
                  <a:lnTo>
                    <a:pt x="139" y="3181"/>
                  </a:lnTo>
                  <a:lnTo>
                    <a:pt x="588" y="3181"/>
                  </a:lnTo>
                  <a:cubicBezTo>
                    <a:pt x="588" y="2870"/>
                    <a:pt x="450" y="2593"/>
                    <a:pt x="450" y="2455"/>
                  </a:cubicBezTo>
                  <a:lnTo>
                    <a:pt x="450" y="2006"/>
                  </a:lnTo>
                  <a:lnTo>
                    <a:pt x="450" y="1867"/>
                  </a:lnTo>
                  <a:lnTo>
                    <a:pt x="450" y="1003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4149235" y="3333997"/>
              <a:ext cx="20492" cy="106162"/>
            </a:xfrm>
            <a:custGeom>
              <a:avLst/>
              <a:gdLst/>
              <a:ahLst/>
              <a:cxnLst/>
              <a:rect l="l" t="t" r="r" b="b"/>
              <a:pathLst>
                <a:path w="1141" h="5911" extrusionOk="0">
                  <a:moveTo>
                    <a:pt x="1003" y="0"/>
                  </a:moveTo>
                  <a:lnTo>
                    <a:pt x="864" y="139"/>
                  </a:lnTo>
                  <a:cubicBezTo>
                    <a:pt x="864" y="277"/>
                    <a:pt x="726" y="277"/>
                    <a:pt x="726" y="415"/>
                  </a:cubicBezTo>
                  <a:cubicBezTo>
                    <a:pt x="415" y="726"/>
                    <a:pt x="277" y="1003"/>
                    <a:pt x="138" y="1279"/>
                  </a:cubicBezTo>
                  <a:cubicBezTo>
                    <a:pt x="138" y="1417"/>
                    <a:pt x="138" y="1590"/>
                    <a:pt x="0" y="1729"/>
                  </a:cubicBezTo>
                  <a:lnTo>
                    <a:pt x="0" y="3733"/>
                  </a:lnTo>
                  <a:cubicBezTo>
                    <a:pt x="0" y="4459"/>
                    <a:pt x="0" y="5185"/>
                    <a:pt x="138" y="5911"/>
                  </a:cubicBezTo>
                  <a:lnTo>
                    <a:pt x="1141" y="5911"/>
                  </a:lnTo>
                  <a:lnTo>
                    <a:pt x="1141" y="5738"/>
                  </a:lnTo>
                  <a:cubicBezTo>
                    <a:pt x="1141" y="5323"/>
                    <a:pt x="1141" y="4874"/>
                    <a:pt x="1003" y="4459"/>
                  </a:cubicBezTo>
                  <a:cubicBezTo>
                    <a:pt x="1003" y="3007"/>
                    <a:pt x="864" y="1417"/>
                    <a:pt x="100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4180270" y="3300466"/>
              <a:ext cx="18014" cy="139693"/>
            </a:xfrm>
            <a:custGeom>
              <a:avLst/>
              <a:gdLst/>
              <a:ahLst/>
              <a:cxnLst/>
              <a:rect l="l" t="t" r="r" b="b"/>
              <a:pathLst>
                <a:path w="1003" h="7778" extrusionOk="0">
                  <a:moveTo>
                    <a:pt x="726" y="1"/>
                  </a:moveTo>
                  <a:cubicBezTo>
                    <a:pt x="554" y="277"/>
                    <a:pt x="277" y="554"/>
                    <a:pt x="0" y="865"/>
                  </a:cubicBezTo>
                  <a:cubicBezTo>
                    <a:pt x="139" y="1003"/>
                    <a:pt x="277" y="1141"/>
                    <a:pt x="139" y="1141"/>
                  </a:cubicBezTo>
                  <a:lnTo>
                    <a:pt x="139" y="3596"/>
                  </a:lnTo>
                  <a:lnTo>
                    <a:pt x="139" y="6326"/>
                  </a:lnTo>
                  <a:lnTo>
                    <a:pt x="139" y="6464"/>
                  </a:lnTo>
                  <a:cubicBezTo>
                    <a:pt x="277" y="6914"/>
                    <a:pt x="277" y="7329"/>
                    <a:pt x="277" y="7778"/>
                  </a:cubicBezTo>
                  <a:lnTo>
                    <a:pt x="1003" y="7778"/>
                  </a:lnTo>
                  <a:lnTo>
                    <a:pt x="1003" y="7605"/>
                  </a:lnTo>
                  <a:cubicBezTo>
                    <a:pt x="865" y="7329"/>
                    <a:pt x="865" y="7052"/>
                    <a:pt x="865" y="6741"/>
                  </a:cubicBezTo>
                  <a:lnTo>
                    <a:pt x="865" y="6603"/>
                  </a:lnTo>
                  <a:lnTo>
                    <a:pt x="865" y="5600"/>
                  </a:lnTo>
                  <a:lnTo>
                    <a:pt x="865" y="5462"/>
                  </a:lnTo>
                  <a:cubicBezTo>
                    <a:pt x="726" y="5186"/>
                    <a:pt x="726" y="4874"/>
                    <a:pt x="726" y="4598"/>
                  </a:cubicBezTo>
                  <a:lnTo>
                    <a:pt x="726" y="4460"/>
                  </a:lnTo>
                  <a:lnTo>
                    <a:pt x="726" y="3734"/>
                  </a:lnTo>
                  <a:lnTo>
                    <a:pt x="726" y="3457"/>
                  </a:lnTo>
                  <a:lnTo>
                    <a:pt x="726" y="2870"/>
                  </a:lnTo>
                  <a:lnTo>
                    <a:pt x="726" y="2593"/>
                  </a:lnTo>
                  <a:lnTo>
                    <a:pt x="726" y="2006"/>
                  </a:lnTo>
                  <a:lnTo>
                    <a:pt x="726" y="1729"/>
                  </a:lnTo>
                  <a:lnTo>
                    <a:pt x="726" y="1280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4205719" y="3266324"/>
              <a:ext cx="21121" cy="173835"/>
            </a:xfrm>
            <a:custGeom>
              <a:avLst/>
              <a:gdLst/>
              <a:ahLst/>
              <a:cxnLst/>
              <a:rect l="l" t="t" r="r" b="b"/>
              <a:pathLst>
                <a:path w="1176" h="9679" extrusionOk="0">
                  <a:moveTo>
                    <a:pt x="1176" y="1"/>
                  </a:moveTo>
                  <a:cubicBezTo>
                    <a:pt x="1038" y="173"/>
                    <a:pt x="865" y="312"/>
                    <a:pt x="727" y="312"/>
                  </a:cubicBezTo>
                  <a:cubicBezTo>
                    <a:pt x="727" y="450"/>
                    <a:pt x="588" y="588"/>
                    <a:pt x="450" y="727"/>
                  </a:cubicBezTo>
                  <a:cubicBezTo>
                    <a:pt x="312" y="727"/>
                    <a:pt x="312" y="865"/>
                    <a:pt x="173" y="1038"/>
                  </a:cubicBezTo>
                  <a:cubicBezTo>
                    <a:pt x="173" y="1038"/>
                    <a:pt x="312" y="1176"/>
                    <a:pt x="312" y="1314"/>
                  </a:cubicBezTo>
                  <a:cubicBezTo>
                    <a:pt x="1" y="3630"/>
                    <a:pt x="173" y="6222"/>
                    <a:pt x="450" y="9679"/>
                  </a:cubicBezTo>
                  <a:lnTo>
                    <a:pt x="727" y="9679"/>
                  </a:lnTo>
                  <a:cubicBezTo>
                    <a:pt x="727" y="6637"/>
                    <a:pt x="727" y="3319"/>
                    <a:pt x="1176" y="173"/>
                  </a:cubicBezTo>
                  <a:lnTo>
                    <a:pt x="117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4234275" y="3305441"/>
              <a:ext cx="21121" cy="134718"/>
            </a:xfrm>
            <a:custGeom>
              <a:avLst/>
              <a:gdLst/>
              <a:ahLst/>
              <a:cxnLst/>
              <a:rect l="l" t="t" r="r" b="b"/>
              <a:pathLst>
                <a:path w="1176" h="7501" extrusionOk="0">
                  <a:moveTo>
                    <a:pt x="139" y="0"/>
                  </a:moveTo>
                  <a:cubicBezTo>
                    <a:pt x="1" y="2316"/>
                    <a:pt x="1" y="4597"/>
                    <a:pt x="1" y="7501"/>
                  </a:cubicBezTo>
                  <a:lnTo>
                    <a:pt x="1003" y="7501"/>
                  </a:lnTo>
                  <a:lnTo>
                    <a:pt x="1003" y="5323"/>
                  </a:lnTo>
                  <a:lnTo>
                    <a:pt x="1003" y="5185"/>
                  </a:lnTo>
                  <a:cubicBezTo>
                    <a:pt x="1176" y="4321"/>
                    <a:pt x="1176" y="3457"/>
                    <a:pt x="1176" y="2593"/>
                  </a:cubicBezTo>
                  <a:lnTo>
                    <a:pt x="1176" y="2454"/>
                  </a:lnTo>
                  <a:lnTo>
                    <a:pt x="1176" y="2316"/>
                  </a:lnTo>
                  <a:cubicBezTo>
                    <a:pt x="865" y="1590"/>
                    <a:pt x="588" y="864"/>
                    <a:pt x="312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0" name="Google Shape;1120;p8"/>
          <p:cNvGrpSpPr/>
          <p:nvPr/>
        </p:nvGrpSpPr>
        <p:grpSpPr>
          <a:xfrm>
            <a:off x="6616313" y="4271090"/>
            <a:ext cx="1461907" cy="1773633"/>
            <a:chOff x="5788869" y="3127462"/>
            <a:chExt cx="1209253" cy="1467268"/>
          </a:xfrm>
        </p:grpSpPr>
        <p:sp>
          <p:nvSpPr>
            <p:cNvPr id="1121" name="Google Shape;1121;p8"/>
            <p:cNvSpPr/>
            <p:nvPr/>
          </p:nvSpPr>
          <p:spPr>
            <a:xfrm>
              <a:off x="6186779" y="3898009"/>
              <a:ext cx="289682" cy="397932"/>
            </a:xfrm>
            <a:custGeom>
              <a:avLst/>
              <a:gdLst/>
              <a:ahLst/>
              <a:cxnLst/>
              <a:rect l="l" t="t" r="r" b="b"/>
              <a:pathLst>
                <a:path w="14242" h="19564" extrusionOk="0">
                  <a:moveTo>
                    <a:pt x="277" y="0"/>
                  </a:moveTo>
                  <a:cubicBezTo>
                    <a:pt x="277" y="726"/>
                    <a:pt x="139" y="1417"/>
                    <a:pt x="0" y="2143"/>
                  </a:cubicBezTo>
                  <a:cubicBezTo>
                    <a:pt x="1729" y="5323"/>
                    <a:pt x="3733" y="8192"/>
                    <a:pt x="5911" y="11095"/>
                  </a:cubicBezTo>
                  <a:cubicBezTo>
                    <a:pt x="7916" y="13515"/>
                    <a:pt x="9921" y="15969"/>
                    <a:pt x="11822" y="18423"/>
                  </a:cubicBezTo>
                  <a:cubicBezTo>
                    <a:pt x="12686" y="18873"/>
                    <a:pt x="13377" y="19149"/>
                    <a:pt x="14241" y="19564"/>
                  </a:cubicBezTo>
                  <a:cubicBezTo>
                    <a:pt x="13965" y="19011"/>
                    <a:pt x="13550" y="18423"/>
                    <a:pt x="13101" y="17836"/>
                  </a:cubicBezTo>
                  <a:cubicBezTo>
                    <a:pt x="12962" y="17559"/>
                    <a:pt x="12686" y="17283"/>
                    <a:pt x="12375" y="16833"/>
                  </a:cubicBezTo>
                  <a:cubicBezTo>
                    <a:pt x="10785" y="14690"/>
                    <a:pt x="9056" y="12374"/>
                    <a:pt x="7501" y="10058"/>
                  </a:cubicBezTo>
                  <a:cubicBezTo>
                    <a:pt x="7052" y="9505"/>
                    <a:pt x="6637" y="8918"/>
                    <a:pt x="6326" y="8330"/>
                  </a:cubicBezTo>
                  <a:cubicBezTo>
                    <a:pt x="6187" y="8192"/>
                    <a:pt x="6187" y="8192"/>
                    <a:pt x="6049" y="8054"/>
                  </a:cubicBezTo>
                  <a:cubicBezTo>
                    <a:pt x="4183" y="5323"/>
                    <a:pt x="2316" y="2592"/>
                    <a:pt x="2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6001871" y="4199605"/>
              <a:ext cx="847202" cy="395125"/>
            </a:xfrm>
            <a:custGeom>
              <a:avLst/>
              <a:gdLst/>
              <a:ahLst/>
              <a:cxnLst/>
              <a:rect l="l" t="t" r="r" b="b"/>
              <a:pathLst>
                <a:path w="41652" h="19426" extrusionOk="0">
                  <a:moveTo>
                    <a:pt x="1" y="0"/>
                  </a:moveTo>
                  <a:cubicBezTo>
                    <a:pt x="312" y="415"/>
                    <a:pt x="450" y="865"/>
                    <a:pt x="727" y="1279"/>
                  </a:cubicBezTo>
                  <a:cubicBezTo>
                    <a:pt x="1729" y="3008"/>
                    <a:pt x="3181" y="4459"/>
                    <a:pt x="4909" y="5462"/>
                  </a:cubicBezTo>
                  <a:cubicBezTo>
                    <a:pt x="5911" y="6188"/>
                    <a:pt x="7087" y="6775"/>
                    <a:pt x="8089" y="7328"/>
                  </a:cubicBezTo>
                  <a:cubicBezTo>
                    <a:pt x="9368" y="8054"/>
                    <a:pt x="10681" y="8642"/>
                    <a:pt x="12098" y="9368"/>
                  </a:cubicBezTo>
                  <a:cubicBezTo>
                    <a:pt x="14553" y="10508"/>
                    <a:pt x="17145" y="11649"/>
                    <a:pt x="19737" y="12824"/>
                  </a:cubicBezTo>
                  <a:cubicBezTo>
                    <a:pt x="23056" y="14241"/>
                    <a:pt x="26236" y="15416"/>
                    <a:pt x="29554" y="16557"/>
                  </a:cubicBezTo>
                  <a:cubicBezTo>
                    <a:pt x="31282" y="17145"/>
                    <a:pt x="32838" y="17698"/>
                    <a:pt x="34566" y="18147"/>
                  </a:cubicBezTo>
                  <a:cubicBezTo>
                    <a:pt x="36156" y="18735"/>
                    <a:pt x="37884" y="19149"/>
                    <a:pt x="39612" y="19426"/>
                  </a:cubicBezTo>
                  <a:cubicBezTo>
                    <a:pt x="40615" y="19426"/>
                    <a:pt x="41479" y="18562"/>
                    <a:pt x="41652" y="17559"/>
                  </a:cubicBezTo>
                  <a:cubicBezTo>
                    <a:pt x="41652" y="17145"/>
                    <a:pt x="41479" y="16557"/>
                    <a:pt x="41064" y="16281"/>
                  </a:cubicBezTo>
                  <a:cubicBezTo>
                    <a:pt x="40788" y="15831"/>
                    <a:pt x="40338" y="15693"/>
                    <a:pt x="39751" y="15555"/>
                  </a:cubicBezTo>
                  <a:lnTo>
                    <a:pt x="39612" y="15555"/>
                  </a:lnTo>
                  <a:cubicBezTo>
                    <a:pt x="40062" y="16142"/>
                    <a:pt x="40338" y="16695"/>
                    <a:pt x="40788" y="17421"/>
                  </a:cubicBezTo>
                  <a:cubicBezTo>
                    <a:pt x="40926" y="17559"/>
                    <a:pt x="40788" y="17871"/>
                    <a:pt x="40615" y="18009"/>
                  </a:cubicBezTo>
                  <a:lnTo>
                    <a:pt x="40476" y="18009"/>
                  </a:lnTo>
                  <a:cubicBezTo>
                    <a:pt x="40476" y="18107"/>
                    <a:pt x="40338" y="18204"/>
                    <a:pt x="40208" y="18204"/>
                  </a:cubicBezTo>
                  <a:cubicBezTo>
                    <a:pt x="40155" y="18204"/>
                    <a:pt x="40102" y="18188"/>
                    <a:pt x="40062" y="18147"/>
                  </a:cubicBezTo>
                  <a:cubicBezTo>
                    <a:pt x="38333" y="17559"/>
                    <a:pt x="36605" y="17006"/>
                    <a:pt x="34877" y="16281"/>
                  </a:cubicBezTo>
                  <a:cubicBezTo>
                    <a:pt x="32146" y="15278"/>
                    <a:pt x="29381" y="14414"/>
                    <a:pt x="26789" y="13377"/>
                  </a:cubicBezTo>
                  <a:cubicBezTo>
                    <a:pt x="25372" y="12962"/>
                    <a:pt x="24058" y="12375"/>
                    <a:pt x="22779" y="11649"/>
                  </a:cubicBezTo>
                  <a:cubicBezTo>
                    <a:pt x="21466" y="11096"/>
                    <a:pt x="20187" y="10508"/>
                    <a:pt x="18873" y="9782"/>
                  </a:cubicBezTo>
                  <a:cubicBezTo>
                    <a:pt x="15555" y="8365"/>
                    <a:pt x="12098" y="6775"/>
                    <a:pt x="8815" y="5185"/>
                  </a:cubicBezTo>
                  <a:cubicBezTo>
                    <a:pt x="5773" y="3733"/>
                    <a:pt x="2766" y="2143"/>
                    <a:pt x="174" y="139"/>
                  </a:cubicBezTo>
                  <a:lnTo>
                    <a:pt x="1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5981491" y="3625214"/>
              <a:ext cx="155398" cy="568788"/>
            </a:xfrm>
            <a:custGeom>
              <a:avLst/>
              <a:gdLst/>
              <a:ahLst/>
              <a:cxnLst/>
              <a:rect l="l" t="t" r="r" b="b"/>
              <a:pathLst>
                <a:path w="7640" h="27964" extrusionOk="0">
                  <a:moveTo>
                    <a:pt x="7052" y="1"/>
                  </a:moveTo>
                  <a:cubicBezTo>
                    <a:pt x="6187" y="1"/>
                    <a:pt x="5323" y="450"/>
                    <a:pt x="5185" y="1314"/>
                  </a:cubicBezTo>
                  <a:cubicBezTo>
                    <a:pt x="4044" y="5047"/>
                    <a:pt x="2731" y="8642"/>
                    <a:pt x="1729" y="12237"/>
                  </a:cubicBezTo>
                  <a:cubicBezTo>
                    <a:pt x="1176" y="14276"/>
                    <a:pt x="588" y="16419"/>
                    <a:pt x="311" y="18459"/>
                  </a:cubicBezTo>
                  <a:cubicBezTo>
                    <a:pt x="0" y="20463"/>
                    <a:pt x="0" y="22468"/>
                    <a:pt x="139" y="24507"/>
                  </a:cubicBezTo>
                  <a:cubicBezTo>
                    <a:pt x="311" y="25648"/>
                    <a:pt x="450" y="26789"/>
                    <a:pt x="864" y="27964"/>
                  </a:cubicBezTo>
                  <a:cubicBezTo>
                    <a:pt x="1176" y="25199"/>
                    <a:pt x="1590" y="22606"/>
                    <a:pt x="2040" y="20014"/>
                  </a:cubicBezTo>
                  <a:cubicBezTo>
                    <a:pt x="2593" y="16281"/>
                    <a:pt x="3457" y="12548"/>
                    <a:pt x="4183" y="8953"/>
                  </a:cubicBezTo>
                  <a:cubicBezTo>
                    <a:pt x="4459" y="8089"/>
                    <a:pt x="4632" y="7225"/>
                    <a:pt x="4770" y="6361"/>
                  </a:cubicBezTo>
                  <a:cubicBezTo>
                    <a:pt x="4909" y="5635"/>
                    <a:pt x="5047" y="4909"/>
                    <a:pt x="5185" y="4321"/>
                  </a:cubicBezTo>
                  <a:cubicBezTo>
                    <a:pt x="5323" y="3596"/>
                    <a:pt x="5634" y="2904"/>
                    <a:pt x="5773" y="2178"/>
                  </a:cubicBezTo>
                  <a:cubicBezTo>
                    <a:pt x="5911" y="1867"/>
                    <a:pt x="6049" y="1453"/>
                    <a:pt x="6187" y="1176"/>
                  </a:cubicBezTo>
                  <a:cubicBezTo>
                    <a:pt x="6360" y="865"/>
                    <a:pt x="6637" y="588"/>
                    <a:pt x="6775" y="312"/>
                  </a:cubicBezTo>
                  <a:cubicBezTo>
                    <a:pt x="6775" y="312"/>
                    <a:pt x="6913" y="139"/>
                    <a:pt x="7052" y="139"/>
                  </a:cubicBezTo>
                  <a:cubicBezTo>
                    <a:pt x="7224" y="139"/>
                    <a:pt x="7363" y="312"/>
                    <a:pt x="7363" y="312"/>
                  </a:cubicBezTo>
                  <a:lnTo>
                    <a:pt x="7501" y="312"/>
                  </a:lnTo>
                  <a:cubicBezTo>
                    <a:pt x="7501" y="450"/>
                    <a:pt x="7639" y="450"/>
                    <a:pt x="7639" y="450"/>
                  </a:cubicBezTo>
                  <a:cubicBezTo>
                    <a:pt x="7363" y="139"/>
                    <a:pt x="7052" y="1"/>
                    <a:pt x="70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6787165" y="4539175"/>
              <a:ext cx="2848" cy="2827"/>
            </a:xfrm>
            <a:custGeom>
              <a:avLst/>
              <a:gdLst/>
              <a:ahLst/>
              <a:cxnLst/>
              <a:rect l="l" t="t" r="r" b="b"/>
              <a:pathLst>
                <a:path w="140" h="139" extrusionOk="0">
                  <a:moveTo>
                    <a:pt x="1" y="0"/>
                  </a:moveTo>
                  <a:cubicBezTo>
                    <a:pt x="1" y="139"/>
                    <a:pt x="139" y="139"/>
                    <a:pt x="139" y="139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6136865" y="3751055"/>
              <a:ext cx="52742" cy="52762"/>
            </a:xfrm>
            <a:custGeom>
              <a:avLst/>
              <a:gdLst/>
              <a:ahLst/>
              <a:cxnLst/>
              <a:rect l="l" t="t" r="r" b="b"/>
              <a:pathLst>
                <a:path w="2593" h="2594" extrusionOk="0">
                  <a:moveTo>
                    <a:pt x="1590" y="1"/>
                  </a:moveTo>
                  <a:cubicBezTo>
                    <a:pt x="1452" y="1"/>
                    <a:pt x="1452" y="174"/>
                    <a:pt x="1314" y="174"/>
                  </a:cubicBezTo>
                  <a:cubicBezTo>
                    <a:pt x="1141" y="174"/>
                    <a:pt x="1003" y="174"/>
                    <a:pt x="864" y="312"/>
                  </a:cubicBezTo>
                  <a:cubicBezTo>
                    <a:pt x="726" y="312"/>
                    <a:pt x="588" y="450"/>
                    <a:pt x="450" y="589"/>
                  </a:cubicBezTo>
                  <a:lnTo>
                    <a:pt x="138" y="865"/>
                  </a:lnTo>
                  <a:cubicBezTo>
                    <a:pt x="138" y="1038"/>
                    <a:pt x="138" y="1038"/>
                    <a:pt x="0" y="1176"/>
                  </a:cubicBezTo>
                  <a:lnTo>
                    <a:pt x="0" y="1453"/>
                  </a:lnTo>
                  <a:lnTo>
                    <a:pt x="0" y="1729"/>
                  </a:lnTo>
                  <a:lnTo>
                    <a:pt x="138" y="1902"/>
                  </a:lnTo>
                  <a:cubicBezTo>
                    <a:pt x="138" y="2040"/>
                    <a:pt x="277" y="2040"/>
                    <a:pt x="277" y="2179"/>
                  </a:cubicBezTo>
                  <a:lnTo>
                    <a:pt x="588" y="2455"/>
                  </a:lnTo>
                  <a:lnTo>
                    <a:pt x="864" y="2455"/>
                  </a:lnTo>
                  <a:cubicBezTo>
                    <a:pt x="864" y="2593"/>
                    <a:pt x="1003" y="2593"/>
                    <a:pt x="1141" y="2593"/>
                  </a:cubicBezTo>
                  <a:cubicBezTo>
                    <a:pt x="1141" y="2593"/>
                    <a:pt x="1314" y="2593"/>
                    <a:pt x="1452" y="2455"/>
                  </a:cubicBezTo>
                  <a:lnTo>
                    <a:pt x="1728" y="2455"/>
                  </a:lnTo>
                  <a:cubicBezTo>
                    <a:pt x="1867" y="2317"/>
                    <a:pt x="1867" y="2317"/>
                    <a:pt x="2005" y="2179"/>
                  </a:cubicBezTo>
                  <a:cubicBezTo>
                    <a:pt x="2178" y="2040"/>
                    <a:pt x="2178" y="2040"/>
                    <a:pt x="2316" y="1902"/>
                  </a:cubicBezTo>
                  <a:cubicBezTo>
                    <a:pt x="2454" y="1729"/>
                    <a:pt x="2454" y="1591"/>
                    <a:pt x="2454" y="1453"/>
                  </a:cubicBezTo>
                  <a:cubicBezTo>
                    <a:pt x="2593" y="1314"/>
                    <a:pt x="2593" y="1176"/>
                    <a:pt x="2593" y="1038"/>
                  </a:cubicBezTo>
                  <a:lnTo>
                    <a:pt x="2593" y="865"/>
                  </a:lnTo>
                  <a:cubicBezTo>
                    <a:pt x="2593" y="727"/>
                    <a:pt x="2454" y="727"/>
                    <a:pt x="2454" y="727"/>
                  </a:cubicBezTo>
                  <a:lnTo>
                    <a:pt x="2454" y="589"/>
                  </a:lnTo>
                  <a:lnTo>
                    <a:pt x="2316" y="450"/>
                  </a:lnTo>
                  <a:cubicBezTo>
                    <a:pt x="2316" y="312"/>
                    <a:pt x="2178" y="312"/>
                    <a:pt x="2178" y="174"/>
                  </a:cubicBezTo>
                  <a:lnTo>
                    <a:pt x="1867" y="174"/>
                  </a:lnTo>
                  <a:cubicBezTo>
                    <a:pt x="1728" y="174"/>
                    <a:pt x="1728" y="1"/>
                    <a:pt x="15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6209966" y="3698335"/>
              <a:ext cx="29554" cy="32361"/>
            </a:xfrm>
            <a:custGeom>
              <a:avLst/>
              <a:gdLst/>
              <a:ahLst/>
              <a:cxnLst/>
              <a:rect l="l" t="t" r="r" b="b"/>
              <a:pathLst>
                <a:path w="1453" h="1591" extrusionOk="0">
                  <a:moveTo>
                    <a:pt x="1" y="1"/>
                  </a:moveTo>
                  <a:cubicBezTo>
                    <a:pt x="589" y="450"/>
                    <a:pt x="1003" y="1038"/>
                    <a:pt x="1453" y="1591"/>
                  </a:cubicBezTo>
                  <a:cubicBezTo>
                    <a:pt x="1314" y="1176"/>
                    <a:pt x="1176" y="726"/>
                    <a:pt x="865" y="450"/>
                  </a:cubicBezTo>
                  <a:cubicBezTo>
                    <a:pt x="727" y="312"/>
                    <a:pt x="450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6470802" y="3311658"/>
              <a:ext cx="331156" cy="305161"/>
            </a:xfrm>
            <a:custGeom>
              <a:avLst/>
              <a:gdLst/>
              <a:ahLst/>
              <a:cxnLst/>
              <a:rect l="l" t="t" r="r" b="b"/>
              <a:pathLst>
                <a:path w="16281" h="15003" extrusionOk="0">
                  <a:moveTo>
                    <a:pt x="4183" y="1"/>
                  </a:moveTo>
                  <a:cubicBezTo>
                    <a:pt x="3457" y="1"/>
                    <a:pt x="2870" y="174"/>
                    <a:pt x="2178" y="312"/>
                  </a:cubicBezTo>
                  <a:cubicBezTo>
                    <a:pt x="1729" y="450"/>
                    <a:pt x="1314" y="588"/>
                    <a:pt x="865" y="865"/>
                  </a:cubicBezTo>
                  <a:cubicBezTo>
                    <a:pt x="588" y="1038"/>
                    <a:pt x="277" y="1176"/>
                    <a:pt x="1" y="1453"/>
                  </a:cubicBezTo>
                  <a:cubicBezTo>
                    <a:pt x="588" y="1902"/>
                    <a:pt x="1141" y="2455"/>
                    <a:pt x="1729" y="2904"/>
                  </a:cubicBezTo>
                  <a:cubicBezTo>
                    <a:pt x="2455" y="2766"/>
                    <a:pt x="3319" y="2593"/>
                    <a:pt x="4045" y="2455"/>
                  </a:cubicBezTo>
                  <a:cubicBezTo>
                    <a:pt x="5047" y="2455"/>
                    <a:pt x="5911" y="2455"/>
                    <a:pt x="6914" y="2593"/>
                  </a:cubicBezTo>
                  <a:cubicBezTo>
                    <a:pt x="7778" y="2904"/>
                    <a:pt x="8642" y="3043"/>
                    <a:pt x="9368" y="3457"/>
                  </a:cubicBezTo>
                  <a:cubicBezTo>
                    <a:pt x="10094" y="3907"/>
                    <a:pt x="10820" y="4321"/>
                    <a:pt x="11511" y="4771"/>
                  </a:cubicBezTo>
                  <a:cubicBezTo>
                    <a:pt x="12098" y="5358"/>
                    <a:pt x="12686" y="5911"/>
                    <a:pt x="13101" y="6637"/>
                  </a:cubicBezTo>
                  <a:cubicBezTo>
                    <a:pt x="13550" y="7363"/>
                    <a:pt x="13827" y="8089"/>
                    <a:pt x="14103" y="8815"/>
                  </a:cubicBezTo>
                  <a:cubicBezTo>
                    <a:pt x="14414" y="9506"/>
                    <a:pt x="14691" y="10370"/>
                    <a:pt x="14691" y="11234"/>
                  </a:cubicBezTo>
                  <a:cubicBezTo>
                    <a:pt x="14691" y="12271"/>
                    <a:pt x="14691" y="13274"/>
                    <a:pt x="14553" y="14276"/>
                  </a:cubicBezTo>
                  <a:cubicBezTo>
                    <a:pt x="14553" y="14276"/>
                    <a:pt x="14553" y="14414"/>
                    <a:pt x="14414" y="14414"/>
                  </a:cubicBezTo>
                  <a:lnTo>
                    <a:pt x="14414" y="14553"/>
                  </a:lnTo>
                  <a:cubicBezTo>
                    <a:pt x="14691" y="14691"/>
                    <a:pt x="14829" y="14864"/>
                    <a:pt x="14967" y="15002"/>
                  </a:cubicBezTo>
                  <a:cubicBezTo>
                    <a:pt x="15140" y="14691"/>
                    <a:pt x="15278" y="14414"/>
                    <a:pt x="15417" y="14276"/>
                  </a:cubicBezTo>
                  <a:cubicBezTo>
                    <a:pt x="15693" y="13689"/>
                    <a:pt x="15831" y="13274"/>
                    <a:pt x="16004" y="12824"/>
                  </a:cubicBezTo>
                  <a:cubicBezTo>
                    <a:pt x="16143" y="12099"/>
                    <a:pt x="16281" y="11546"/>
                    <a:pt x="16281" y="10820"/>
                  </a:cubicBezTo>
                  <a:cubicBezTo>
                    <a:pt x="16281" y="9956"/>
                    <a:pt x="16143" y="9091"/>
                    <a:pt x="15831" y="8227"/>
                  </a:cubicBezTo>
                  <a:cubicBezTo>
                    <a:pt x="15693" y="7501"/>
                    <a:pt x="15417" y="6776"/>
                    <a:pt x="15140" y="6050"/>
                  </a:cubicBezTo>
                  <a:cubicBezTo>
                    <a:pt x="14691" y="5358"/>
                    <a:pt x="14103" y="4771"/>
                    <a:pt x="13550" y="4183"/>
                  </a:cubicBezTo>
                  <a:cubicBezTo>
                    <a:pt x="12548" y="3181"/>
                    <a:pt x="11373" y="2317"/>
                    <a:pt x="10232" y="1591"/>
                  </a:cubicBezTo>
                  <a:cubicBezTo>
                    <a:pt x="9230" y="1176"/>
                    <a:pt x="8227" y="727"/>
                    <a:pt x="7190" y="450"/>
                  </a:cubicBezTo>
                  <a:cubicBezTo>
                    <a:pt x="6188" y="174"/>
                    <a:pt x="5185" y="1"/>
                    <a:pt x="4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6113658" y="3256131"/>
              <a:ext cx="884465" cy="678909"/>
            </a:xfrm>
            <a:custGeom>
              <a:avLst/>
              <a:gdLst/>
              <a:ahLst/>
              <a:cxnLst/>
              <a:rect l="l" t="t" r="r" b="b"/>
              <a:pathLst>
                <a:path w="43484" h="33378" extrusionOk="0">
                  <a:moveTo>
                    <a:pt x="1" y="0"/>
                  </a:moveTo>
                  <a:cubicBezTo>
                    <a:pt x="1" y="311"/>
                    <a:pt x="1" y="726"/>
                    <a:pt x="139" y="1003"/>
                  </a:cubicBezTo>
                  <a:cubicBezTo>
                    <a:pt x="2455" y="5323"/>
                    <a:pt x="5738" y="8953"/>
                    <a:pt x="9506" y="12236"/>
                  </a:cubicBezTo>
                  <a:cubicBezTo>
                    <a:pt x="13101" y="15416"/>
                    <a:pt x="16972" y="18285"/>
                    <a:pt x="20601" y="21465"/>
                  </a:cubicBezTo>
                  <a:cubicBezTo>
                    <a:pt x="21742" y="22329"/>
                    <a:pt x="22744" y="23332"/>
                    <a:pt x="23747" y="24507"/>
                  </a:cubicBezTo>
                  <a:cubicBezTo>
                    <a:pt x="24922" y="25786"/>
                    <a:pt x="26063" y="27099"/>
                    <a:pt x="27203" y="28240"/>
                  </a:cubicBezTo>
                  <a:cubicBezTo>
                    <a:pt x="28379" y="29519"/>
                    <a:pt x="29657" y="30556"/>
                    <a:pt x="30971" y="31558"/>
                  </a:cubicBezTo>
                  <a:cubicBezTo>
                    <a:pt x="31835" y="32284"/>
                    <a:pt x="32976" y="32837"/>
                    <a:pt x="34116" y="33148"/>
                  </a:cubicBezTo>
                  <a:cubicBezTo>
                    <a:pt x="34886" y="33310"/>
                    <a:pt x="35643" y="33377"/>
                    <a:pt x="36403" y="33377"/>
                  </a:cubicBezTo>
                  <a:cubicBezTo>
                    <a:pt x="36940" y="33377"/>
                    <a:pt x="37478" y="33344"/>
                    <a:pt x="38022" y="33286"/>
                  </a:cubicBezTo>
                  <a:cubicBezTo>
                    <a:pt x="38575" y="33286"/>
                    <a:pt x="39163" y="33148"/>
                    <a:pt x="39750" y="32975"/>
                  </a:cubicBezTo>
                  <a:cubicBezTo>
                    <a:pt x="40165" y="32837"/>
                    <a:pt x="40476" y="32699"/>
                    <a:pt x="40753" y="32560"/>
                  </a:cubicBezTo>
                  <a:cubicBezTo>
                    <a:pt x="41168" y="32422"/>
                    <a:pt x="41479" y="32284"/>
                    <a:pt x="41755" y="31973"/>
                  </a:cubicBezTo>
                  <a:cubicBezTo>
                    <a:pt x="42205" y="31696"/>
                    <a:pt x="42619" y="31247"/>
                    <a:pt x="42758" y="30694"/>
                  </a:cubicBezTo>
                  <a:cubicBezTo>
                    <a:pt x="42896" y="30383"/>
                    <a:pt x="43069" y="30106"/>
                    <a:pt x="43207" y="29830"/>
                  </a:cubicBezTo>
                  <a:cubicBezTo>
                    <a:pt x="43345" y="29380"/>
                    <a:pt x="43345" y="28966"/>
                    <a:pt x="43345" y="28516"/>
                  </a:cubicBezTo>
                  <a:cubicBezTo>
                    <a:pt x="43483" y="28240"/>
                    <a:pt x="43345" y="27963"/>
                    <a:pt x="43345" y="27652"/>
                  </a:cubicBezTo>
                  <a:cubicBezTo>
                    <a:pt x="43345" y="27237"/>
                    <a:pt x="43069" y="26788"/>
                    <a:pt x="42758" y="26512"/>
                  </a:cubicBezTo>
                  <a:cubicBezTo>
                    <a:pt x="42619" y="26235"/>
                    <a:pt x="42205" y="25924"/>
                    <a:pt x="42032" y="25786"/>
                  </a:cubicBezTo>
                  <a:cubicBezTo>
                    <a:pt x="41617" y="25509"/>
                    <a:pt x="41029" y="25371"/>
                    <a:pt x="40615" y="25060"/>
                  </a:cubicBezTo>
                  <a:lnTo>
                    <a:pt x="40165" y="25060"/>
                  </a:lnTo>
                  <a:cubicBezTo>
                    <a:pt x="40303" y="25060"/>
                    <a:pt x="40303" y="25060"/>
                    <a:pt x="40303" y="25198"/>
                  </a:cubicBezTo>
                  <a:cubicBezTo>
                    <a:pt x="41029" y="25647"/>
                    <a:pt x="41755" y="26235"/>
                    <a:pt x="42205" y="26926"/>
                  </a:cubicBezTo>
                  <a:cubicBezTo>
                    <a:pt x="42343" y="27099"/>
                    <a:pt x="42343" y="27237"/>
                    <a:pt x="42343" y="27376"/>
                  </a:cubicBezTo>
                  <a:lnTo>
                    <a:pt x="42343" y="27514"/>
                  </a:lnTo>
                  <a:cubicBezTo>
                    <a:pt x="42205" y="27514"/>
                    <a:pt x="42205" y="27652"/>
                    <a:pt x="42032" y="27790"/>
                  </a:cubicBezTo>
                  <a:cubicBezTo>
                    <a:pt x="41029" y="28827"/>
                    <a:pt x="39889" y="29519"/>
                    <a:pt x="38575" y="30383"/>
                  </a:cubicBezTo>
                  <a:cubicBezTo>
                    <a:pt x="37711" y="30970"/>
                    <a:pt x="36709" y="31420"/>
                    <a:pt x="35706" y="31973"/>
                  </a:cubicBezTo>
                  <a:lnTo>
                    <a:pt x="35568" y="31973"/>
                  </a:lnTo>
                  <a:cubicBezTo>
                    <a:pt x="35292" y="32111"/>
                    <a:pt x="34980" y="32284"/>
                    <a:pt x="34842" y="32422"/>
                  </a:cubicBezTo>
                  <a:cubicBezTo>
                    <a:pt x="34773" y="32491"/>
                    <a:pt x="34669" y="32526"/>
                    <a:pt x="34561" y="32526"/>
                  </a:cubicBezTo>
                  <a:cubicBezTo>
                    <a:pt x="34453" y="32526"/>
                    <a:pt x="34341" y="32491"/>
                    <a:pt x="34255" y="32422"/>
                  </a:cubicBezTo>
                  <a:cubicBezTo>
                    <a:pt x="33252" y="31696"/>
                    <a:pt x="32388" y="30832"/>
                    <a:pt x="31524" y="29968"/>
                  </a:cubicBezTo>
                  <a:cubicBezTo>
                    <a:pt x="30660" y="29104"/>
                    <a:pt x="29657" y="28378"/>
                    <a:pt x="28793" y="27514"/>
                  </a:cubicBezTo>
                  <a:cubicBezTo>
                    <a:pt x="26927" y="25924"/>
                    <a:pt x="25199" y="24196"/>
                    <a:pt x="23332" y="22606"/>
                  </a:cubicBezTo>
                  <a:cubicBezTo>
                    <a:pt x="22019" y="21327"/>
                    <a:pt x="20601" y="20186"/>
                    <a:pt x="19150" y="19011"/>
                  </a:cubicBezTo>
                  <a:cubicBezTo>
                    <a:pt x="18424" y="18596"/>
                    <a:pt x="17836" y="18009"/>
                    <a:pt x="17145" y="17421"/>
                  </a:cubicBezTo>
                  <a:cubicBezTo>
                    <a:pt x="16557" y="16868"/>
                    <a:pt x="15970" y="16280"/>
                    <a:pt x="15417" y="15554"/>
                  </a:cubicBezTo>
                  <a:cubicBezTo>
                    <a:pt x="14241" y="14414"/>
                    <a:pt x="13101" y="13100"/>
                    <a:pt x="11960" y="11821"/>
                  </a:cubicBezTo>
                  <a:cubicBezTo>
                    <a:pt x="10785" y="10508"/>
                    <a:pt x="9368" y="9229"/>
                    <a:pt x="8054" y="7916"/>
                  </a:cubicBezTo>
                  <a:cubicBezTo>
                    <a:pt x="8054" y="7777"/>
                    <a:pt x="8054" y="7777"/>
                    <a:pt x="7916" y="7777"/>
                  </a:cubicBezTo>
                  <a:cubicBezTo>
                    <a:pt x="7778" y="7639"/>
                    <a:pt x="7639" y="7363"/>
                    <a:pt x="7328" y="7224"/>
                  </a:cubicBezTo>
                  <a:cubicBezTo>
                    <a:pt x="6602" y="6498"/>
                    <a:pt x="5911" y="5911"/>
                    <a:pt x="5185" y="5185"/>
                  </a:cubicBezTo>
                  <a:cubicBezTo>
                    <a:pt x="3872" y="4044"/>
                    <a:pt x="2455" y="2593"/>
                    <a:pt x="1141" y="1175"/>
                  </a:cubicBezTo>
                  <a:cubicBezTo>
                    <a:pt x="865" y="726"/>
                    <a:pt x="415" y="45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6950980" y="3807315"/>
              <a:ext cx="3539" cy="5634"/>
            </a:xfrm>
            <a:custGeom>
              <a:avLst/>
              <a:gdLst/>
              <a:ahLst/>
              <a:cxnLst/>
              <a:rect l="l" t="t" r="r" b="b"/>
              <a:pathLst>
                <a:path w="174" h="277" extrusionOk="0">
                  <a:moveTo>
                    <a:pt x="1" y="0"/>
                  </a:moveTo>
                  <a:lnTo>
                    <a:pt x="1" y="138"/>
                  </a:lnTo>
                  <a:lnTo>
                    <a:pt x="1" y="277"/>
                  </a:lnTo>
                  <a:lnTo>
                    <a:pt x="173" y="138"/>
                  </a:lnTo>
                  <a:cubicBezTo>
                    <a:pt x="173" y="138"/>
                    <a:pt x="173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6151632" y="3672320"/>
              <a:ext cx="32361" cy="35168"/>
            </a:xfrm>
            <a:custGeom>
              <a:avLst/>
              <a:gdLst/>
              <a:ahLst/>
              <a:cxnLst/>
              <a:rect l="l" t="t" r="r" b="b"/>
              <a:pathLst>
                <a:path w="1591" h="1729" extrusionOk="0">
                  <a:moveTo>
                    <a:pt x="415" y="1"/>
                  </a:moveTo>
                  <a:lnTo>
                    <a:pt x="415" y="139"/>
                  </a:lnTo>
                  <a:cubicBezTo>
                    <a:pt x="277" y="727"/>
                    <a:pt x="138" y="1280"/>
                    <a:pt x="0" y="1729"/>
                  </a:cubicBezTo>
                  <a:cubicBezTo>
                    <a:pt x="277" y="1280"/>
                    <a:pt x="864" y="1141"/>
                    <a:pt x="1452" y="1141"/>
                  </a:cubicBezTo>
                  <a:lnTo>
                    <a:pt x="1590" y="1141"/>
                  </a:lnTo>
                  <a:cubicBezTo>
                    <a:pt x="1279" y="727"/>
                    <a:pt x="864" y="415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6058110" y="3754574"/>
              <a:ext cx="726280" cy="758621"/>
            </a:xfrm>
            <a:custGeom>
              <a:avLst/>
              <a:gdLst/>
              <a:ahLst/>
              <a:cxnLst/>
              <a:rect l="l" t="t" r="r" b="b"/>
              <a:pathLst>
                <a:path w="35707" h="37297" extrusionOk="0">
                  <a:moveTo>
                    <a:pt x="7190" y="4736"/>
                  </a:moveTo>
                  <a:cubicBezTo>
                    <a:pt x="7916" y="4736"/>
                    <a:pt x="8642" y="5013"/>
                    <a:pt x="8919" y="5739"/>
                  </a:cubicBezTo>
                  <a:cubicBezTo>
                    <a:pt x="9921" y="7916"/>
                    <a:pt x="11062" y="9921"/>
                    <a:pt x="12375" y="11787"/>
                  </a:cubicBezTo>
                  <a:cubicBezTo>
                    <a:pt x="15832" y="16834"/>
                    <a:pt x="20014" y="21293"/>
                    <a:pt x="23471" y="26339"/>
                  </a:cubicBezTo>
                  <a:cubicBezTo>
                    <a:pt x="23747" y="26789"/>
                    <a:pt x="23747" y="27480"/>
                    <a:pt x="23609" y="27929"/>
                  </a:cubicBezTo>
                  <a:cubicBezTo>
                    <a:pt x="23471" y="28344"/>
                    <a:pt x="23021" y="28793"/>
                    <a:pt x="22607" y="28932"/>
                  </a:cubicBezTo>
                  <a:cubicBezTo>
                    <a:pt x="22343" y="29094"/>
                    <a:pt x="22044" y="29161"/>
                    <a:pt x="21752" y="29161"/>
                  </a:cubicBezTo>
                  <a:cubicBezTo>
                    <a:pt x="21545" y="29161"/>
                    <a:pt x="21341" y="29127"/>
                    <a:pt x="21155" y="29070"/>
                  </a:cubicBezTo>
                  <a:cubicBezTo>
                    <a:pt x="20567" y="28932"/>
                    <a:pt x="20291" y="28655"/>
                    <a:pt x="20014" y="28206"/>
                  </a:cubicBezTo>
                  <a:lnTo>
                    <a:pt x="20014" y="27929"/>
                  </a:lnTo>
                  <a:cubicBezTo>
                    <a:pt x="19703" y="27653"/>
                    <a:pt x="19427" y="27342"/>
                    <a:pt x="19150" y="26927"/>
                  </a:cubicBezTo>
                  <a:cubicBezTo>
                    <a:pt x="18424" y="26616"/>
                    <a:pt x="17837" y="26339"/>
                    <a:pt x="17111" y="25925"/>
                  </a:cubicBezTo>
                  <a:cubicBezTo>
                    <a:pt x="15555" y="25199"/>
                    <a:pt x="14103" y="24473"/>
                    <a:pt x="12652" y="23747"/>
                  </a:cubicBezTo>
                  <a:cubicBezTo>
                    <a:pt x="9645" y="22157"/>
                    <a:pt x="6603" y="20740"/>
                    <a:pt x="3734" y="19150"/>
                  </a:cubicBezTo>
                  <a:cubicBezTo>
                    <a:pt x="3734" y="19150"/>
                    <a:pt x="3734" y="19012"/>
                    <a:pt x="3596" y="19012"/>
                  </a:cubicBezTo>
                  <a:cubicBezTo>
                    <a:pt x="3596" y="18839"/>
                    <a:pt x="3457" y="18700"/>
                    <a:pt x="3457" y="18562"/>
                  </a:cubicBezTo>
                  <a:cubicBezTo>
                    <a:pt x="3596" y="17975"/>
                    <a:pt x="3734" y="17560"/>
                    <a:pt x="3734" y="17110"/>
                  </a:cubicBezTo>
                  <a:cubicBezTo>
                    <a:pt x="3872" y="16696"/>
                    <a:pt x="4010" y="16246"/>
                    <a:pt x="4010" y="15832"/>
                  </a:cubicBezTo>
                  <a:cubicBezTo>
                    <a:pt x="4322" y="14967"/>
                    <a:pt x="4460" y="13965"/>
                    <a:pt x="4736" y="13101"/>
                  </a:cubicBezTo>
                  <a:cubicBezTo>
                    <a:pt x="5013" y="11373"/>
                    <a:pt x="5462" y="9644"/>
                    <a:pt x="5600" y="7778"/>
                  </a:cubicBezTo>
                  <a:lnTo>
                    <a:pt x="5600" y="7467"/>
                  </a:lnTo>
                  <a:cubicBezTo>
                    <a:pt x="5186" y="6603"/>
                    <a:pt x="5462" y="5462"/>
                    <a:pt x="6326" y="4874"/>
                  </a:cubicBezTo>
                  <a:cubicBezTo>
                    <a:pt x="6603" y="4736"/>
                    <a:pt x="6914" y="4736"/>
                    <a:pt x="7190" y="4736"/>
                  </a:cubicBezTo>
                  <a:close/>
                  <a:moveTo>
                    <a:pt x="8642" y="1"/>
                  </a:moveTo>
                  <a:lnTo>
                    <a:pt x="8193" y="416"/>
                  </a:lnTo>
                  <a:cubicBezTo>
                    <a:pt x="7916" y="692"/>
                    <a:pt x="7605" y="865"/>
                    <a:pt x="7329" y="1141"/>
                  </a:cubicBezTo>
                  <a:cubicBezTo>
                    <a:pt x="7329" y="1280"/>
                    <a:pt x="7190" y="1418"/>
                    <a:pt x="7190" y="1556"/>
                  </a:cubicBezTo>
                  <a:cubicBezTo>
                    <a:pt x="7190" y="1729"/>
                    <a:pt x="7052" y="1867"/>
                    <a:pt x="7052" y="2006"/>
                  </a:cubicBezTo>
                  <a:cubicBezTo>
                    <a:pt x="6914" y="2282"/>
                    <a:pt x="6741" y="2420"/>
                    <a:pt x="6465" y="2731"/>
                  </a:cubicBezTo>
                  <a:cubicBezTo>
                    <a:pt x="6326" y="2870"/>
                    <a:pt x="6050" y="3008"/>
                    <a:pt x="5739" y="3146"/>
                  </a:cubicBezTo>
                  <a:cubicBezTo>
                    <a:pt x="5462" y="3146"/>
                    <a:pt x="5186" y="3284"/>
                    <a:pt x="4875" y="3284"/>
                  </a:cubicBezTo>
                  <a:cubicBezTo>
                    <a:pt x="4598" y="3284"/>
                    <a:pt x="4460" y="3146"/>
                    <a:pt x="4149" y="3008"/>
                  </a:cubicBezTo>
                  <a:cubicBezTo>
                    <a:pt x="3872" y="2870"/>
                    <a:pt x="3596" y="2731"/>
                    <a:pt x="3457" y="2420"/>
                  </a:cubicBezTo>
                  <a:cubicBezTo>
                    <a:pt x="3285" y="2282"/>
                    <a:pt x="3146" y="2144"/>
                    <a:pt x="3146" y="2006"/>
                  </a:cubicBezTo>
                  <a:cubicBezTo>
                    <a:pt x="3008" y="2420"/>
                    <a:pt x="2870" y="2870"/>
                    <a:pt x="2732" y="3457"/>
                  </a:cubicBezTo>
                  <a:cubicBezTo>
                    <a:pt x="1867" y="6050"/>
                    <a:pt x="1142" y="8642"/>
                    <a:pt x="554" y="11234"/>
                  </a:cubicBezTo>
                  <a:cubicBezTo>
                    <a:pt x="139" y="13239"/>
                    <a:pt x="1" y="15106"/>
                    <a:pt x="139" y="17110"/>
                  </a:cubicBezTo>
                  <a:cubicBezTo>
                    <a:pt x="139" y="17560"/>
                    <a:pt x="139" y="17975"/>
                    <a:pt x="277" y="18424"/>
                  </a:cubicBezTo>
                  <a:lnTo>
                    <a:pt x="416" y="18424"/>
                  </a:lnTo>
                  <a:cubicBezTo>
                    <a:pt x="554" y="18562"/>
                    <a:pt x="554" y="18839"/>
                    <a:pt x="416" y="19012"/>
                  </a:cubicBezTo>
                  <a:lnTo>
                    <a:pt x="416" y="19150"/>
                  </a:lnTo>
                  <a:cubicBezTo>
                    <a:pt x="416" y="19426"/>
                    <a:pt x="554" y="19703"/>
                    <a:pt x="692" y="20014"/>
                  </a:cubicBezTo>
                  <a:cubicBezTo>
                    <a:pt x="865" y="20429"/>
                    <a:pt x="1003" y="20878"/>
                    <a:pt x="1280" y="21293"/>
                  </a:cubicBezTo>
                  <a:cubicBezTo>
                    <a:pt x="1418" y="21431"/>
                    <a:pt x="1418" y="21742"/>
                    <a:pt x="1556" y="21880"/>
                  </a:cubicBezTo>
                  <a:lnTo>
                    <a:pt x="1729" y="22019"/>
                  </a:lnTo>
                  <a:cubicBezTo>
                    <a:pt x="1867" y="21880"/>
                    <a:pt x="2006" y="21880"/>
                    <a:pt x="2144" y="21880"/>
                  </a:cubicBezTo>
                  <a:lnTo>
                    <a:pt x="2282" y="21880"/>
                  </a:lnTo>
                  <a:cubicBezTo>
                    <a:pt x="2593" y="21880"/>
                    <a:pt x="2732" y="22157"/>
                    <a:pt x="2593" y="22468"/>
                  </a:cubicBezTo>
                  <a:cubicBezTo>
                    <a:pt x="2420" y="22606"/>
                    <a:pt x="2420" y="22745"/>
                    <a:pt x="2420" y="22745"/>
                  </a:cubicBezTo>
                  <a:cubicBezTo>
                    <a:pt x="2593" y="23021"/>
                    <a:pt x="2732" y="23159"/>
                    <a:pt x="2870" y="23332"/>
                  </a:cubicBezTo>
                  <a:cubicBezTo>
                    <a:pt x="3008" y="23159"/>
                    <a:pt x="3008" y="23021"/>
                    <a:pt x="3146" y="22883"/>
                  </a:cubicBezTo>
                  <a:cubicBezTo>
                    <a:pt x="3146" y="22745"/>
                    <a:pt x="3285" y="22745"/>
                    <a:pt x="3457" y="22745"/>
                  </a:cubicBezTo>
                  <a:lnTo>
                    <a:pt x="3734" y="22745"/>
                  </a:lnTo>
                  <a:cubicBezTo>
                    <a:pt x="3872" y="22883"/>
                    <a:pt x="4010" y="23021"/>
                    <a:pt x="3872" y="23332"/>
                  </a:cubicBezTo>
                  <a:cubicBezTo>
                    <a:pt x="3872" y="23470"/>
                    <a:pt x="3734" y="23747"/>
                    <a:pt x="3734" y="23885"/>
                  </a:cubicBezTo>
                  <a:cubicBezTo>
                    <a:pt x="3872" y="23747"/>
                    <a:pt x="3872" y="23609"/>
                    <a:pt x="4010" y="23332"/>
                  </a:cubicBezTo>
                  <a:cubicBezTo>
                    <a:pt x="4010" y="23159"/>
                    <a:pt x="4322" y="23159"/>
                    <a:pt x="4460" y="23159"/>
                  </a:cubicBezTo>
                  <a:lnTo>
                    <a:pt x="4598" y="23159"/>
                  </a:lnTo>
                  <a:cubicBezTo>
                    <a:pt x="4875" y="23332"/>
                    <a:pt x="4875" y="23470"/>
                    <a:pt x="4736" y="23747"/>
                  </a:cubicBezTo>
                  <a:cubicBezTo>
                    <a:pt x="4736" y="24023"/>
                    <a:pt x="4598" y="24196"/>
                    <a:pt x="4598" y="24473"/>
                  </a:cubicBezTo>
                  <a:cubicBezTo>
                    <a:pt x="5013" y="24749"/>
                    <a:pt x="5600" y="25060"/>
                    <a:pt x="6050" y="25337"/>
                  </a:cubicBezTo>
                  <a:cubicBezTo>
                    <a:pt x="6465" y="24196"/>
                    <a:pt x="6741" y="23159"/>
                    <a:pt x="7329" y="22157"/>
                  </a:cubicBezTo>
                  <a:cubicBezTo>
                    <a:pt x="7467" y="22157"/>
                    <a:pt x="7467" y="22019"/>
                    <a:pt x="7605" y="22019"/>
                  </a:cubicBezTo>
                  <a:lnTo>
                    <a:pt x="7778" y="21880"/>
                  </a:lnTo>
                  <a:lnTo>
                    <a:pt x="7916" y="22019"/>
                  </a:lnTo>
                  <a:cubicBezTo>
                    <a:pt x="8055" y="22019"/>
                    <a:pt x="8193" y="22157"/>
                    <a:pt x="8193" y="22157"/>
                  </a:cubicBezTo>
                  <a:lnTo>
                    <a:pt x="8193" y="22606"/>
                  </a:lnTo>
                  <a:cubicBezTo>
                    <a:pt x="7605" y="23609"/>
                    <a:pt x="7190" y="24611"/>
                    <a:pt x="6914" y="25613"/>
                  </a:cubicBezTo>
                  <a:cubicBezTo>
                    <a:pt x="7052" y="25752"/>
                    <a:pt x="7329" y="25925"/>
                    <a:pt x="7467" y="26063"/>
                  </a:cubicBezTo>
                  <a:cubicBezTo>
                    <a:pt x="7467" y="25752"/>
                    <a:pt x="7605" y="25613"/>
                    <a:pt x="7605" y="25475"/>
                  </a:cubicBezTo>
                  <a:cubicBezTo>
                    <a:pt x="7778" y="25199"/>
                    <a:pt x="7916" y="25199"/>
                    <a:pt x="8055" y="25199"/>
                  </a:cubicBezTo>
                  <a:lnTo>
                    <a:pt x="8193" y="25199"/>
                  </a:lnTo>
                  <a:cubicBezTo>
                    <a:pt x="8331" y="25199"/>
                    <a:pt x="8469" y="25337"/>
                    <a:pt x="8469" y="25475"/>
                  </a:cubicBezTo>
                  <a:lnTo>
                    <a:pt x="8469" y="25752"/>
                  </a:lnTo>
                  <a:cubicBezTo>
                    <a:pt x="8331" y="26063"/>
                    <a:pt x="8331" y="26201"/>
                    <a:pt x="8193" y="26478"/>
                  </a:cubicBezTo>
                  <a:cubicBezTo>
                    <a:pt x="8469" y="26478"/>
                    <a:pt x="8642" y="26616"/>
                    <a:pt x="8780" y="26616"/>
                  </a:cubicBezTo>
                  <a:cubicBezTo>
                    <a:pt x="8919" y="26478"/>
                    <a:pt x="8919" y="26339"/>
                    <a:pt x="8919" y="26201"/>
                  </a:cubicBezTo>
                  <a:cubicBezTo>
                    <a:pt x="9057" y="26063"/>
                    <a:pt x="9057" y="26063"/>
                    <a:pt x="9195" y="25925"/>
                  </a:cubicBezTo>
                  <a:lnTo>
                    <a:pt x="9506" y="25925"/>
                  </a:lnTo>
                  <a:cubicBezTo>
                    <a:pt x="9645" y="26063"/>
                    <a:pt x="9783" y="26063"/>
                    <a:pt x="9783" y="26201"/>
                  </a:cubicBezTo>
                  <a:lnTo>
                    <a:pt x="9783" y="26616"/>
                  </a:lnTo>
                  <a:cubicBezTo>
                    <a:pt x="9783" y="26789"/>
                    <a:pt x="9645" y="26927"/>
                    <a:pt x="9645" y="27065"/>
                  </a:cubicBezTo>
                  <a:cubicBezTo>
                    <a:pt x="9783" y="27203"/>
                    <a:pt x="9921" y="27342"/>
                    <a:pt x="10198" y="27342"/>
                  </a:cubicBezTo>
                  <a:cubicBezTo>
                    <a:pt x="10198" y="27203"/>
                    <a:pt x="10370" y="27203"/>
                    <a:pt x="10370" y="27065"/>
                  </a:cubicBezTo>
                  <a:cubicBezTo>
                    <a:pt x="10509" y="26789"/>
                    <a:pt x="10647" y="26789"/>
                    <a:pt x="10785" y="26789"/>
                  </a:cubicBezTo>
                  <a:lnTo>
                    <a:pt x="10923" y="26789"/>
                  </a:lnTo>
                  <a:cubicBezTo>
                    <a:pt x="11235" y="26927"/>
                    <a:pt x="11235" y="27203"/>
                    <a:pt x="11235" y="27342"/>
                  </a:cubicBezTo>
                  <a:cubicBezTo>
                    <a:pt x="11062" y="27480"/>
                    <a:pt x="11062" y="27653"/>
                    <a:pt x="10923" y="27791"/>
                  </a:cubicBezTo>
                  <a:cubicBezTo>
                    <a:pt x="11062" y="27791"/>
                    <a:pt x="11235" y="27929"/>
                    <a:pt x="11235" y="27929"/>
                  </a:cubicBezTo>
                  <a:cubicBezTo>
                    <a:pt x="11373" y="27791"/>
                    <a:pt x="11373" y="27653"/>
                    <a:pt x="11511" y="27480"/>
                  </a:cubicBezTo>
                  <a:cubicBezTo>
                    <a:pt x="11511" y="27342"/>
                    <a:pt x="11649" y="27203"/>
                    <a:pt x="11788" y="27203"/>
                  </a:cubicBezTo>
                  <a:lnTo>
                    <a:pt x="12099" y="27203"/>
                  </a:lnTo>
                  <a:cubicBezTo>
                    <a:pt x="12237" y="27203"/>
                    <a:pt x="12237" y="27342"/>
                    <a:pt x="12375" y="27480"/>
                  </a:cubicBezTo>
                  <a:cubicBezTo>
                    <a:pt x="12375" y="27480"/>
                    <a:pt x="12375" y="27653"/>
                    <a:pt x="12237" y="27791"/>
                  </a:cubicBezTo>
                  <a:cubicBezTo>
                    <a:pt x="12237" y="27929"/>
                    <a:pt x="12099" y="28068"/>
                    <a:pt x="12099" y="28344"/>
                  </a:cubicBezTo>
                  <a:cubicBezTo>
                    <a:pt x="12513" y="28517"/>
                    <a:pt x="12963" y="28793"/>
                    <a:pt x="13378" y="28932"/>
                  </a:cubicBezTo>
                  <a:cubicBezTo>
                    <a:pt x="13827" y="28068"/>
                    <a:pt x="14242" y="27065"/>
                    <a:pt x="14691" y="26201"/>
                  </a:cubicBezTo>
                  <a:cubicBezTo>
                    <a:pt x="14829" y="26063"/>
                    <a:pt x="14829" y="26063"/>
                    <a:pt x="14968" y="25925"/>
                  </a:cubicBezTo>
                  <a:lnTo>
                    <a:pt x="15106" y="25925"/>
                  </a:lnTo>
                  <a:cubicBezTo>
                    <a:pt x="15106" y="25925"/>
                    <a:pt x="15244" y="25925"/>
                    <a:pt x="15244" y="26063"/>
                  </a:cubicBezTo>
                  <a:cubicBezTo>
                    <a:pt x="15382" y="26063"/>
                    <a:pt x="15555" y="26063"/>
                    <a:pt x="15555" y="26201"/>
                  </a:cubicBezTo>
                  <a:lnTo>
                    <a:pt x="15555" y="26616"/>
                  </a:lnTo>
                  <a:cubicBezTo>
                    <a:pt x="14968" y="27480"/>
                    <a:pt x="14691" y="28344"/>
                    <a:pt x="14242" y="29381"/>
                  </a:cubicBezTo>
                  <a:cubicBezTo>
                    <a:pt x="14380" y="29381"/>
                    <a:pt x="14518" y="29519"/>
                    <a:pt x="14691" y="29519"/>
                  </a:cubicBezTo>
                  <a:cubicBezTo>
                    <a:pt x="14829" y="29381"/>
                    <a:pt x="14829" y="29070"/>
                    <a:pt x="14968" y="28932"/>
                  </a:cubicBezTo>
                  <a:cubicBezTo>
                    <a:pt x="14968" y="28793"/>
                    <a:pt x="15244" y="28655"/>
                    <a:pt x="15382" y="28655"/>
                  </a:cubicBezTo>
                  <a:lnTo>
                    <a:pt x="15555" y="28655"/>
                  </a:lnTo>
                  <a:cubicBezTo>
                    <a:pt x="15693" y="28793"/>
                    <a:pt x="15832" y="29070"/>
                    <a:pt x="15693" y="29208"/>
                  </a:cubicBezTo>
                  <a:cubicBezTo>
                    <a:pt x="15693" y="29519"/>
                    <a:pt x="15555" y="29658"/>
                    <a:pt x="15555" y="29934"/>
                  </a:cubicBezTo>
                  <a:cubicBezTo>
                    <a:pt x="15693" y="29934"/>
                    <a:pt x="15693" y="29934"/>
                    <a:pt x="15832" y="30072"/>
                  </a:cubicBezTo>
                  <a:cubicBezTo>
                    <a:pt x="15970" y="29934"/>
                    <a:pt x="15970" y="29796"/>
                    <a:pt x="16108" y="29658"/>
                  </a:cubicBezTo>
                  <a:cubicBezTo>
                    <a:pt x="16108" y="29381"/>
                    <a:pt x="16247" y="29381"/>
                    <a:pt x="16558" y="29381"/>
                  </a:cubicBezTo>
                  <a:lnTo>
                    <a:pt x="16696" y="29381"/>
                  </a:lnTo>
                  <a:cubicBezTo>
                    <a:pt x="16834" y="29519"/>
                    <a:pt x="16972" y="29796"/>
                    <a:pt x="16834" y="29934"/>
                  </a:cubicBezTo>
                  <a:cubicBezTo>
                    <a:pt x="16834" y="30072"/>
                    <a:pt x="16696" y="30245"/>
                    <a:pt x="16696" y="30383"/>
                  </a:cubicBezTo>
                  <a:cubicBezTo>
                    <a:pt x="16834" y="30522"/>
                    <a:pt x="16972" y="30522"/>
                    <a:pt x="17111" y="30660"/>
                  </a:cubicBezTo>
                  <a:cubicBezTo>
                    <a:pt x="17283" y="30522"/>
                    <a:pt x="17283" y="30383"/>
                    <a:pt x="17422" y="30245"/>
                  </a:cubicBezTo>
                  <a:cubicBezTo>
                    <a:pt x="17422" y="30072"/>
                    <a:pt x="17560" y="29934"/>
                    <a:pt x="17698" y="29934"/>
                  </a:cubicBezTo>
                  <a:lnTo>
                    <a:pt x="17975" y="29934"/>
                  </a:lnTo>
                  <a:cubicBezTo>
                    <a:pt x="18148" y="30072"/>
                    <a:pt x="18286" y="30383"/>
                    <a:pt x="18148" y="30660"/>
                  </a:cubicBezTo>
                  <a:cubicBezTo>
                    <a:pt x="18148" y="30660"/>
                    <a:pt x="17975" y="30798"/>
                    <a:pt x="17975" y="30936"/>
                  </a:cubicBezTo>
                  <a:cubicBezTo>
                    <a:pt x="18148" y="31109"/>
                    <a:pt x="18286" y="31109"/>
                    <a:pt x="18562" y="31248"/>
                  </a:cubicBezTo>
                  <a:cubicBezTo>
                    <a:pt x="18562" y="31109"/>
                    <a:pt x="18562" y="30936"/>
                    <a:pt x="18701" y="30798"/>
                  </a:cubicBezTo>
                  <a:cubicBezTo>
                    <a:pt x="18701" y="30660"/>
                    <a:pt x="18839" y="30660"/>
                    <a:pt x="19012" y="30660"/>
                  </a:cubicBezTo>
                  <a:cubicBezTo>
                    <a:pt x="19012" y="30522"/>
                    <a:pt x="19012" y="30522"/>
                    <a:pt x="19150" y="30522"/>
                  </a:cubicBezTo>
                  <a:cubicBezTo>
                    <a:pt x="19150" y="30522"/>
                    <a:pt x="19288" y="30522"/>
                    <a:pt x="19288" y="30660"/>
                  </a:cubicBezTo>
                  <a:cubicBezTo>
                    <a:pt x="19427" y="30660"/>
                    <a:pt x="19565" y="30936"/>
                    <a:pt x="19565" y="31248"/>
                  </a:cubicBezTo>
                  <a:cubicBezTo>
                    <a:pt x="19427" y="31248"/>
                    <a:pt x="19427" y="31386"/>
                    <a:pt x="19288" y="31524"/>
                  </a:cubicBezTo>
                  <a:cubicBezTo>
                    <a:pt x="19703" y="31662"/>
                    <a:pt x="20152" y="31801"/>
                    <a:pt x="20567" y="32112"/>
                  </a:cubicBezTo>
                  <a:cubicBezTo>
                    <a:pt x="20878" y="31386"/>
                    <a:pt x="21155" y="30522"/>
                    <a:pt x="21604" y="29796"/>
                  </a:cubicBezTo>
                  <a:cubicBezTo>
                    <a:pt x="21604" y="29796"/>
                    <a:pt x="21742" y="29658"/>
                    <a:pt x="21881" y="29658"/>
                  </a:cubicBezTo>
                  <a:lnTo>
                    <a:pt x="22157" y="29658"/>
                  </a:lnTo>
                  <a:cubicBezTo>
                    <a:pt x="22295" y="29796"/>
                    <a:pt x="22468" y="30072"/>
                    <a:pt x="22468" y="30245"/>
                  </a:cubicBezTo>
                  <a:cubicBezTo>
                    <a:pt x="22019" y="30936"/>
                    <a:pt x="21742" y="31662"/>
                    <a:pt x="21293" y="32388"/>
                  </a:cubicBezTo>
                  <a:cubicBezTo>
                    <a:pt x="21604" y="32526"/>
                    <a:pt x="21881" y="32526"/>
                    <a:pt x="22157" y="32665"/>
                  </a:cubicBezTo>
                  <a:cubicBezTo>
                    <a:pt x="22157" y="32665"/>
                    <a:pt x="22295" y="32526"/>
                    <a:pt x="22295" y="32388"/>
                  </a:cubicBezTo>
                  <a:cubicBezTo>
                    <a:pt x="22295" y="32250"/>
                    <a:pt x="22607" y="32250"/>
                    <a:pt x="22745" y="32250"/>
                  </a:cubicBezTo>
                  <a:lnTo>
                    <a:pt x="22883" y="32250"/>
                  </a:lnTo>
                  <a:cubicBezTo>
                    <a:pt x="23021" y="32250"/>
                    <a:pt x="23160" y="32526"/>
                    <a:pt x="23021" y="32838"/>
                  </a:cubicBezTo>
                  <a:lnTo>
                    <a:pt x="23021" y="32976"/>
                  </a:lnTo>
                  <a:cubicBezTo>
                    <a:pt x="23160" y="33114"/>
                    <a:pt x="23332" y="33114"/>
                    <a:pt x="23609" y="33252"/>
                  </a:cubicBezTo>
                  <a:cubicBezTo>
                    <a:pt x="23609" y="33114"/>
                    <a:pt x="23609" y="33114"/>
                    <a:pt x="23747" y="32976"/>
                  </a:cubicBezTo>
                  <a:cubicBezTo>
                    <a:pt x="23747" y="32838"/>
                    <a:pt x="23885" y="32838"/>
                    <a:pt x="23885" y="32838"/>
                  </a:cubicBezTo>
                  <a:lnTo>
                    <a:pt x="24024" y="32665"/>
                  </a:lnTo>
                  <a:cubicBezTo>
                    <a:pt x="24196" y="32665"/>
                    <a:pt x="24196" y="32665"/>
                    <a:pt x="24335" y="32838"/>
                  </a:cubicBezTo>
                  <a:lnTo>
                    <a:pt x="24473" y="32976"/>
                  </a:lnTo>
                  <a:cubicBezTo>
                    <a:pt x="24611" y="33114"/>
                    <a:pt x="24611" y="33252"/>
                    <a:pt x="24473" y="33391"/>
                  </a:cubicBezTo>
                  <a:cubicBezTo>
                    <a:pt x="24473" y="33391"/>
                    <a:pt x="24473" y="33529"/>
                    <a:pt x="24335" y="33529"/>
                  </a:cubicBezTo>
                  <a:cubicBezTo>
                    <a:pt x="24611" y="33702"/>
                    <a:pt x="24750" y="33702"/>
                    <a:pt x="24888" y="33840"/>
                  </a:cubicBezTo>
                  <a:cubicBezTo>
                    <a:pt x="25061" y="33702"/>
                    <a:pt x="25061" y="33702"/>
                    <a:pt x="25061" y="33529"/>
                  </a:cubicBezTo>
                  <a:cubicBezTo>
                    <a:pt x="25199" y="33391"/>
                    <a:pt x="25337" y="33252"/>
                    <a:pt x="25475" y="33252"/>
                  </a:cubicBezTo>
                  <a:cubicBezTo>
                    <a:pt x="25475" y="33252"/>
                    <a:pt x="25614" y="33252"/>
                    <a:pt x="25614" y="33391"/>
                  </a:cubicBezTo>
                  <a:cubicBezTo>
                    <a:pt x="25925" y="33391"/>
                    <a:pt x="25925" y="33702"/>
                    <a:pt x="25925" y="33978"/>
                  </a:cubicBezTo>
                  <a:cubicBezTo>
                    <a:pt x="25925" y="33978"/>
                    <a:pt x="25752" y="33978"/>
                    <a:pt x="25752" y="34116"/>
                  </a:cubicBezTo>
                  <a:cubicBezTo>
                    <a:pt x="25925" y="34116"/>
                    <a:pt x="26063" y="34116"/>
                    <a:pt x="26201" y="34255"/>
                  </a:cubicBezTo>
                  <a:cubicBezTo>
                    <a:pt x="26340" y="34255"/>
                    <a:pt x="26340" y="34116"/>
                    <a:pt x="26340" y="34116"/>
                  </a:cubicBezTo>
                  <a:cubicBezTo>
                    <a:pt x="26340" y="33978"/>
                    <a:pt x="26478" y="33840"/>
                    <a:pt x="26789" y="33840"/>
                  </a:cubicBezTo>
                  <a:cubicBezTo>
                    <a:pt x="26789" y="33840"/>
                    <a:pt x="26789" y="33978"/>
                    <a:pt x="26927" y="33978"/>
                  </a:cubicBezTo>
                  <a:cubicBezTo>
                    <a:pt x="27065" y="33978"/>
                    <a:pt x="27204" y="34255"/>
                    <a:pt x="27065" y="34566"/>
                  </a:cubicBezTo>
                  <a:cubicBezTo>
                    <a:pt x="27480" y="34704"/>
                    <a:pt x="27930" y="34842"/>
                    <a:pt x="28344" y="34981"/>
                  </a:cubicBezTo>
                  <a:lnTo>
                    <a:pt x="28344" y="34842"/>
                  </a:lnTo>
                  <a:cubicBezTo>
                    <a:pt x="28517" y="34393"/>
                    <a:pt x="28794" y="33978"/>
                    <a:pt x="28932" y="33529"/>
                  </a:cubicBezTo>
                  <a:cubicBezTo>
                    <a:pt x="29070" y="33391"/>
                    <a:pt x="29208" y="33252"/>
                    <a:pt x="29381" y="33252"/>
                  </a:cubicBezTo>
                  <a:lnTo>
                    <a:pt x="29520" y="33252"/>
                  </a:lnTo>
                  <a:cubicBezTo>
                    <a:pt x="29796" y="33391"/>
                    <a:pt x="29934" y="33702"/>
                    <a:pt x="29796" y="33840"/>
                  </a:cubicBezTo>
                  <a:cubicBezTo>
                    <a:pt x="29520" y="34255"/>
                    <a:pt x="29381" y="34704"/>
                    <a:pt x="29070" y="35257"/>
                  </a:cubicBezTo>
                  <a:cubicBezTo>
                    <a:pt x="29520" y="35430"/>
                    <a:pt x="29796" y="35430"/>
                    <a:pt x="30245" y="35568"/>
                  </a:cubicBezTo>
                  <a:cubicBezTo>
                    <a:pt x="30245" y="35568"/>
                    <a:pt x="30245" y="35430"/>
                    <a:pt x="30384" y="35430"/>
                  </a:cubicBezTo>
                  <a:cubicBezTo>
                    <a:pt x="30384" y="35257"/>
                    <a:pt x="30522" y="35119"/>
                    <a:pt x="30660" y="35119"/>
                  </a:cubicBezTo>
                  <a:lnTo>
                    <a:pt x="30937" y="35119"/>
                  </a:lnTo>
                  <a:cubicBezTo>
                    <a:pt x="31110" y="35257"/>
                    <a:pt x="31248" y="35568"/>
                    <a:pt x="31110" y="35706"/>
                  </a:cubicBezTo>
                  <a:lnTo>
                    <a:pt x="31110" y="35845"/>
                  </a:lnTo>
                  <a:cubicBezTo>
                    <a:pt x="31386" y="35983"/>
                    <a:pt x="31524" y="35983"/>
                    <a:pt x="31801" y="36121"/>
                  </a:cubicBezTo>
                  <a:cubicBezTo>
                    <a:pt x="31974" y="35983"/>
                    <a:pt x="32112" y="35845"/>
                    <a:pt x="32250" y="35845"/>
                  </a:cubicBezTo>
                  <a:lnTo>
                    <a:pt x="32388" y="35845"/>
                  </a:lnTo>
                  <a:cubicBezTo>
                    <a:pt x="32527" y="35845"/>
                    <a:pt x="32665" y="36121"/>
                    <a:pt x="32665" y="36294"/>
                  </a:cubicBezTo>
                  <a:lnTo>
                    <a:pt x="32665" y="36432"/>
                  </a:lnTo>
                  <a:cubicBezTo>
                    <a:pt x="32838" y="36432"/>
                    <a:pt x="33114" y="36432"/>
                    <a:pt x="33253" y="36571"/>
                  </a:cubicBezTo>
                  <a:cubicBezTo>
                    <a:pt x="33391" y="36432"/>
                    <a:pt x="33529" y="36432"/>
                    <a:pt x="33529" y="36432"/>
                  </a:cubicBezTo>
                  <a:lnTo>
                    <a:pt x="33840" y="36432"/>
                  </a:lnTo>
                  <a:cubicBezTo>
                    <a:pt x="33978" y="36571"/>
                    <a:pt x="33978" y="36571"/>
                    <a:pt x="33978" y="36709"/>
                  </a:cubicBezTo>
                  <a:cubicBezTo>
                    <a:pt x="34566" y="36985"/>
                    <a:pt x="35119" y="37158"/>
                    <a:pt x="35707" y="37296"/>
                  </a:cubicBezTo>
                  <a:cubicBezTo>
                    <a:pt x="35430" y="36847"/>
                    <a:pt x="35257" y="36571"/>
                    <a:pt x="34981" y="36121"/>
                  </a:cubicBezTo>
                  <a:cubicBezTo>
                    <a:pt x="34255" y="34981"/>
                    <a:pt x="33391" y="33978"/>
                    <a:pt x="32527" y="32838"/>
                  </a:cubicBezTo>
                  <a:cubicBezTo>
                    <a:pt x="30937" y="30522"/>
                    <a:pt x="29208" y="28344"/>
                    <a:pt x="27480" y="26063"/>
                  </a:cubicBezTo>
                  <a:cubicBezTo>
                    <a:pt x="26478" y="24611"/>
                    <a:pt x="25337" y="23021"/>
                    <a:pt x="24196" y="21604"/>
                  </a:cubicBezTo>
                  <a:cubicBezTo>
                    <a:pt x="23021" y="20014"/>
                    <a:pt x="22019" y="18424"/>
                    <a:pt x="20878" y="16972"/>
                  </a:cubicBezTo>
                  <a:cubicBezTo>
                    <a:pt x="18839" y="13827"/>
                    <a:pt x="16558" y="10785"/>
                    <a:pt x="14242" y="7916"/>
                  </a:cubicBezTo>
                  <a:lnTo>
                    <a:pt x="14380" y="7916"/>
                  </a:lnTo>
                  <a:cubicBezTo>
                    <a:pt x="13654" y="7052"/>
                    <a:pt x="12963" y="6326"/>
                    <a:pt x="12375" y="5462"/>
                  </a:cubicBezTo>
                  <a:cubicBezTo>
                    <a:pt x="11788" y="4736"/>
                    <a:pt x="11373" y="4010"/>
                    <a:pt x="10785" y="3146"/>
                  </a:cubicBezTo>
                  <a:cubicBezTo>
                    <a:pt x="10059" y="2144"/>
                    <a:pt x="9333" y="1003"/>
                    <a:pt x="864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6315427" y="4067438"/>
              <a:ext cx="137824" cy="193352"/>
            </a:xfrm>
            <a:custGeom>
              <a:avLst/>
              <a:gdLst/>
              <a:ahLst/>
              <a:cxnLst/>
              <a:rect l="l" t="t" r="r" b="b"/>
              <a:pathLst>
                <a:path w="6776" h="9506" extrusionOk="0">
                  <a:moveTo>
                    <a:pt x="1" y="0"/>
                  </a:moveTo>
                  <a:cubicBezTo>
                    <a:pt x="288" y="543"/>
                    <a:pt x="664" y="1085"/>
                    <a:pt x="1073" y="1601"/>
                  </a:cubicBezTo>
                  <a:lnTo>
                    <a:pt x="1073" y="1601"/>
                  </a:lnTo>
                  <a:cubicBezTo>
                    <a:pt x="720" y="1068"/>
                    <a:pt x="370" y="534"/>
                    <a:pt x="1" y="0"/>
                  </a:cubicBezTo>
                  <a:close/>
                  <a:moveTo>
                    <a:pt x="1073" y="1601"/>
                  </a:moveTo>
                  <a:lnTo>
                    <a:pt x="1073" y="1601"/>
                  </a:lnTo>
                  <a:cubicBezTo>
                    <a:pt x="1498" y="2240"/>
                    <a:pt x="1928" y="2876"/>
                    <a:pt x="2401" y="3507"/>
                  </a:cubicBezTo>
                  <a:lnTo>
                    <a:pt x="2401" y="3507"/>
                  </a:lnTo>
                  <a:cubicBezTo>
                    <a:pt x="1985" y="2916"/>
                    <a:pt x="1575" y="2322"/>
                    <a:pt x="1176" y="1728"/>
                  </a:cubicBezTo>
                  <a:cubicBezTo>
                    <a:pt x="1142" y="1686"/>
                    <a:pt x="1107" y="1643"/>
                    <a:pt x="1073" y="1601"/>
                  </a:cubicBezTo>
                  <a:close/>
                  <a:moveTo>
                    <a:pt x="2401" y="3507"/>
                  </a:moveTo>
                  <a:cubicBezTo>
                    <a:pt x="3609" y="5221"/>
                    <a:pt x="4867" y="6910"/>
                    <a:pt x="6050" y="8503"/>
                  </a:cubicBezTo>
                  <a:cubicBezTo>
                    <a:pt x="6361" y="8953"/>
                    <a:pt x="6637" y="9229"/>
                    <a:pt x="6776" y="9506"/>
                  </a:cubicBezTo>
                  <a:cubicBezTo>
                    <a:pt x="6637" y="9229"/>
                    <a:pt x="6499" y="8953"/>
                    <a:pt x="6188" y="8641"/>
                  </a:cubicBezTo>
                  <a:cubicBezTo>
                    <a:pt x="5186" y="7224"/>
                    <a:pt x="4045" y="5773"/>
                    <a:pt x="3042" y="4321"/>
                  </a:cubicBezTo>
                  <a:cubicBezTo>
                    <a:pt x="2819" y="4051"/>
                    <a:pt x="2606" y="3779"/>
                    <a:pt x="2401" y="3507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6163571" y="3850902"/>
              <a:ext cx="377571" cy="496804"/>
            </a:xfrm>
            <a:custGeom>
              <a:avLst/>
              <a:gdLst/>
              <a:ahLst/>
              <a:cxnLst/>
              <a:rect l="l" t="t" r="r" b="b"/>
              <a:pathLst>
                <a:path w="18563" h="24425" extrusionOk="0">
                  <a:moveTo>
                    <a:pt x="2005" y="0"/>
                  </a:moveTo>
                  <a:cubicBezTo>
                    <a:pt x="1729" y="0"/>
                    <a:pt x="1418" y="0"/>
                    <a:pt x="1141" y="138"/>
                  </a:cubicBezTo>
                  <a:cubicBezTo>
                    <a:pt x="277" y="726"/>
                    <a:pt x="1" y="1867"/>
                    <a:pt x="415" y="2731"/>
                  </a:cubicBezTo>
                  <a:lnTo>
                    <a:pt x="415" y="3042"/>
                  </a:lnTo>
                  <a:lnTo>
                    <a:pt x="554" y="3042"/>
                  </a:lnTo>
                  <a:cubicBezTo>
                    <a:pt x="554" y="2454"/>
                    <a:pt x="554" y="1867"/>
                    <a:pt x="692" y="1452"/>
                  </a:cubicBezTo>
                  <a:lnTo>
                    <a:pt x="692" y="1141"/>
                  </a:lnTo>
                  <a:lnTo>
                    <a:pt x="692" y="1003"/>
                  </a:lnTo>
                  <a:cubicBezTo>
                    <a:pt x="865" y="1003"/>
                    <a:pt x="865" y="864"/>
                    <a:pt x="1003" y="864"/>
                  </a:cubicBezTo>
                  <a:cubicBezTo>
                    <a:pt x="1003" y="726"/>
                    <a:pt x="1141" y="726"/>
                    <a:pt x="1141" y="726"/>
                  </a:cubicBezTo>
                  <a:lnTo>
                    <a:pt x="1280" y="726"/>
                  </a:lnTo>
                  <a:cubicBezTo>
                    <a:pt x="1418" y="726"/>
                    <a:pt x="1418" y="864"/>
                    <a:pt x="1556" y="1003"/>
                  </a:cubicBezTo>
                  <a:cubicBezTo>
                    <a:pt x="2282" y="2005"/>
                    <a:pt x="3146" y="3042"/>
                    <a:pt x="3872" y="4044"/>
                  </a:cubicBezTo>
                  <a:cubicBezTo>
                    <a:pt x="6050" y="7051"/>
                    <a:pt x="8054" y="10093"/>
                    <a:pt x="10197" y="13100"/>
                  </a:cubicBezTo>
                  <a:cubicBezTo>
                    <a:pt x="10785" y="13964"/>
                    <a:pt x="11373" y="14690"/>
                    <a:pt x="11787" y="15416"/>
                  </a:cubicBezTo>
                  <a:cubicBezTo>
                    <a:pt x="12375" y="16142"/>
                    <a:pt x="12963" y="16868"/>
                    <a:pt x="13516" y="17559"/>
                  </a:cubicBezTo>
                  <a:cubicBezTo>
                    <a:pt x="14518" y="18873"/>
                    <a:pt x="15382" y="20152"/>
                    <a:pt x="16246" y="21603"/>
                  </a:cubicBezTo>
                  <a:cubicBezTo>
                    <a:pt x="16419" y="21603"/>
                    <a:pt x="16419" y="21742"/>
                    <a:pt x="16419" y="21742"/>
                  </a:cubicBezTo>
                  <a:cubicBezTo>
                    <a:pt x="16557" y="22053"/>
                    <a:pt x="16696" y="22191"/>
                    <a:pt x="16834" y="22329"/>
                  </a:cubicBezTo>
                  <a:lnTo>
                    <a:pt x="16834" y="22606"/>
                  </a:lnTo>
                  <a:lnTo>
                    <a:pt x="16972" y="22606"/>
                  </a:lnTo>
                  <a:lnTo>
                    <a:pt x="16972" y="23055"/>
                  </a:lnTo>
                  <a:cubicBezTo>
                    <a:pt x="16972" y="23193"/>
                    <a:pt x="16834" y="23193"/>
                    <a:pt x="16834" y="23332"/>
                  </a:cubicBezTo>
                  <a:lnTo>
                    <a:pt x="16419" y="23332"/>
                  </a:lnTo>
                  <a:cubicBezTo>
                    <a:pt x="16419" y="23332"/>
                    <a:pt x="16246" y="23332"/>
                    <a:pt x="16246" y="23193"/>
                  </a:cubicBezTo>
                  <a:cubicBezTo>
                    <a:pt x="16108" y="23193"/>
                    <a:pt x="15970" y="23193"/>
                    <a:pt x="15832" y="23055"/>
                  </a:cubicBezTo>
                  <a:cubicBezTo>
                    <a:pt x="15693" y="23055"/>
                    <a:pt x="15555" y="22917"/>
                    <a:pt x="15244" y="22744"/>
                  </a:cubicBezTo>
                  <a:cubicBezTo>
                    <a:pt x="14967" y="22606"/>
                    <a:pt x="14518" y="22467"/>
                    <a:pt x="14103" y="22329"/>
                  </a:cubicBezTo>
                  <a:lnTo>
                    <a:pt x="13965" y="22191"/>
                  </a:lnTo>
                  <a:lnTo>
                    <a:pt x="13965" y="22191"/>
                  </a:lnTo>
                  <a:cubicBezTo>
                    <a:pt x="14242" y="22606"/>
                    <a:pt x="14518" y="22917"/>
                    <a:pt x="14829" y="23193"/>
                  </a:cubicBezTo>
                  <a:lnTo>
                    <a:pt x="14829" y="23470"/>
                  </a:lnTo>
                  <a:cubicBezTo>
                    <a:pt x="15106" y="23919"/>
                    <a:pt x="15382" y="24196"/>
                    <a:pt x="15970" y="24334"/>
                  </a:cubicBezTo>
                  <a:cubicBezTo>
                    <a:pt x="16156" y="24391"/>
                    <a:pt x="16360" y="24425"/>
                    <a:pt x="16567" y="24425"/>
                  </a:cubicBezTo>
                  <a:cubicBezTo>
                    <a:pt x="16859" y="24425"/>
                    <a:pt x="17158" y="24358"/>
                    <a:pt x="17422" y="24196"/>
                  </a:cubicBezTo>
                  <a:cubicBezTo>
                    <a:pt x="17836" y="24057"/>
                    <a:pt x="18286" y="23608"/>
                    <a:pt x="18424" y="23193"/>
                  </a:cubicBezTo>
                  <a:cubicBezTo>
                    <a:pt x="18562" y="22744"/>
                    <a:pt x="18562" y="22053"/>
                    <a:pt x="18286" y="21603"/>
                  </a:cubicBezTo>
                  <a:cubicBezTo>
                    <a:pt x="14829" y="16557"/>
                    <a:pt x="10647" y="12098"/>
                    <a:pt x="7190" y="7051"/>
                  </a:cubicBezTo>
                  <a:cubicBezTo>
                    <a:pt x="5877" y="5185"/>
                    <a:pt x="4736" y="3180"/>
                    <a:pt x="3734" y="1003"/>
                  </a:cubicBezTo>
                  <a:cubicBezTo>
                    <a:pt x="3457" y="277"/>
                    <a:pt x="2731" y="0"/>
                    <a:pt x="2005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6643750" y="4471688"/>
              <a:ext cx="29554" cy="23920"/>
            </a:xfrm>
            <a:custGeom>
              <a:avLst/>
              <a:gdLst/>
              <a:ahLst/>
              <a:cxnLst/>
              <a:rect l="l" t="t" r="r" b="b"/>
              <a:pathLst>
                <a:path w="1453" h="1176" extrusionOk="0">
                  <a:moveTo>
                    <a:pt x="277" y="0"/>
                  </a:moveTo>
                  <a:cubicBezTo>
                    <a:pt x="277" y="173"/>
                    <a:pt x="139" y="449"/>
                    <a:pt x="139" y="588"/>
                  </a:cubicBezTo>
                  <a:cubicBezTo>
                    <a:pt x="139" y="726"/>
                    <a:pt x="139" y="726"/>
                    <a:pt x="1" y="864"/>
                  </a:cubicBezTo>
                  <a:cubicBezTo>
                    <a:pt x="415" y="1037"/>
                    <a:pt x="727" y="1037"/>
                    <a:pt x="1141" y="1175"/>
                  </a:cubicBezTo>
                  <a:cubicBezTo>
                    <a:pt x="1141" y="864"/>
                    <a:pt x="1280" y="588"/>
                    <a:pt x="1452" y="311"/>
                  </a:cubicBezTo>
                  <a:cubicBezTo>
                    <a:pt x="1003" y="173"/>
                    <a:pt x="727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6098891" y="4217179"/>
              <a:ext cx="17594" cy="32361"/>
            </a:xfrm>
            <a:custGeom>
              <a:avLst/>
              <a:gdLst/>
              <a:ahLst/>
              <a:cxnLst/>
              <a:rect l="l" t="t" r="r" b="b"/>
              <a:pathLst>
                <a:path w="865" h="1591" extrusionOk="0">
                  <a:moveTo>
                    <a:pt x="415" y="1"/>
                  </a:moveTo>
                  <a:cubicBezTo>
                    <a:pt x="277" y="277"/>
                    <a:pt x="277" y="415"/>
                    <a:pt x="139" y="726"/>
                  </a:cubicBezTo>
                  <a:cubicBezTo>
                    <a:pt x="139" y="865"/>
                    <a:pt x="1" y="1003"/>
                    <a:pt x="1" y="1279"/>
                  </a:cubicBezTo>
                  <a:cubicBezTo>
                    <a:pt x="139" y="1279"/>
                    <a:pt x="415" y="1452"/>
                    <a:pt x="588" y="1591"/>
                  </a:cubicBezTo>
                  <a:cubicBezTo>
                    <a:pt x="727" y="1279"/>
                    <a:pt x="865" y="865"/>
                    <a:pt x="865" y="588"/>
                  </a:cubicBezTo>
                  <a:cubicBezTo>
                    <a:pt x="727" y="415"/>
                    <a:pt x="588" y="277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6019445" y="3649133"/>
              <a:ext cx="214465" cy="544868"/>
            </a:xfrm>
            <a:custGeom>
              <a:avLst/>
              <a:gdLst/>
              <a:ahLst/>
              <a:cxnLst/>
              <a:rect l="l" t="t" r="r" b="b"/>
              <a:pathLst>
                <a:path w="10544" h="26788" extrusionOk="0">
                  <a:moveTo>
                    <a:pt x="5358" y="0"/>
                  </a:moveTo>
                  <a:cubicBezTo>
                    <a:pt x="5186" y="415"/>
                    <a:pt x="5047" y="691"/>
                    <a:pt x="4909" y="1002"/>
                  </a:cubicBezTo>
                  <a:cubicBezTo>
                    <a:pt x="4494" y="2005"/>
                    <a:pt x="4321" y="2869"/>
                    <a:pt x="4045" y="3871"/>
                  </a:cubicBezTo>
                  <a:cubicBezTo>
                    <a:pt x="3907" y="4459"/>
                    <a:pt x="3907" y="5185"/>
                    <a:pt x="3630" y="5876"/>
                  </a:cubicBezTo>
                  <a:cubicBezTo>
                    <a:pt x="3457" y="6740"/>
                    <a:pt x="3319" y="7604"/>
                    <a:pt x="3043" y="8641"/>
                  </a:cubicBezTo>
                  <a:cubicBezTo>
                    <a:pt x="2593" y="10508"/>
                    <a:pt x="2317" y="12374"/>
                    <a:pt x="1902" y="14103"/>
                  </a:cubicBezTo>
                  <a:cubicBezTo>
                    <a:pt x="1176" y="17836"/>
                    <a:pt x="588" y="21603"/>
                    <a:pt x="174" y="25336"/>
                  </a:cubicBezTo>
                  <a:cubicBezTo>
                    <a:pt x="1" y="25751"/>
                    <a:pt x="1" y="26062"/>
                    <a:pt x="1" y="26477"/>
                  </a:cubicBezTo>
                  <a:cubicBezTo>
                    <a:pt x="1" y="26615"/>
                    <a:pt x="174" y="26788"/>
                    <a:pt x="312" y="26788"/>
                  </a:cubicBezTo>
                  <a:cubicBezTo>
                    <a:pt x="450" y="26339"/>
                    <a:pt x="588" y="25924"/>
                    <a:pt x="727" y="25474"/>
                  </a:cubicBezTo>
                  <a:cubicBezTo>
                    <a:pt x="1038" y="24749"/>
                    <a:pt x="1314" y="24196"/>
                    <a:pt x="1591" y="23746"/>
                  </a:cubicBezTo>
                  <a:cubicBezTo>
                    <a:pt x="1729" y="23608"/>
                    <a:pt x="1902" y="23470"/>
                    <a:pt x="2040" y="23470"/>
                  </a:cubicBezTo>
                  <a:lnTo>
                    <a:pt x="2178" y="23608"/>
                  </a:lnTo>
                  <a:cubicBezTo>
                    <a:pt x="2040" y="23159"/>
                    <a:pt x="2040" y="22744"/>
                    <a:pt x="2040" y="22294"/>
                  </a:cubicBezTo>
                  <a:cubicBezTo>
                    <a:pt x="1902" y="20290"/>
                    <a:pt x="2040" y="18423"/>
                    <a:pt x="2455" y="16418"/>
                  </a:cubicBezTo>
                  <a:cubicBezTo>
                    <a:pt x="3043" y="13826"/>
                    <a:pt x="3768" y="11234"/>
                    <a:pt x="4633" y="8641"/>
                  </a:cubicBezTo>
                  <a:cubicBezTo>
                    <a:pt x="4771" y="8054"/>
                    <a:pt x="4909" y="7604"/>
                    <a:pt x="5047" y="7190"/>
                  </a:cubicBezTo>
                  <a:cubicBezTo>
                    <a:pt x="5047" y="7051"/>
                    <a:pt x="5047" y="7051"/>
                    <a:pt x="4909" y="6913"/>
                  </a:cubicBezTo>
                  <a:cubicBezTo>
                    <a:pt x="4771" y="5876"/>
                    <a:pt x="5358" y="5012"/>
                    <a:pt x="6223" y="4597"/>
                  </a:cubicBezTo>
                  <a:cubicBezTo>
                    <a:pt x="6499" y="4321"/>
                    <a:pt x="6914" y="4148"/>
                    <a:pt x="7363" y="4148"/>
                  </a:cubicBezTo>
                  <a:lnTo>
                    <a:pt x="7640" y="4148"/>
                  </a:lnTo>
                  <a:cubicBezTo>
                    <a:pt x="7951" y="4321"/>
                    <a:pt x="8089" y="4321"/>
                    <a:pt x="8366" y="4459"/>
                  </a:cubicBezTo>
                  <a:cubicBezTo>
                    <a:pt x="8642" y="4597"/>
                    <a:pt x="8815" y="4874"/>
                    <a:pt x="8953" y="5012"/>
                  </a:cubicBezTo>
                  <a:lnTo>
                    <a:pt x="8953" y="5185"/>
                  </a:lnTo>
                  <a:cubicBezTo>
                    <a:pt x="9230" y="5461"/>
                    <a:pt x="9230" y="5876"/>
                    <a:pt x="9230" y="6187"/>
                  </a:cubicBezTo>
                  <a:lnTo>
                    <a:pt x="9230" y="6325"/>
                  </a:lnTo>
                  <a:cubicBezTo>
                    <a:pt x="9506" y="6049"/>
                    <a:pt x="9817" y="5876"/>
                    <a:pt x="10094" y="5600"/>
                  </a:cubicBezTo>
                  <a:lnTo>
                    <a:pt x="10543" y="5185"/>
                  </a:lnTo>
                  <a:cubicBezTo>
                    <a:pt x="10232" y="4735"/>
                    <a:pt x="9817" y="4321"/>
                    <a:pt x="9506" y="3871"/>
                  </a:cubicBezTo>
                  <a:cubicBezTo>
                    <a:pt x="9091" y="3284"/>
                    <a:pt x="8642" y="2731"/>
                    <a:pt x="8089" y="2281"/>
                  </a:cubicBezTo>
                  <a:lnTo>
                    <a:pt x="7951" y="2281"/>
                  </a:lnTo>
                  <a:cubicBezTo>
                    <a:pt x="7363" y="2281"/>
                    <a:pt x="6776" y="2420"/>
                    <a:pt x="6499" y="2869"/>
                  </a:cubicBezTo>
                  <a:cubicBezTo>
                    <a:pt x="6637" y="2420"/>
                    <a:pt x="6776" y="1867"/>
                    <a:pt x="6914" y="1279"/>
                  </a:cubicBezTo>
                  <a:lnTo>
                    <a:pt x="6914" y="1141"/>
                  </a:lnTo>
                  <a:cubicBezTo>
                    <a:pt x="6776" y="1002"/>
                    <a:pt x="6637" y="864"/>
                    <a:pt x="6361" y="691"/>
                  </a:cubicBezTo>
                  <a:cubicBezTo>
                    <a:pt x="6050" y="415"/>
                    <a:pt x="5773" y="277"/>
                    <a:pt x="535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6743577" y="4501201"/>
              <a:ext cx="64010" cy="47128"/>
            </a:xfrm>
            <a:custGeom>
              <a:avLst/>
              <a:gdLst/>
              <a:ahLst/>
              <a:cxnLst/>
              <a:rect l="l" t="t" r="r" b="b"/>
              <a:pathLst>
                <a:path w="3147" h="2317" extrusionOk="0">
                  <a:moveTo>
                    <a:pt x="277" y="1"/>
                  </a:moveTo>
                  <a:lnTo>
                    <a:pt x="277" y="277"/>
                  </a:lnTo>
                  <a:cubicBezTo>
                    <a:pt x="139" y="588"/>
                    <a:pt x="1" y="865"/>
                    <a:pt x="1" y="1141"/>
                  </a:cubicBezTo>
                  <a:cubicBezTo>
                    <a:pt x="139" y="1314"/>
                    <a:pt x="416" y="1314"/>
                    <a:pt x="554" y="1453"/>
                  </a:cubicBezTo>
                  <a:lnTo>
                    <a:pt x="554" y="1141"/>
                  </a:lnTo>
                  <a:cubicBezTo>
                    <a:pt x="692" y="1003"/>
                    <a:pt x="692" y="727"/>
                    <a:pt x="865" y="588"/>
                  </a:cubicBezTo>
                  <a:cubicBezTo>
                    <a:pt x="865" y="450"/>
                    <a:pt x="1003" y="450"/>
                    <a:pt x="1142" y="450"/>
                  </a:cubicBezTo>
                  <a:lnTo>
                    <a:pt x="1418" y="450"/>
                  </a:lnTo>
                  <a:cubicBezTo>
                    <a:pt x="1556" y="450"/>
                    <a:pt x="1729" y="727"/>
                    <a:pt x="1556" y="1003"/>
                  </a:cubicBezTo>
                  <a:cubicBezTo>
                    <a:pt x="1556" y="1141"/>
                    <a:pt x="1418" y="1314"/>
                    <a:pt x="1418" y="1453"/>
                  </a:cubicBezTo>
                  <a:lnTo>
                    <a:pt x="1280" y="1591"/>
                  </a:lnTo>
                  <a:cubicBezTo>
                    <a:pt x="1556" y="1729"/>
                    <a:pt x="1867" y="1867"/>
                    <a:pt x="2144" y="1867"/>
                  </a:cubicBezTo>
                  <a:lnTo>
                    <a:pt x="2282" y="1867"/>
                  </a:lnTo>
                  <a:lnTo>
                    <a:pt x="2282" y="2006"/>
                  </a:lnTo>
                  <a:cubicBezTo>
                    <a:pt x="2593" y="2178"/>
                    <a:pt x="2870" y="2178"/>
                    <a:pt x="3146" y="2317"/>
                  </a:cubicBezTo>
                  <a:cubicBezTo>
                    <a:pt x="2732" y="1729"/>
                    <a:pt x="2420" y="1141"/>
                    <a:pt x="2006" y="588"/>
                  </a:cubicBezTo>
                  <a:cubicBezTo>
                    <a:pt x="1418" y="450"/>
                    <a:pt x="865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6070773" y="4187645"/>
              <a:ext cx="21113" cy="44321"/>
            </a:xfrm>
            <a:custGeom>
              <a:avLst/>
              <a:gdLst/>
              <a:ahLst/>
              <a:cxnLst/>
              <a:rect l="l" t="t" r="r" b="b"/>
              <a:pathLst>
                <a:path w="1038" h="2179" extrusionOk="0">
                  <a:moveTo>
                    <a:pt x="588" y="1"/>
                  </a:moveTo>
                  <a:lnTo>
                    <a:pt x="588" y="312"/>
                  </a:lnTo>
                  <a:cubicBezTo>
                    <a:pt x="311" y="865"/>
                    <a:pt x="173" y="1314"/>
                    <a:pt x="0" y="1867"/>
                  </a:cubicBezTo>
                  <a:cubicBezTo>
                    <a:pt x="173" y="2040"/>
                    <a:pt x="311" y="2178"/>
                    <a:pt x="588" y="2178"/>
                  </a:cubicBezTo>
                  <a:cubicBezTo>
                    <a:pt x="726" y="1729"/>
                    <a:pt x="864" y="1314"/>
                    <a:pt x="1037" y="727"/>
                  </a:cubicBezTo>
                  <a:lnTo>
                    <a:pt x="864" y="588"/>
                  </a:lnTo>
                  <a:cubicBezTo>
                    <a:pt x="726" y="450"/>
                    <a:pt x="726" y="139"/>
                    <a:pt x="588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6546730" y="4436521"/>
              <a:ext cx="17594" cy="21113"/>
            </a:xfrm>
            <a:custGeom>
              <a:avLst/>
              <a:gdLst/>
              <a:ahLst/>
              <a:cxnLst/>
              <a:rect l="l" t="t" r="r" b="b"/>
              <a:pathLst>
                <a:path w="865" h="1038" extrusionOk="0">
                  <a:moveTo>
                    <a:pt x="312" y="1"/>
                  </a:moveTo>
                  <a:cubicBezTo>
                    <a:pt x="173" y="312"/>
                    <a:pt x="173" y="588"/>
                    <a:pt x="1" y="865"/>
                  </a:cubicBezTo>
                  <a:cubicBezTo>
                    <a:pt x="173" y="865"/>
                    <a:pt x="450" y="1038"/>
                    <a:pt x="588" y="1038"/>
                  </a:cubicBezTo>
                  <a:cubicBezTo>
                    <a:pt x="727" y="727"/>
                    <a:pt x="865" y="450"/>
                    <a:pt x="865" y="312"/>
                  </a:cubicBezTo>
                  <a:cubicBezTo>
                    <a:pt x="727" y="174"/>
                    <a:pt x="588" y="174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6485568" y="4413334"/>
              <a:ext cx="23228" cy="23208"/>
            </a:xfrm>
            <a:custGeom>
              <a:avLst/>
              <a:gdLst/>
              <a:ahLst/>
              <a:cxnLst/>
              <a:rect l="l" t="t" r="r" b="b"/>
              <a:pathLst>
                <a:path w="1142" h="1141" extrusionOk="0">
                  <a:moveTo>
                    <a:pt x="277" y="0"/>
                  </a:moveTo>
                  <a:cubicBezTo>
                    <a:pt x="277" y="277"/>
                    <a:pt x="139" y="450"/>
                    <a:pt x="1" y="726"/>
                  </a:cubicBezTo>
                  <a:cubicBezTo>
                    <a:pt x="277" y="864"/>
                    <a:pt x="588" y="1003"/>
                    <a:pt x="865" y="1141"/>
                  </a:cubicBezTo>
                  <a:cubicBezTo>
                    <a:pt x="1003" y="864"/>
                    <a:pt x="1003" y="588"/>
                    <a:pt x="1141" y="277"/>
                  </a:cubicBezTo>
                  <a:cubicBezTo>
                    <a:pt x="865" y="138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6444787" y="4395761"/>
              <a:ext cx="31669" cy="23208"/>
            </a:xfrm>
            <a:custGeom>
              <a:avLst/>
              <a:gdLst/>
              <a:ahLst/>
              <a:cxnLst/>
              <a:rect l="l" t="t" r="r" b="b"/>
              <a:pathLst>
                <a:path w="1557" h="1141" extrusionOk="0">
                  <a:moveTo>
                    <a:pt x="277" y="0"/>
                  </a:moveTo>
                  <a:cubicBezTo>
                    <a:pt x="277" y="138"/>
                    <a:pt x="139" y="449"/>
                    <a:pt x="1" y="588"/>
                  </a:cubicBezTo>
                  <a:cubicBezTo>
                    <a:pt x="416" y="864"/>
                    <a:pt x="865" y="1002"/>
                    <a:pt x="1141" y="1141"/>
                  </a:cubicBezTo>
                  <a:cubicBezTo>
                    <a:pt x="1280" y="1002"/>
                    <a:pt x="1418" y="726"/>
                    <a:pt x="1556" y="588"/>
                  </a:cubicBezTo>
                  <a:cubicBezTo>
                    <a:pt x="1141" y="277"/>
                    <a:pt x="692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6418081" y="4383801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312"/>
                    <a:pt x="139" y="450"/>
                    <a:pt x="0" y="588"/>
                  </a:cubicBezTo>
                  <a:cubicBezTo>
                    <a:pt x="139" y="726"/>
                    <a:pt x="450" y="726"/>
                    <a:pt x="588" y="865"/>
                  </a:cubicBezTo>
                  <a:cubicBezTo>
                    <a:pt x="588" y="588"/>
                    <a:pt x="726" y="450"/>
                    <a:pt x="864" y="312"/>
                  </a:cubicBezTo>
                  <a:cubicBezTo>
                    <a:pt x="588" y="173"/>
                    <a:pt x="450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6520715" y="4425273"/>
              <a:ext cx="17594" cy="20421"/>
            </a:xfrm>
            <a:custGeom>
              <a:avLst/>
              <a:gdLst/>
              <a:ahLst/>
              <a:cxnLst/>
              <a:rect l="l" t="t" r="r" b="b"/>
              <a:pathLst>
                <a:path w="865" h="1004" extrusionOk="0">
                  <a:moveTo>
                    <a:pt x="277" y="1"/>
                  </a:moveTo>
                  <a:cubicBezTo>
                    <a:pt x="139" y="277"/>
                    <a:pt x="1" y="416"/>
                    <a:pt x="1" y="727"/>
                  </a:cubicBezTo>
                  <a:lnTo>
                    <a:pt x="1" y="865"/>
                  </a:lnTo>
                  <a:cubicBezTo>
                    <a:pt x="139" y="865"/>
                    <a:pt x="277" y="1003"/>
                    <a:pt x="416" y="1003"/>
                  </a:cubicBezTo>
                  <a:cubicBezTo>
                    <a:pt x="416" y="865"/>
                    <a:pt x="588" y="865"/>
                    <a:pt x="588" y="727"/>
                  </a:cubicBezTo>
                  <a:cubicBezTo>
                    <a:pt x="727" y="554"/>
                    <a:pt x="727" y="416"/>
                    <a:pt x="865" y="277"/>
                  </a:cubicBezTo>
                  <a:cubicBezTo>
                    <a:pt x="588" y="139"/>
                    <a:pt x="416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6392067" y="4372553"/>
              <a:ext cx="14075" cy="17594"/>
            </a:xfrm>
            <a:custGeom>
              <a:avLst/>
              <a:gdLst/>
              <a:ahLst/>
              <a:cxnLst/>
              <a:rect l="l" t="t" r="r" b="b"/>
              <a:pathLst>
                <a:path w="692" h="865" extrusionOk="0">
                  <a:moveTo>
                    <a:pt x="277" y="0"/>
                  </a:moveTo>
                  <a:cubicBezTo>
                    <a:pt x="139" y="139"/>
                    <a:pt x="139" y="415"/>
                    <a:pt x="0" y="553"/>
                  </a:cubicBezTo>
                  <a:cubicBezTo>
                    <a:pt x="139" y="553"/>
                    <a:pt x="415" y="726"/>
                    <a:pt x="553" y="865"/>
                  </a:cubicBezTo>
                  <a:cubicBezTo>
                    <a:pt x="553" y="553"/>
                    <a:pt x="692" y="415"/>
                    <a:pt x="692" y="277"/>
                  </a:cubicBezTo>
                  <a:cubicBezTo>
                    <a:pt x="553" y="139"/>
                    <a:pt x="415" y="139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6716871" y="4495588"/>
              <a:ext cx="17594" cy="23208"/>
            </a:xfrm>
            <a:custGeom>
              <a:avLst/>
              <a:gdLst/>
              <a:ahLst/>
              <a:cxnLst/>
              <a:rect l="l" t="t" r="r" b="b"/>
              <a:pathLst>
                <a:path w="865" h="1141" extrusionOk="0">
                  <a:moveTo>
                    <a:pt x="277" y="0"/>
                  </a:moveTo>
                  <a:cubicBezTo>
                    <a:pt x="139" y="277"/>
                    <a:pt x="139" y="553"/>
                    <a:pt x="0" y="1003"/>
                  </a:cubicBezTo>
                  <a:lnTo>
                    <a:pt x="139" y="1003"/>
                  </a:lnTo>
                  <a:cubicBezTo>
                    <a:pt x="277" y="1003"/>
                    <a:pt x="450" y="1141"/>
                    <a:pt x="450" y="1141"/>
                  </a:cubicBezTo>
                  <a:lnTo>
                    <a:pt x="450" y="1003"/>
                  </a:lnTo>
                  <a:cubicBezTo>
                    <a:pt x="588" y="726"/>
                    <a:pt x="726" y="553"/>
                    <a:pt x="865" y="277"/>
                  </a:cubicBezTo>
                  <a:lnTo>
                    <a:pt x="865" y="139"/>
                  </a:lnTo>
                  <a:cubicBezTo>
                    <a:pt x="726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6368168" y="4363421"/>
              <a:ext cx="11960" cy="11960"/>
            </a:xfrm>
            <a:custGeom>
              <a:avLst/>
              <a:gdLst/>
              <a:ahLst/>
              <a:cxnLst/>
              <a:rect l="l" t="t" r="r" b="b"/>
              <a:pathLst>
                <a:path w="588" h="588" extrusionOk="0">
                  <a:moveTo>
                    <a:pt x="311" y="0"/>
                  </a:moveTo>
                  <a:cubicBezTo>
                    <a:pt x="138" y="138"/>
                    <a:pt x="138" y="311"/>
                    <a:pt x="0" y="449"/>
                  </a:cubicBezTo>
                  <a:cubicBezTo>
                    <a:pt x="138" y="588"/>
                    <a:pt x="311" y="588"/>
                    <a:pt x="449" y="588"/>
                  </a:cubicBezTo>
                  <a:cubicBezTo>
                    <a:pt x="449" y="449"/>
                    <a:pt x="588" y="311"/>
                    <a:pt x="588" y="138"/>
                  </a:cubicBezTo>
                  <a:cubicBezTo>
                    <a:pt x="449" y="0"/>
                    <a:pt x="449" y="0"/>
                    <a:pt x="31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6576263" y="4448481"/>
              <a:ext cx="14787" cy="20401"/>
            </a:xfrm>
            <a:custGeom>
              <a:avLst/>
              <a:gdLst/>
              <a:ahLst/>
              <a:cxnLst/>
              <a:rect l="l" t="t" r="r" b="b"/>
              <a:pathLst>
                <a:path w="727" h="1003" extrusionOk="0">
                  <a:moveTo>
                    <a:pt x="277" y="0"/>
                  </a:moveTo>
                  <a:cubicBezTo>
                    <a:pt x="139" y="139"/>
                    <a:pt x="0" y="450"/>
                    <a:pt x="0" y="726"/>
                  </a:cubicBezTo>
                  <a:cubicBezTo>
                    <a:pt x="139" y="865"/>
                    <a:pt x="277" y="865"/>
                    <a:pt x="450" y="1003"/>
                  </a:cubicBezTo>
                  <a:cubicBezTo>
                    <a:pt x="588" y="726"/>
                    <a:pt x="726" y="450"/>
                    <a:pt x="726" y="139"/>
                  </a:cubicBezTo>
                  <a:cubicBezTo>
                    <a:pt x="588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6684531" y="4483628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312" y="1"/>
                  </a:moveTo>
                  <a:cubicBezTo>
                    <a:pt x="139" y="277"/>
                    <a:pt x="0" y="588"/>
                    <a:pt x="0" y="865"/>
                  </a:cubicBezTo>
                  <a:cubicBezTo>
                    <a:pt x="139" y="1003"/>
                    <a:pt x="450" y="1141"/>
                    <a:pt x="726" y="1141"/>
                  </a:cubicBezTo>
                  <a:cubicBezTo>
                    <a:pt x="865" y="1003"/>
                    <a:pt x="865" y="727"/>
                    <a:pt x="1003" y="588"/>
                  </a:cubicBezTo>
                  <a:lnTo>
                    <a:pt x="1003" y="277"/>
                  </a:lnTo>
                  <a:cubicBezTo>
                    <a:pt x="726" y="139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6602969" y="4457613"/>
              <a:ext cx="31669" cy="26035"/>
            </a:xfrm>
            <a:custGeom>
              <a:avLst/>
              <a:gdLst/>
              <a:ahLst/>
              <a:cxnLst/>
              <a:rect l="l" t="t" r="r" b="b"/>
              <a:pathLst>
                <a:path w="1557" h="1280" extrusionOk="0">
                  <a:moveTo>
                    <a:pt x="277" y="1"/>
                  </a:moveTo>
                  <a:cubicBezTo>
                    <a:pt x="139" y="277"/>
                    <a:pt x="139" y="554"/>
                    <a:pt x="1" y="865"/>
                  </a:cubicBezTo>
                  <a:cubicBezTo>
                    <a:pt x="416" y="1003"/>
                    <a:pt x="865" y="1141"/>
                    <a:pt x="1280" y="1280"/>
                  </a:cubicBezTo>
                  <a:cubicBezTo>
                    <a:pt x="1280" y="1003"/>
                    <a:pt x="1418" y="692"/>
                    <a:pt x="1556" y="416"/>
                  </a:cubicBezTo>
                  <a:cubicBezTo>
                    <a:pt x="1142" y="277"/>
                    <a:pt x="692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6148805" y="3663188"/>
              <a:ext cx="2848" cy="20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6145998" y="4252325"/>
              <a:ext cx="35168" cy="32361"/>
            </a:xfrm>
            <a:custGeom>
              <a:avLst/>
              <a:gdLst/>
              <a:ahLst/>
              <a:cxnLst/>
              <a:rect l="l" t="t" r="r" b="b"/>
              <a:pathLst>
                <a:path w="1729" h="1591" extrusionOk="0">
                  <a:moveTo>
                    <a:pt x="277" y="1"/>
                  </a:moveTo>
                  <a:lnTo>
                    <a:pt x="139" y="139"/>
                  </a:lnTo>
                  <a:lnTo>
                    <a:pt x="139" y="588"/>
                  </a:lnTo>
                  <a:lnTo>
                    <a:pt x="1" y="727"/>
                  </a:lnTo>
                  <a:cubicBezTo>
                    <a:pt x="415" y="1003"/>
                    <a:pt x="1003" y="1280"/>
                    <a:pt x="1556" y="1591"/>
                  </a:cubicBezTo>
                  <a:cubicBezTo>
                    <a:pt x="1556" y="1280"/>
                    <a:pt x="1729" y="1003"/>
                    <a:pt x="1729" y="865"/>
                  </a:cubicBezTo>
                  <a:cubicBezTo>
                    <a:pt x="1279" y="588"/>
                    <a:pt x="692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6192393" y="4275533"/>
              <a:ext cx="17594" cy="20401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312" y="0"/>
                  </a:moveTo>
                  <a:cubicBezTo>
                    <a:pt x="139" y="312"/>
                    <a:pt x="139" y="588"/>
                    <a:pt x="1" y="726"/>
                  </a:cubicBezTo>
                  <a:cubicBezTo>
                    <a:pt x="312" y="865"/>
                    <a:pt x="450" y="1003"/>
                    <a:pt x="727" y="1003"/>
                  </a:cubicBezTo>
                  <a:cubicBezTo>
                    <a:pt x="727" y="865"/>
                    <a:pt x="865" y="588"/>
                    <a:pt x="865" y="450"/>
                  </a:cubicBezTo>
                  <a:cubicBezTo>
                    <a:pt x="727" y="312"/>
                    <a:pt x="450" y="139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6124906" y="4240386"/>
              <a:ext cx="9153" cy="20401"/>
            </a:xfrm>
            <a:custGeom>
              <a:avLst/>
              <a:gdLst/>
              <a:ahLst/>
              <a:cxnLst/>
              <a:rect l="l" t="t" r="r" b="b"/>
              <a:pathLst>
                <a:path w="450" h="1003" extrusionOk="0">
                  <a:moveTo>
                    <a:pt x="450" y="0"/>
                  </a:moveTo>
                  <a:cubicBezTo>
                    <a:pt x="312" y="311"/>
                    <a:pt x="173" y="588"/>
                    <a:pt x="1" y="864"/>
                  </a:cubicBezTo>
                  <a:cubicBezTo>
                    <a:pt x="173" y="864"/>
                    <a:pt x="173" y="864"/>
                    <a:pt x="312" y="1003"/>
                  </a:cubicBezTo>
                  <a:cubicBezTo>
                    <a:pt x="312" y="588"/>
                    <a:pt x="450" y="311"/>
                    <a:pt x="450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6344960" y="4352173"/>
              <a:ext cx="11980" cy="14075"/>
            </a:xfrm>
            <a:custGeom>
              <a:avLst/>
              <a:gdLst/>
              <a:ahLst/>
              <a:cxnLst/>
              <a:rect l="l" t="t" r="r" b="b"/>
              <a:pathLst>
                <a:path w="589" h="692" extrusionOk="0">
                  <a:moveTo>
                    <a:pt x="139" y="0"/>
                  </a:moveTo>
                  <a:cubicBezTo>
                    <a:pt x="139" y="138"/>
                    <a:pt x="0" y="277"/>
                    <a:pt x="0" y="415"/>
                  </a:cubicBezTo>
                  <a:cubicBezTo>
                    <a:pt x="139" y="553"/>
                    <a:pt x="277" y="553"/>
                    <a:pt x="415" y="691"/>
                  </a:cubicBezTo>
                  <a:cubicBezTo>
                    <a:pt x="415" y="415"/>
                    <a:pt x="588" y="277"/>
                    <a:pt x="588" y="138"/>
                  </a:cubicBezTo>
                  <a:cubicBezTo>
                    <a:pt x="415" y="138"/>
                    <a:pt x="277" y="0"/>
                    <a:pt x="139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6039124" y="4144058"/>
              <a:ext cx="43609" cy="73143"/>
            </a:xfrm>
            <a:custGeom>
              <a:avLst/>
              <a:gdLst/>
              <a:ahLst/>
              <a:cxnLst/>
              <a:rect l="l" t="t" r="r" b="b"/>
              <a:pathLst>
                <a:path w="2144" h="3596" extrusionOk="0">
                  <a:moveTo>
                    <a:pt x="1280" y="1"/>
                  </a:moveTo>
                  <a:lnTo>
                    <a:pt x="1141" y="139"/>
                  </a:lnTo>
                  <a:cubicBezTo>
                    <a:pt x="554" y="1003"/>
                    <a:pt x="277" y="2006"/>
                    <a:pt x="1" y="3008"/>
                  </a:cubicBezTo>
                  <a:cubicBezTo>
                    <a:pt x="277" y="3146"/>
                    <a:pt x="554" y="3319"/>
                    <a:pt x="692" y="3596"/>
                  </a:cubicBezTo>
                  <a:cubicBezTo>
                    <a:pt x="1003" y="3008"/>
                    <a:pt x="1141" y="2593"/>
                    <a:pt x="1280" y="2144"/>
                  </a:cubicBezTo>
                  <a:cubicBezTo>
                    <a:pt x="1418" y="2006"/>
                    <a:pt x="1556" y="1867"/>
                    <a:pt x="1729" y="1867"/>
                  </a:cubicBezTo>
                  <a:lnTo>
                    <a:pt x="1867" y="1867"/>
                  </a:lnTo>
                  <a:cubicBezTo>
                    <a:pt x="2006" y="2006"/>
                    <a:pt x="2006" y="2006"/>
                    <a:pt x="2144" y="2144"/>
                  </a:cubicBezTo>
                  <a:cubicBezTo>
                    <a:pt x="1867" y="1729"/>
                    <a:pt x="1729" y="1280"/>
                    <a:pt x="1556" y="865"/>
                  </a:cubicBezTo>
                  <a:cubicBezTo>
                    <a:pt x="1418" y="554"/>
                    <a:pt x="1280" y="277"/>
                    <a:pt x="1280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6277473" y="4319833"/>
              <a:ext cx="9153" cy="14767"/>
            </a:xfrm>
            <a:custGeom>
              <a:avLst/>
              <a:gdLst/>
              <a:ahLst/>
              <a:cxnLst/>
              <a:rect l="l" t="t" r="r" b="b"/>
              <a:pathLst>
                <a:path w="450" h="726" extrusionOk="0">
                  <a:moveTo>
                    <a:pt x="138" y="0"/>
                  </a:moveTo>
                  <a:cubicBezTo>
                    <a:pt x="138" y="138"/>
                    <a:pt x="0" y="277"/>
                    <a:pt x="0" y="553"/>
                  </a:cubicBezTo>
                  <a:cubicBezTo>
                    <a:pt x="0" y="553"/>
                    <a:pt x="138" y="553"/>
                    <a:pt x="277" y="726"/>
                  </a:cubicBezTo>
                  <a:cubicBezTo>
                    <a:pt x="277" y="415"/>
                    <a:pt x="450" y="277"/>
                    <a:pt x="450" y="138"/>
                  </a:cubicBezTo>
                  <a:cubicBezTo>
                    <a:pt x="450" y="138"/>
                    <a:pt x="277" y="0"/>
                    <a:pt x="13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6297854" y="4331081"/>
              <a:ext cx="32361" cy="23920"/>
            </a:xfrm>
            <a:custGeom>
              <a:avLst/>
              <a:gdLst/>
              <a:ahLst/>
              <a:cxnLst/>
              <a:rect l="l" t="t" r="r" b="b"/>
              <a:pathLst>
                <a:path w="1591" h="1176" extrusionOk="0">
                  <a:moveTo>
                    <a:pt x="312" y="0"/>
                  </a:moveTo>
                  <a:cubicBezTo>
                    <a:pt x="139" y="173"/>
                    <a:pt x="139" y="311"/>
                    <a:pt x="1" y="449"/>
                  </a:cubicBezTo>
                  <a:cubicBezTo>
                    <a:pt x="450" y="726"/>
                    <a:pt x="865" y="864"/>
                    <a:pt x="1452" y="1037"/>
                  </a:cubicBezTo>
                  <a:lnTo>
                    <a:pt x="1452" y="1175"/>
                  </a:lnTo>
                  <a:cubicBezTo>
                    <a:pt x="1591" y="1037"/>
                    <a:pt x="1591" y="726"/>
                    <a:pt x="1591" y="588"/>
                  </a:cubicBezTo>
                  <a:cubicBezTo>
                    <a:pt x="1176" y="449"/>
                    <a:pt x="726" y="173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6221926" y="4293106"/>
              <a:ext cx="14787" cy="17594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139" y="1"/>
                  </a:moveTo>
                  <a:lnTo>
                    <a:pt x="139" y="312"/>
                  </a:lnTo>
                  <a:cubicBezTo>
                    <a:pt x="139" y="312"/>
                    <a:pt x="1" y="450"/>
                    <a:pt x="1" y="588"/>
                  </a:cubicBezTo>
                  <a:cubicBezTo>
                    <a:pt x="139" y="726"/>
                    <a:pt x="415" y="726"/>
                    <a:pt x="588" y="865"/>
                  </a:cubicBezTo>
                  <a:cubicBezTo>
                    <a:pt x="588" y="588"/>
                    <a:pt x="726" y="450"/>
                    <a:pt x="726" y="139"/>
                  </a:cubicBezTo>
                  <a:cubicBezTo>
                    <a:pt x="588" y="139"/>
                    <a:pt x="415" y="1"/>
                    <a:pt x="139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6247940" y="4305066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312" y="0"/>
                  </a:moveTo>
                  <a:cubicBezTo>
                    <a:pt x="173" y="277"/>
                    <a:pt x="173" y="415"/>
                    <a:pt x="0" y="588"/>
                  </a:cubicBezTo>
                  <a:cubicBezTo>
                    <a:pt x="173" y="726"/>
                    <a:pt x="450" y="726"/>
                    <a:pt x="588" y="864"/>
                  </a:cubicBezTo>
                  <a:cubicBezTo>
                    <a:pt x="726" y="726"/>
                    <a:pt x="726" y="588"/>
                    <a:pt x="865" y="277"/>
                  </a:cubicBezTo>
                  <a:cubicBezTo>
                    <a:pt x="588" y="277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6134038" y="3924003"/>
              <a:ext cx="307256" cy="369130"/>
            </a:xfrm>
            <a:custGeom>
              <a:avLst/>
              <a:gdLst/>
              <a:ahLst/>
              <a:cxnLst/>
              <a:rect l="l" t="t" r="r" b="b"/>
              <a:pathLst>
                <a:path w="15106" h="18148" extrusionOk="0">
                  <a:moveTo>
                    <a:pt x="2144" y="1"/>
                  </a:moveTo>
                  <a:cubicBezTo>
                    <a:pt x="1453" y="3457"/>
                    <a:pt x="727" y="6914"/>
                    <a:pt x="1" y="10370"/>
                  </a:cubicBezTo>
                  <a:cubicBezTo>
                    <a:pt x="3319" y="12237"/>
                    <a:pt x="6776" y="14276"/>
                    <a:pt x="10370" y="16005"/>
                  </a:cubicBezTo>
                  <a:cubicBezTo>
                    <a:pt x="11960" y="16869"/>
                    <a:pt x="13550" y="17595"/>
                    <a:pt x="15106" y="18148"/>
                  </a:cubicBezTo>
                  <a:cubicBezTo>
                    <a:pt x="14829" y="17871"/>
                    <a:pt x="14691" y="17422"/>
                    <a:pt x="14415" y="17145"/>
                  </a:cubicBezTo>
                  <a:cubicBezTo>
                    <a:pt x="12686" y="16281"/>
                    <a:pt x="10958" y="15417"/>
                    <a:pt x="9368" y="14553"/>
                  </a:cubicBezTo>
                  <a:cubicBezTo>
                    <a:pt x="6465" y="13101"/>
                    <a:pt x="3457" y="11684"/>
                    <a:pt x="727" y="10094"/>
                  </a:cubicBezTo>
                  <a:cubicBezTo>
                    <a:pt x="727" y="9645"/>
                    <a:pt x="865" y="9230"/>
                    <a:pt x="865" y="8953"/>
                  </a:cubicBezTo>
                  <a:cubicBezTo>
                    <a:pt x="1003" y="8366"/>
                    <a:pt x="1142" y="7778"/>
                    <a:pt x="1280" y="7225"/>
                  </a:cubicBezTo>
                  <a:cubicBezTo>
                    <a:pt x="1591" y="6188"/>
                    <a:pt x="1729" y="5186"/>
                    <a:pt x="2006" y="4045"/>
                  </a:cubicBezTo>
                  <a:cubicBezTo>
                    <a:pt x="2317" y="3043"/>
                    <a:pt x="2455" y="1867"/>
                    <a:pt x="2593" y="865"/>
                  </a:cubicBezTo>
                  <a:cubicBezTo>
                    <a:pt x="2455" y="589"/>
                    <a:pt x="2317" y="312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6427214" y="4260766"/>
              <a:ext cx="70336" cy="59088"/>
            </a:xfrm>
            <a:custGeom>
              <a:avLst/>
              <a:gdLst/>
              <a:ahLst/>
              <a:cxnLst/>
              <a:rect l="l" t="t" r="r" b="b"/>
              <a:pathLst>
                <a:path w="3458" h="2905" extrusionOk="0">
                  <a:moveTo>
                    <a:pt x="1280" y="1"/>
                  </a:moveTo>
                  <a:cubicBezTo>
                    <a:pt x="1428" y="220"/>
                    <a:pt x="1586" y="430"/>
                    <a:pt x="1748" y="635"/>
                  </a:cubicBezTo>
                  <a:lnTo>
                    <a:pt x="1748" y="635"/>
                  </a:lnTo>
                  <a:cubicBezTo>
                    <a:pt x="1599" y="425"/>
                    <a:pt x="1442" y="213"/>
                    <a:pt x="1280" y="1"/>
                  </a:cubicBezTo>
                  <a:close/>
                  <a:moveTo>
                    <a:pt x="1" y="588"/>
                  </a:moveTo>
                  <a:lnTo>
                    <a:pt x="1" y="588"/>
                  </a:lnTo>
                  <a:cubicBezTo>
                    <a:pt x="277" y="865"/>
                    <a:pt x="415" y="1314"/>
                    <a:pt x="692" y="1591"/>
                  </a:cubicBezTo>
                  <a:cubicBezTo>
                    <a:pt x="1003" y="1729"/>
                    <a:pt x="1141" y="1902"/>
                    <a:pt x="1418" y="1902"/>
                  </a:cubicBezTo>
                  <a:cubicBezTo>
                    <a:pt x="2282" y="2316"/>
                    <a:pt x="2870" y="2593"/>
                    <a:pt x="3457" y="2904"/>
                  </a:cubicBezTo>
                  <a:lnTo>
                    <a:pt x="3146" y="2455"/>
                  </a:lnTo>
                  <a:cubicBezTo>
                    <a:pt x="2733" y="1810"/>
                    <a:pt x="2224" y="1241"/>
                    <a:pt x="1748" y="635"/>
                  </a:cubicBezTo>
                  <a:lnTo>
                    <a:pt x="1748" y="635"/>
                  </a:lnTo>
                  <a:cubicBezTo>
                    <a:pt x="2010" y="1008"/>
                    <a:pt x="2243" y="1375"/>
                    <a:pt x="2420" y="1729"/>
                  </a:cubicBezTo>
                  <a:cubicBezTo>
                    <a:pt x="1556" y="1314"/>
                    <a:pt x="865" y="1038"/>
                    <a:pt x="1" y="5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6177626" y="3877608"/>
              <a:ext cx="137824" cy="189854"/>
            </a:xfrm>
            <a:custGeom>
              <a:avLst/>
              <a:gdLst/>
              <a:ahLst/>
              <a:cxnLst/>
              <a:rect l="l" t="t" r="r" b="b"/>
              <a:pathLst>
                <a:path w="6776" h="9334" extrusionOk="0">
                  <a:moveTo>
                    <a:pt x="589" y="1"/>
                  </a:moveTo>
                  <a:cubicBezTo>
                    <a:pt x="450" y="692"/>
                    <a:pt x="312" y="1556"/>
                    <a:pt x="1" y="2282"/>
                  </a:cubicBezTo>
                  <a:cubicBezTo>
                    <a:pt x="174" y="2593"/>
                    <a:pt x="312" y="2870"/>
                    <a:pt x="450" y="3146"/>
                  </a:cubicBezTo>
                  <a:cubicBezTo>
                    <a:pt x="589" y="2420"/>
                    <a:pt x="727" y="1729"/>
                    <a:pt x="727" y="1003"/>
                  </a:cubicBezTo>
                  <a:cubicBezTo>
                    <a:pt x="2766" y="3595"/>
                    <a:pt x="4633" y="6326"/>
                    <a:pt x="6499" y="9057"/>
                  </a:cubicBezTo>
                  <a:cubicBezTo>
                    <a:pt x="6637" y="9195"/>
                    <a:pt x="6637" y="9195"/>
                    <a:pt x="6776" y="9333"/>
                  </a:cubicBezTo>
                  <a:cubicBezTo>
                    <a:pt x="5773" y="7778"/>
                    <a:pt x="4771" y="6188"/>
                    <a:pt x="3769" y="4598"/>
                  </a:cubicBezTo>
                  <a:lnTo>
                    <a:pt x="3457" y="4148"/>
                  </a:lnTo>
                  <a:cubicBezTo>
                    <a:pt x="3043" y="3457"/>
                    <a:pt x="2455" y="2731"/>
                    <a:pt x="2040" y="2005"/>
                  </a:cubicBezTo>
                  <a:cubicBezTo>
                    <a:pt x="1453" y="1280"/>
                    <a:pt x="1038" y="692"/>
                    <a:pt x="5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6128424" y="3912755"/>
              <a:ext cx="319196" cy="389511"/>
            </a:xfrm>
            <a:custGeom>
              <a:avLst/>
              <a:gdLst/>
              <a:ahLst/>
              <a:cxnLst/>
              <a:rect l="l" t="t" r="r" b="b"/>
              <a:pathLst>
                <a:path w="15693" h="19150" extrusionOk="0">
                  <a:moveTo>
                    <a:pt x="2143" y="1"/>
                  </a:moveTo>
                  <a:cubicBezTo>
                    <a:pt x="2005" y="1867"/>
                    <a:pt x="1556" y="3596"/>
                    <a:pt x="1279" y="5324"/>
                  </a:cubicBezTo>
                  <a:cubicBezTo>
                    <a:pt x="1003" y="6188"/>
                    <a:pt x="865" y="7190"/>
                    <a:pt x="553" y="8055"/>
                  </a:cubicBezTo>
                  <a:cubicBezTo>
                    <a:pt x="553" y="8469"/>
                    <a:pt x="415" y="8919"/>
                    <a:pt x="277" y="9333"/>
                  </a:cubicBezTo>
                  <a:cubicBezTo>
                    <a:pt x="277" y="9783"/>
                    <a:pt x="139" y="10198"/>
                    <a:pt x="0" y="10785"/>
                  </a:cubicBezTo>
                  <a:cubicBezTo>
                    <a:pt x="0" y="10923"/>
                    <a:pt x="139" y="11062"/>
                    <a:pt x="139" y="11235"/>
                  </a:cubicBezTo>
                  <a:cubicBezTo>
                    <a:pt x="277" y="11235"/>
                    <a:pt x="277" y="11373"/>
                    <a:pt x="277" y="11373"/>
                  </a:cubicBezTo>
                  <a:cubicBezTo>
                    <a:pt x="3146" y="12963"/>
                    <a:pt x="6188" y="14380"/>
                    <a:pt x="9195" y="15970"/>
                  </a:cubicBezTo>
                  <a:cubicBezTo>
                    <a:pt x="10646" y="16696"/>
                    <a:pt x="12098" y="17422"/>
                    <a:pt x="13654" y="18148"/>
                  </a:cubicBezTo>
                  <a:cubicBezTo>
                    <a:pt x="14380" y="18562"/>
                    <a:pt x="14967" y="18839"/>
                    <a:pt x="15693" y="19150"/>
                  </a:cubicBezTo>
                  <a:cubicBezTo>
                    <a:pt x="15693" y="19012"/>
                    <a:pt x="15555" y="18839"/>
                    <a:pt x="15382" y="18701"/>
                  </a:cubicBezTo>
                  <a:cubicBezTo>
                    <a:pt x="13826" y="18148"/>
                    <a:pt x="12236" y="17422"/>
                    <a:pt x="10646" y="16558"/>
                  </a:cubicBezTo>
                  <a:cubicBezTo>
                    <a:pt x="7052" y="14829"/>
                    <a:pt x="3595" y="12790"/>
                    <a:pt x="277" y="10923"/>
                  </a:cubicBezTo>
                  <a:cubicBezTo>
                    <a:pt x="1003" y="7467"/>
                    <a:pt x="1729" y="4010"/>
                    <a:pt x="2420" y="554"/>
                  </a:cubicBezTo>
                  <a:cubicBezTo>
                    <a:pt x="2420" y="416"/>
                    <a:pt x="2282" y="139"/>
                    <a:pt x="21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6172012" y="3865669"/>
              <a:ext cx="336790" cy="459806"/>
            </a:xfrm>
            <a:custGeom>
              <a:avLst/>
              <a:gdLst/>
              <a:ahLst/>
              <a:cxnLst/>
              <a:rect l="l" t="t" r="r" b="b"/>
              <a:pathLst>
                <a:path w="16558" h="22606" extrusionOk="0">
                  <a:moveTo>
                    <a:pt x="726" y="0"/>
                  </a:moveTo>
                  <a:cubicBezTo>
                    <a:pt x="726" y="0"/>
                    <a:pt x="588" y="0"/>
                    <a:pt x="588" y="138"/>
                  </a:cubicBezTo>
                  <a:cubicBezTo>
                    <a:pt x="450" y="138"/>
                    <a:pt x="450" y="277"/>
                    <a:pt x="277" y="277"/>
                  </a:cubicBezTo>
                  <a:lnTo>
                    <a:pt x="277" y="415"/>
                  </a:lnTo>
                  <a:lnTo>
                    <a:pt x="277" y="726"/>
                  </a:lnTo>
                  <a:cubicBezTo>
                    <a:pt x="139" y="1141"/>
                    <a:pt x="139" y="1728"/>
                    <a:pt x="139" y="2316"/>
                  </a:cubicBezTo>
                  <a:lnTo>
                    <a:pt x="0" y="2316"/>
                  </a:lnTo>
                  <a:cubicBezTo>
                    <a:pt x="139" y="2454"/>
                    <a:pt x="277" y="2731"/>
                    <a:pt x="277" y="2869"/>
                  </a:cubicBezTo>
                  <a:cubicBezTo>
                    <a:pt x="588" y="2143"/>
                    <a:pt x="726" y="1279"/>
                    <a:pt x="865" y="588"/>
                  </a:cubicBezTo>
                  <a:cubicBezTo>
                    <a:pt x="1314" y="1279"/>
                    <a:pt x="1729" y="1867"/>
                    <a:pt x="2316" y="2592"/>
                  </a:cubicBezTo>
                  <a:cubicBezTo>
                    <a:pt x="2731" y="3318"/>
                    <a:pt x="3319" y="4044"/>
                    <a:pt x="3733" y="4735"/>
                  </a:cubicBezTo>
                  <a:lnTo>
                    <a:pt x="4045" y="5185"/>
                  </a:lnTo>
                  <a:cubicBezTo>
                    <a:pt x="5047" y="6775"/>
                    <a:pt x="6049" y="8365"/>
                    <a:pt x="7052" y="9920"/>
                  </a:cubicBezTo>
                  <a:cubicBezTo>
                    <a:pt x="8054" y="11372"/>
                    <a:pt x="8918" y="12824"/>
                    <a:pt x="10093" y="14241"/>
                  </a:cubicBezTo>
                  <a:cubicBezTo>
                    <a:pt x="11096" y="15693"/>
                    <a:pt x="12237" y="17144"/>
                    <a:pt x="13239" y="18561"/>
                  </a:cubicBezTo>
                  <a:cubicBezTo>
                    <a:pt x="13550" y="18873"/>
                    <a:pt x="13688" y="19149"/>
                    <a:pt x="13827" y="19426"/>
                  </a:cubicBezTo>
                  <a:cubicBezTo>
                    <a:pt x="14414" y="20290"/>
                    <a:pt x="15140" y="21016"/>
                    <a:pt x="15693" y="21880"/>
                  </a:cubicBezTo>
                  <a:lnTo>
                    <a:pt x="16004" y="22329"/>
                  </a:lnTo>
                  <a:cubicBezTo>
                    <a:pt x="15417" y="22018"/>
                    <a:pt x="14829" y="21741"/>
                    <a:pt x="13965" y="21327"/>
                  </a:cubicBezTo>
                  <a:cubicBezTo>
                    <a:pt x="13688" y="21327"/>
                    <a:pt x="13550" y="21154"/>
                    <a:pt x="13239" y="21016"/>
                  </a:cubicBezTo>
                  <a:lnTo>
                    <a:pt x="13239" y="21016"/>
                  </a:lnTo>
                  <a:cubicBezTo>
                    <a:pt x="13412" y="21154"/>
                    <a:pt x="13550" y="21327"/>
                    <a:pt x="13550" y="21465"/>
                  </a:cubicBezTo>
                  <a:lnTo>
                    <a:pt x="13688" y="21603"/>
                  </a:lnTo>
                  <a:cubicBezTo>
                    <a:pt x="14103" y="21741"/>
                    <a:pt x="14552" y="21880"/>
                    <a:pt x="14829" y="22018"/>
                  </a:cubicBezTo>
                  <a:cubicBezTo>
                    <a:pt x="15140" y="22191"/>
                    <a:pt x="15278" y="22329"/>
                    <a:pt x="15417" y="22329"/>
                  </a:cubicBezTo>
                  <a:cubicBezTo>
                    <a:pt x="15555" y="22467"/>
                    <a:pt x="15693" y="22467"/>
                    <a:pt x="15831" y="22467"/>
                  </a:cubicBezTo>
                  <a:cubicBezTo>
                    <a:pt x="15831" y="22606"/>
                    <a:pt x="16004" y="22606"/>
                    <a:pt x="16004" y="22606"/>
                  </a:cubicBezTo>
                  <a:lnTo>
                    <a:pt x="16419" y="22606"/>
                  </a:lnTo>
                  <a:cubicBezTo>
                    <a:pt x="16419" y="22467"/>
                    <a:pt x="16557" y="22467"/>
                    <a:pt x="16557" y="22329"/>
                  </a:cubicBezTo>
                  <a:lnTo>
                    <a:pt x="16557" y="21880"/>
                  </a:lnTo>
                  <a:lnTo>
                    <a:pt x="16419" y="21880"/>
                  </a:lnTo>
                  <a:lnTo>
                    <a:pt x="16419" y="21603"/>
                  </a:lnTo>
                  <a:cubicBezTo>
                    <a:pt x="16281" y="21465"/>
                    <a:pt x="16142" y="21327"/>
                    <a:pt x="16004" y="21016"/>
                  </a:cubicBezTo>
                  <a:cubicBezTo>
                    <a:pt x="16004" y="21016"/>
                    <a:pt x="16004" y="20877"/>
                    <a:pt x="15831" y="20877"/>
                  </a:cubicBezTo>
                  <a:cubicBezTo>
                    <a:pt x="14967" y="19426"/>
                    <a:pt x="14103" y="18147"/>
                    <a:pt x="13101" y="16833"/>
                  </a:cubicBezTo>
                  <a:cubicBezTo>
                    <a:pt x="12548" y="16142"/>
                    <a:pt x="11960" y="15416"/>
                    <a:pt x="11372" y="14690"/>
                  </a:cubicBezTo>
                  <a:cubicBezTo>
                    <a:pt x="10958" y="13964"/>
                    <a:pt x="10370" y="13238"/>
                    <a:pt x="9782" y="12374"/>
                  </a:cubicBezTo>
                  <a:cubicBezTo>
                    <a:pt x="7639" y="9367"/>
                    <a:pt x="5635" y="6325"/>
                    <a:pt x="3457" y="3318"/>
                  </a:cubicBezTo>
                  <a:cubicBezTo>
                    <a:pt x="2731" y="2316"/>
                    <a:pt x="1867" y="1279"/>
                    <a:pt x="1141" y="277"/>
                  </a:cubicBezTo>
                  <a:cubicBezTo>
                    <a:pt x="1003" y="138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6236692" y="3730675"/>
              <a:ext cx="570903" cy="785327"/>
            </a:xfrm>
            <a:custGeom>
              <a:avLst/>
              <a:gdLst/>
              <a:ahLst/>
              <a:cxnLst/>
              <a:rect l="l" t="t" r="r" b="b"/>
              <a:pathLst>
                <a:path w="28068" h="38610" extrusionOk="0">
                  <a:moveTo>
                    <a:pt x="139" y="1"/>
                  </a:moveTo>
                  <a:cubicBezTo>
                    <a:pt x="139" y="139"/>
                    <a:pt x="139" y="450"/>
                    <a:pt x="0" y="588"/>
                  </a:cubicBezTo>
                  <a:cubicBezTo>
                    <a:pt x="415" y="1176"/>
                    <a:pt x="726" y="1729"/>
                    <a:pt x="1003" y="2178"/>
                  </a:cubicBezTo>
                  <a:lnTo>
                    <a:pt x="1141" y="2455"/>
                  </a:lnTo>
                  <a:cubicBezTo>
                    <a:pt x="1590" y="2904"/>
                    <a:pt x="1867" y="3457"/>
                    <a:pt x="2143" y="4045"/>
                  </a:cubicBezTo>
                  <a:cubicBezTo>
                    <a:pt x="2593" y="4632"/>
                    <a:pt x="3008" y="5324"/>
                    <a:pt x="3457" y="5911"/>
                  </a:cubicBezTo>
                  <a:cubicBezTo>
                    <a:pt x="4459" y="7225"/>
                    <a:pt x="5462" y="8642"/>
                    <a:pt x="6602" y="10094"/>
                  </a:cubicBezTo>
                  <a:cubicBezTo>
                    <a:pt x="7916" y="11822"/>
                    <a:pt x="9195" y="13550"/>
                    <a:pt x="10508" y="15140"/>
                  </a:cubicBezTo>
                  <a:cubicBezTo>
                    <a:pt x="12513" y="17871"/>
                    <a:pt x="14691" y="20601"/>
                    <a:pt x="16834" y="23470"/>
                  </a:cubicBezTo>
                  <a:cubicBezTo>
                    <a:pt x="17560" y="24645"/>
                    <a:pt x="18424" y="25786"/>
                    <a:pt x="19288" y="26927"/>
                  </a:cubicBezTo>
                  <a:cubicBezTo>
                    <a:pt x="21465" y="30107"/>
                    <a:pt x="23885" y="33425"/>
                    <a:pt x="26339" y="36605"/>
                  </a:cubicBezTo>
                  <a:cubicBezTo>
                    <a:pt x="26477" y="36743"/>
                    <a:pt x="26650" y="36881"/>
                    <a:pt x="26650" y="37158"/>
                  </a:cubicBezTo>
                  <a:cubicBezTo>
                    <a:pt x="26927" y="37469"/>
                    <a:pt x="27203" y="37746"/>
                    <a:pt x="27514" y="38022"/>
                  </a:cubicBezTo>
                  <a:cubicBezTo>
                    <a:pt x="27514" y="38160"/>
                    <a:pt x="27653" y="38333"/>
                    <a:pt x="27653" y="38471"/>
                  </a:cubicBezTo>
                  <a:lnTo>
                    <a:pt x="27653" y="38610"/>
                  </a:lnTo>
                  <a:lnTo>
                    <a:pt x="28067" y="38610"/>
                  </a:lnTo>
                  <a:cubicBezTo>
                    <a:pt x="27514" y="37607"/>
                    <a:pt x="26788" y="36605"/>
                    <a:pt x="26201" y="35741"/>
                  </a:cubicBezTo>
                  <a:cubicBezTo>
                    <a:pt x="25060" y="34151"/>
                    <a:pt x="23885" y="32699"/>
                    <a:pt x="22744" y="31109"/>
                  </a:cubicBezTo>
                  <a:cubicBezTo>
                    <a:pt x="20601" y="28102"/>
                    <a:pt x="18285" y="25198"/>
                    <a:pt x="15970" y="22053"/>
                  </a:cubicBezTo>
                  <a:cubicBezTo>
                    <a:pt x="14241" y="19599"/>
                    <a:pt x="12375" y="17007"/>
                    <a:pt x="10647" y="14414"/>
                  </a:cubicBezTo>
                  <a:cubicBezTo>
                    <a:pt x="9644" y="13101"/>
                    <a:pt x="8780" y="11822"/>
                    <a:pt x="7778" y="10681"/>
                  </a:cubicBezTo>
                  <a:cubicBezTo>
                    <a:pt x="7328" y="9955"/>
                    <a:pt x="6913" y="9368"/>
                    <a:pt x="6326" y="8780"/>
                  </a:cubicBezTo>
                  <a:cubicBezTo>
                    <a:pt x="5911" y="8227"/>
                    <a:pt x="5462" y="7639"/>
                    <a:pt x="5047" y="7052"/>
                  </a:cubicBezTo>
                  <a:cubicBezTo>
                    <a:pt x="3457" y="5047"/>
                    <a:pt x="2005" y="2731"/>
                    <a:pt x="553" y="588"/>
                  </a:cubicBezTo>
                  <a:cubicBezTo>
                    <a:pt x="415" y="450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6136865" y="3634367"/>
              <a:ext cx="73122" cy="63990"/>
            </a:xfrm>
            <a:custGeom>
              <a:avLst/>
              <a:gdLst/>
              <a:ahLst/>
              <a:cxnLst/>
              <a:rect l="l" t="t" r="r" b="b"/>
              <a:pathLst>
                <a:path w="3595" h="3146" extrusionOk="0">
                  <a:moveTo>
                    <a:pt x="0" y="0"/>
                  </a:moveTo>
                  <a:cubicBezTo>
                    <a:pt x="138" y="138"/>
                    <a:pt x="277" y="277"/>
                    <a:pt x="450" y="415"/>
                  </a:cubicBezTo>
                  <a:lnTo>
                    <a:pt x="588" y="553"/>
                  </a:lnTo>
                  <a:cubicBezTo>
                    <a:pt x="1314" y="1003"/>
                    <a:pt x="1867" y="1417"/>
                    <a:pt x="2316" y="1867"/>
                  </a:cubicBezTo>
                  <a:cubicBezTo>
                    <a:pt x="2593" y="2281"/>
                    <a:pt x="3042" y="2593"/>
                    <a:pt x="3318" y="3007"/>
                  </a:cubicBezTo>
                  <a:cubicBezTo>
                    <a:pt x="3382" y="3007"/>
                    <a:pt x="3446" y="3007"/>
                    <a:pt x="3496" y="3021"/>
                  </a:cubicBezTo>
                  <a:lnTo>
                    <a:pt x="3496" y="3021"/>
                  </a:lnTo>
                  <a:cubicBezTo>
                    <a:pt x="2518" y="1801"/>
                    <a:pt x="1404" y="836"/>
                    <a:pt x="0" y="0"/>
                  </a:cubicBezTo>
                  <a:close/>
                  <a:moveTo>
                    <a:pt x="3496" y="3021"/>
                  </a:moveTo>
                  <a:cubicBezTo>
                    <a:pt x="3529" y="3062"/>
                    <a:pt x="3562" y="3104"/>
                    <a:pt x="3595" y="3146"/>
                  </a:cubicBezTo>
                  <a:cubicBezTo>
                    <a:pt x="3595" y="3071"/>
                    <a:pt x="3555" y="3037"/>
                    <a:pt x="3496" y="30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5997652" y="4193971"/>
              <a:ext cx="2827" cy="5655"/>
            </a:xfrm>
            <a:custGeom>
              <a:avLst/>
              <a:gdLst/>
              <a:ahLst/>
              <a:cxnLst/>
              <a:rect l="l" t="t" r="r" b="b"/>
              <a:pathLst>
                <a:path w="139" h="278" extrusionOk="0">
                  <a:moveTo>
                    <a:pt x="0" y="1"/>
                  </a:moveTo>
                  <a:cubicBezTo>
                    <a:pt x="0" y="139"/>
                    <a:pt x="139" y="139"/>
                    <a:pt x="139" y="277"/>
                  </a:cubicBezTo>
                  <a:cubicBezTo>
                    <a:pt x="139" y="139"/>
                    <a:pt x="139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6204352" y="3695528"/>
              <a:ext cx="35168" cy="47128"/>
            </a:xfrm>
            <a:custGeom>
              <a:avLst/>
              <a:gdLst/>
              <a:ahLst/>
              <a:cxnLst/>
              <a:rect l="l" t="t" r="r" b="b"/>
              <a:pathLst>
                <a:path w="1729" h="2317" extrusionOk="0">
                  <a:moveTo>
                    <a:pt x="0" y="0"/>
                  </a:moveTo>
                  <a:cubicBezTo>
                    <a:pt x="139" y="139"/>
                    <a:pt x="277" y="311"/>
                    <a:pt x="277" y="450"/>
                  </a:cubicBezTo>
                  <a:cubicBezTo>
                    <a:pt x="865" y="1003"/>
                    <a:pt x="1279" y="1729"/>
                    <a:pt x="1590" y="2316"/>
                  </a:cubicBezTo>
                  <a:cubicBezTo>
                    <a:pt x="1729" y="2178"/>
                    <a:pt x="1729" y="1867"/>
                    <a:pt x="1729" y="1729"/>
                  </a:cubicBezTo>
                  <a:cubicBezTo>
                    <a:pt x="1279" y="1176"/>
                    <a:pt x="865" y="588"/>
                    <a:pt x="277" y="139"/>
                  </a:cubicBez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5999064" y="3628041"/>
              <a:ext cx="835242" cy="941864"/>
            </a:xfrm>
            <a:custGeom>
              <a:avLst/>
              <a:gdLst/>
              <a:ahLst/>
              <a:cxnLst/>
              <a:rect l="l" t="t" r="r" b="b"/>
              <a:pathLst>
                <a:path w="41064" h="46306" extrusionOk="0">
                  <a:moveTo>
                    <a:pt x="6188" y="0"/>
                  </a:moveTo>
                  <a:cubicBezTo>
                    <a:pt x="6049" y="0"/>
                    <a:pt x="5911" y="173"/>
                    <a:pt x="5911" y="173"/>
                  </a:cubicBezTo>
                  <a:cubicBezTo>
                    <a:pt x="5773" y="449"/>
                    <a:pt x="5496" y="726"/>
                    <a:pt x="5323" y="1037"/>
                  </a:cubicBezTo>
                  <a:cubicBezTo>
                    <a:pt x="5185" y="1314"/>
                    <a:pt x="5047" y="1728"/>
                    <a:pt x="4909" y="2039"/>
                  </a:cubicBezTo>
                  <a:cubicBezTo>
                    <a:pt x="4770" y="2765"/>
                    <a:pt x="4459" y="3457"/>
                    <a:pt x="4321" y="4182"/>
                  </a:cubicBezTo>
                  <a:cubicBezTo>
                    <a:pt x="4183" y="4770"/>
                    <a:pt x="4045" y="5496"/>
                    <a:pt x="3906" y="6222"/>
                  </a:cubicBezTo>
                  <a:cubicBezTo>
                    <a:pt x="3768" y="7086"/>
                    <a:pt x="3595" y="7950"/>
                    <a:pt x="3319" y="8814"/>
                  </a:cubicBezTo>
                  <a:cubicBezTo>
                    <a:pt x="2593" y="12409"/>
                    <a:pt x="1729" y="16142"/>
                    <a:pt x="1176" y="19875"/>
                  </a:cubicBezTo>
                  <a:cubicBezTo>
                    <a:pt x="726" y="22467"/>
                    <a:pt x="312" y="25060"/>
                    <a:pt x="0" y="27825"/>
                  </a:cubicBezTo>
                  <a:cubicBezTo>
                    <a:pt x="139" y="27825"/>
                    <a:pt x="139" y="27963"/>
                    <a:pt x="139" y="28101"/>
                  </a:cubicBezTo>
                  <a:lnTo>
                    <a:pt x="312" y="28101"/>
                  </a:lnTo>
                  <a:lnTo>
                    <a:pt x="312" y="28240"/>
                  </a:lnTo>
                  <a:cubicBezTo>
                    <a:pt x="2904" y="30244"/>
                    <a:pt x="5911" y="31834"/>
                    <a:pt x="8953" y="33286"/>
                  </a:cubicBezTo>
                  <a:cubicBezTo>
                    <a:pt x="12236" y="34876"/>
                    <a:pt x="15693" y="36466"/>
                    <a:pt x="19011" y="37883"/>
                  </a:cubicBezTo>
                  <a:cubicBezTo>
                    <a:pt x="20325" y="38609"/>
                    <a:pt x="21604" y="39197"/>
                    <a:pt x="22917" y="39750"/>
                  </a:cubicBezTo>
                  <a:cubicBezTo>
                    <a:pt x="24196" y="40476"/>
                    <a:pt x="25510" y="41063"/>
                    <a:pt x="26927" y="41478"/>
                  </a:cubicBezTo>
                  <a:cubicBezTo>
                    <a:pt x="29519" y="42515"/>
                    <a:pt x="32284" y="43379"/>
                    <a:pt x="35015" y="44382"/>
                  </a:cubicBezTo>
                  <a:cubicBezTo>
                    <a:pt x="36743" y="45107"/>
                    <a:pt x="38471" y="45660"/>
                    <a:pt x="40200" y="46248"/>
                  </a:cubicBezTo>
                  <a:cubicBezTo>
                    <a:pt x="40240" y="46289"/>
                    <a:pt x="40293" y="46305"/>
                    <a:pt x="40346" y="46305"/>
                  </a:cubicBezTo>
                  <a:cubicBezTo>
                    <a:pt x="40476" y="46305"/>
                    <a:pt x="40614" y="46208"/>
                    <a:pt x="40614" y="46110"/>
                  </a:cubicBezTo>
                  <a:lnTo>
                    <a:pt x="40753" y="46110"/>
                  </a:lnTo>
                  <a:cubicBezTo>
                    <a:pt x="40926" y="45972"/>
                    <a:pt x="41064" y="45660"/>
                    <a:pt x="40926" y="45522"/>
                  </a:cubicBezTo>
                  <a:cubicBezTo>
                    <a:pt x="40476" y="44796"/>
                    <a:pt x="40200" y="44243"/>
                    <a:pt x="39750" y="43656"/>
                  </a:cubicBezTo>
                  <a:lnTo>
                    <a:pt x="39336" y="43656"/>
                  </a:lnTo>
                  <a:cubicBezTo>
                    <a:pt x="39336" y="43656"/>
                    <a:pt x="39474" y="43794"/>
                    <a:pt x="39474" y="43932"/>
                  </a:cubicBezTo>
                  <a:cubicBezTo>
                    <a:pt x="39612" y="44243"/>
                    <a:pt x="39889" y="44382"/>
                    <a:pt x="40200" y="44520"/>
                  </a:cubicBezTo>
                  <a:cubicBezTo>
                    <a:pt x="40338" y="44658"/>
                    <a:pt x="40338" y="45107"/>
                    <a:pt x="40200" y="45246"/>
                  </a:cubicBezTo>
                  <a:cubicBezTo>
                    <a:pt x="40061" y="45246"/>
                    <a:pt x="40061" y="45384"/>
                    <a:pt x="39889" y="45384"/>
                  </a:cubicBezTo>
                  <a:cubicBezTo>
                    <a:pt x="39750" y="45384"/>
                    <a:pt x="39750" y="45246"/>
                    <a:pt x="39612" y="45246"/>
                  </a:cubicBezTo>
                  <a:lnTo>
                    <a:pt x="39336" y="45246"/>
                  </a:lnTo>
                  <a:cubicBezTo>
                    <a:pt x="39197" y="45107"/>
                    <a:pt x="39024" y="45107"/>
                    <a:pt x="38886" y="44935"/>
                  </a:cubicBezTo>
                  <a:cubicBezTo>
                    <a:pt x="38886" y="44935"/>
                    <a:pt x="38748" y="44935"/>
                    <a:pt x="38748" y="44796"/>
                  </a:cubicBezTo>
                  <a:cubicBezTo>
                    <a:pt x="38610" y="44935"/>
                    <a:pt x="38610" y="44935"/>
                    <a:pt x="38471" y="44935"/>
                  </a:cubicBezTo>
                  <a:cubicBezTo>
                    <a:pt x="38471" y="44935"/>
                    <a:pt x="38333" y="44935"/>
                    <a:pt x="38333" y="44796"/>
                  </a:cubicBezTo>
                  <a:cubicBezTo>
                    <a:pt x="37296" y="44520"/>
                    <a:pt x="36294" y="44243"/>
                    <a:pt x="35291" y="43932"/>
                  </a:cubicBezTo>
                  <a:lnTo>
                    <a:pt x="34427" y="43656"/>
                  </a:lnTo>
                  <a:cubicBezTo>
                    <a:pt x="33287" y="43379"/>
                    <a:pt x="31973" y="42930"/>
                    <a:pt x="30694" y="42342"/>
                  </a:cubicBezTo>
                  <a:cubicBezTo>
                    <a:pt x="24784" y="40199"/>
                    <a:pt x="19737" y="38194"/>
                    <a:pt x="15140" y="35879"/>
                  </a:cubicBezTo>
                  <a:cubicBezTo>
                    <a:pt x="13688" y="35291"/>
                    <a:pt x="12548" y="34738"/>
                    <a:pt x="11372" y="34150"/>
                  </a:cubicBezTo>
                  <a:cubicBezTo>
                    <a:pt x="10093" y="33424"/>
                    <a:pt x="8953" y="32837"/>
                    <a:pt x="7916" y="32146"/>
                  </a:cubicBezTo>
                  <a:lnTo>
                    <a:pt x="7225" y="31696"/>
                  </a:lnTo>
                  <a:cubicBezTo>
                    <a:pt x="5185" y="30556"/>
                    <a:pt x="3042" y="29242"/>
                    <a:pt x="865" y="28378"/>
                  </a:cubicBezTo>
                  <a:cubicBezTo>
                    <a:pt x="588" y="28240"/>
                    <a:pt x="450" y="27963"/>
                    <a:pt x="450" y="27825"/>
                  </a:cubicBezTo>
                  <a:cubicBezTo>
                    <a:pt x="312" y="27652"/>
                    <a:pt x="312" y="27514"/>
                    <a:pt x="450" y="27376"/>
                  </a:cubicBezTo>
                  <a:lnTo>
                    <a:pt x="450" y="26961"/>
                  </a:lnTo>
                  <a:cubicBezTo>
                    <a:pt x="588" y="26235"/>
                    <a:pt x="726" y="25371"/>
                    <a:pt x="865" y="24507"/>
                  </a:cubicBezTo>
                  <a:lnTo>
                    <a:pt x="1003" y="23781"/>
                  </a:lnTo>
                  <a:cubicBezTo>
                    <a:pt x="1314" y="22640"/>
                    <a:pt x="1452" y="21603"/>
                    <a:pt x="1729" y="20463"/>
                  </a:cubicBezTo>
                  <a:cubicBezTo>
                    <a:pt x="2178" y="18458"/>
                    <a:pt x="2593" y="16280"/>
                    <a:pt x="3042" y="14137"/>
                  </a:cubicBezTo>
                  <a:lnTo>
                    <a:pt x="3319" y="12824"/>
                  </a:lnTo>
                  <a:cubicBezTo>
                    <a:pt x="4045" y="9091"/>
                    <a:pt x="4909" y="5185"/>
                    <a:pt x="5635" y="1314"/>
                  </a:cubicBezTo>
                  <a:cubicBezTo>
                    <a:pt x="5773" y="864"/>
                    <a:pt x="6049" y="588"/>
                    <a:pt x="6499" y="588"/>
                  </a:cubicBezTo>
                  <a:lnTo>
                    <a:pt x="6775" y="588"/>
                  </a:lnTo>
                  <a:cubicBezTo>
                    <a:pt x="6775" y="726"/>
                    <a:pt x="6913" y="726"/>
                    <a:pt x="7052" y="726"/>
                  </a:cubicBezTo>
                  <a:lnTo>
                    <a:pt x="7225" y="726"/>
                  </a:lnTo>
                  <a:cubicBezTo>
                    <a:pt x="7052" y="588"/>
                    <a:pt x="6913" y="449"/>
                    <a:pt x="6775" y="311"/>
                  </a:cubicBezTo>
                  <a:cubicBezTo>
                    <a:pt x="6775" y="311"/>
                    <a:pt x="6637" y="311"/>
                    <a:pt x="6637" y="173"/>
                  </a:cubicBezTo>
                  <a:lnTo>
                    <a:pt x="6499" y="173"/>
                  </a:lnTo>
                  <a:cubicBezTo>
                    <a:pt x="6499" y="173"/>
                    <a:pt x="6360" y="0"/>
                    <a:pt x="61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6435655" y="437536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588" y="1"/>
                  </a:moveTo>
                  <a:cubicBezTo>
                    <a:pt x="450" y="1"/>
                    <a:pt x="450" y="1"/>
                    <a:pt x="450" y="139"/>
                  </a:cubicBezTo>
                  <a:cubicBezTo>
                    <a:pt x="277" y="139"/>
                    <a:pt x="139" y="139"/>
                    <a:pt x="139" y="277"/>
                  </a:cubicBezTo>
                  <a:cubicBezTo>
                    <a:pt x="0" y="415"/>
                    <a:pt x="0" y="588"/>
                    <a:pt x="0" y="727"/>
                  </a:cubicBezTo>
                  <a:cubicBezTo>
                    <a:pt x="139" y="865"/>
                    <a:pt x="450" y="865"/>
                    <a:pt x="726" y="1003"/>
                  </a:cubicBezTo>
                  <a:cubicBezTo>
                    <a:pt x="865" y="865"/>
                    <a:pt x="865" y="727"/>
                    <a:pt x="1003" y="727"/>
                  </a:cubicBezTo>
                  <a:cubicBezTo>
                    <a:pt x="1003" y="415"/>
                    <a:pt x="865" y="139"/>
                    <a:pt x="726" y="139"/>
                  </a:cubicBezTo>
                  <a:cubicBezTo>
                    <a:pt x="726" y="1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8"/>
            <p:cNvSpPr/>
            <p:nvPr/>
          </p:nvSpPr>
          <p:spPr>
            <a:xfrm>
              <a:off x="6406122" y="4363421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cubicBezTo>
                    <a:pt x="450" y="0"/>
                    <a:pt x="312" y="138"/>
                    <a:pt x="312" y="311"/>
                  </a:cubicBezTo>
                  <a:cubicBezTo>
                    <a:pt x="173" y="449"/>
                    <a:pt x="173" y="588"/>
                    <a:pt x="1" y="726"/>
                  </a:cubicBezTo>
                  <a:cubicBezTo>
                    <a:pt x="312" y="864"/>
                    <a:pt x="588" y="864"/>
                    <a:pt x="865" y="1002"/>
                  </a:cubicBezTo>
                  <a:cubicBezTo>
                    <a:pt x="865" y="864"/>
                    <a:pt x="1038" y="726"/>
                    <a:pt x="1038" y="726"/>
                  </a:cubicBezTo>
                  <a:cubicBezTo>
                    <a:pt x="1176" y="449"/>
                    <a:pt x="1038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8"/>
            <p:cNvSpPr/>
            <p:nvPr/>
          </p:nvSpPr>
          <p:spPr>
            <a:xfrm>
              <a:off x="6476436" y="4357786"/>
              <a:ext cx="38687" cy="55569"/>
            </a:xfrm>
            <a:custGeom>
              <a:avLst/>
              <a:gdLst/>
              <a:ahLst/>
              <a:cxnLst/>
              <a:rect l="l" t="t" r="r" b="b"/>
              <a:pathLst>
                <a:path w="1902" h="2732" extrusionOk="0">
                  <a:moveTo>
                    <a:pt x="1314" y="1"/>
                  </a:moveTo>
                  <a:cubicBezTo>
                    <a:pt x="1175" y="1"/>
                    <a:pt x="1037" y="139"/>
                    <a:pt x="1037" y="139"/>
                  </a:cubicBezTo>
                  <a:cubicBezTo>
                    <a:pt x="588" y="865"/>
                    <a:pt x="311" y="1729"/>
                    <a:pt x="0" y="2455"/>
                  </a:cubicBezTo>
                  <a:cubicBezTo>
                    <a:pt x="173" y="2455"/>
                    <a:pt x="450" y="2593"/>
                    <a:pt x="726" y="2731"/>
                  </a:cubicBezTo>
                  <a:cubicBezTo>
                    <a:pt x="1175" y="2005"/>
                    <a:pt x="1452" y="1279"/>
                    <a:pt x="1901" y="588"/>
                  </a:cubicBezTo>
                  <a:cubicBezTo>
                    <a:pt x="1901" y="415"/>
                    <a:pt x="1728" y="139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6508776" y="441050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450" y="1"/>
                    <a:pt x="138" y="1"/>
                    <a:pt x="138" y="139"/>
                  </a:cubicBezTo>
                  <a:cubicBezTo>
                    <a:pt x="138" y="277"/>
                    <a:pt x="0" y="416"/>
                    <a:pt x="0" y="416"/>
                  </a:cubicBezTo>
                  <a:cubicBezTo>
                    <a:pt x="311" y="589"/>
                    <a:pt x="588" y="727"/>
                    <a:pt x="864" y="727"/>
                  </a:cubicBezTo>
                  <a:lnTo>
                    <a:pt x="864" y="589"/>
                  </a:lnTo>
                  <a:cubicBezTo>
                    <a:pt x="1003" y="277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6330194" y="4281859"/>
              <a:ext cx="44321" cy="70336"/>
            </a:xfrm>
            <a:custGeom>
              <a:avLst/>
              <a:gdLst/>
              <a:ahLst/>
              <a:cxnLst/>
              <a:rect l="l" t="t" r="r" b="b"/>
              <a:pathLst>
                <a:path w="2179" h="3458" extrusionOk="0">
                  <a:moveTo>
                    <a:pt x="1591" y="1"/>
                  </a:moveTo>
                  <a:cubicBezTo>
                    <a:pt x="1452" y="139"/>
                    <a:pt x="1452" y="139"/>
                    <a:pt x="1314" y="277"/>
                  </a:cubicBezTo>
                  <a:cubicBezTo>
                    <a:pt x="865" y="1141"/>
                    <a:pt x="450" y="2144"/>
                    <a:pt x="1" y="3008"/>
                  </a:cubicBezTo>
                  <a:cubicBezTo>
                    <a:pt x="277" y="3146"/>
                    <a:pt x="588" y="3284"/>
                    <a:pt x="865" y="3457"/>
                  </a:cubicBezTo>
                  <a:cubicBezTo>
                    <a:pt x="1314" y="2420"/>
                    <a:pt x="1591" y="1556"/>
                    <a:pt x="2178" y="692"/>
                  </a:cubicBezTo>
                  <a:lnTo>
                    <a:pt x="2178" y="277"/>
                  </a:lnTo>
                  <a:cubicBezTo>
                    <a:pt x="2178" y="139"/>
                    <a:pt x="2005" y="139"/>
                    <a:pt x="1867" y="139"/>
                  </a:cubicBezTo>
                  <a:cubicBezTo>
                    <a:pt x="1867" y="1"/>
                    <a:pt x="1729" y="1"/>
                    <a:pt x="17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6286606" y="4307873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54" y="0"/>
                  </a:moveTo>
                  <a:cubicBezTo>
                    <a:pt x="415" y="0"/>
                    <a:pt x="277" y="139"/>
                    <a:pt x="277" y="277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865"/>
                    <a:pt x="554" y="1003"/>
                    <a:pt x="865" y="1141"/>
                  </a:cubicBezTo>
                  <a:cubicBezTo>
                    <a:pt x="865" y="865"/>
                    <a:pt x="1003" y="726"/>
                    <a:pt x="1003" y="588"/>
                  </a:cubicBezTo>
                  <a:cubicBezTo>
                    <a:pt x="1141" y="450"/>
                    <a:pt x="1141" y="277"/>
                    <a:pt x="1141" y="277"/>
                  </a:cubicBezTo>
                  <a:cubicBezTo>
                    <a:pt x="1003" y="139"/>
                    <a:pt x="1003" y="0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6356920" y="4337406"/>
              <a:ext cx="23208" cy="26035"/>
            </a:xfrm>
            <a:custGeom>
              <a:avLst/>
              <a:gdLst/>
              <a:ahLst/>
              <a:cxnLst/>
              <a:rect l="l" t="t" r="r" b="b"/>
              <a:pathLst>
                <a:path w="1141" h="1280" extrusionOk="0">
                  <a:moveTo>
                    <a:pt x="691" y="0"/>
                  </a:moveTo>
                  <a:cubicBezTo>
                    <a:pt x="553" y="0"/>
                    <a:pt x="277" y="138"/>
                    <a:pt x="277" y="277"/>
                  </a:cubicBezTo>
                  <a:cubicBezTo>
                    <a:pt x="138" y="415"/>
                    <a:pt x="138" y="726"/>
                    <a:pt x="0" y="864"/>
                  </a:cubicBezTo>
                  <a:cubicBezTo>
                    <a:pt x="277" y="1003"/>
                    <a:pt x="553" y="1141"/>
                    <a:pt x="864" y="1279"/>
                  </a:cubicBezTo>
                  <a:cubicBezTo>
                    <a:pt x="864" y="1003"/>
                    <a:pt x="1002" y="864"/>
                    <a:pt x="1002" y="553"/>
                  </a:cubicBezTo>
                  <a:cubicBezTo>
                    <a:pt x="1141" y="415"/>
                    <a:pt x="1002" y="138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6380107" y="4352173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0"/>
                  </a:moveTo>
                  <a:cubicBezTo>
                    <a:pt x="416" y="0"/>
                    <a:pt x="277" y="0"/>
                    <a:pt x="277" y="277"/>
                  </a:cubicBezTo>
                  <a:cubicBezTo>
                    <a:pt x="139" y="415"/>
                    <a:pt x="139" y="553"/>
                    <a:pt x="1" y="691"/>
                  </a:cubicBezTo>
                  <a:cubicBezTo>
                    <a:pt x="277" y="864"/>
                    <a:pt x="588" y="1002"/>
                    <a:pt x="865" y="1002"/>
                  </a:cubicBezTo>
                  <a:cubicBezTo>
                    <a:pt x="865" y="864"/>
                    <a:pt x="1003" y="691"/>
                    <a:pt x="1003" y="553"/>
                  </a:cubicBezTo>
                  <a:cubicBezTo>
                    <a:pt x="1141" y="415"/>
                    <a:pt x="1003" y="138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6634617" y="4430907"/>
              <a:ext cx="32361" cy="40802"/>
            </a:xfrm>
            <a:custGeom>
              <a:avLst/>
              <a:gdLst/>
              <a:ahLst/>
              <a:cxnLst/>
              <a:rect l="l" t="t" r="r" b="b"/>
              <a:pathLst>
                <a:path w="1591" h="2006" extrusionOk="0">
                  <a:moveTo>
                    <a:pt x="1037" y="0"/>
                  </a:moveTo>
                  <a:cubicBezTo>
                    <a:pt x="864" y="0"/>
                    <a:pt x="726" y="139"/>
                    <a:pt x="588" y="277"/>
                  </a:cubicBezTo>
                  <a:cubicBezTo>
                    <a:pt x="450" y="726"/>
                    <a:pt x="173" y="1141"/>
                    <a:pt x="0" y="1590"/>
                  </a:cubicBezTo>
                  <a:lnTo>
                    <a:pt x="0" y="1729"/>
                  </a:lnTo>
                  <a:cubicBezTo>
                    <a:pt x="311" y="1729"/>
                    <a:pt x="450" y="1867"/>
                    <a:pt x="726" y="2005"/>
                  </a:cubicBezTo>
                  <a:cubicBezTo>
                    <a:pt x="1037" y="1452"/>
                    <a:pt x="1176" y="1003"/>
                    <a:pt x="1452" y="588"/>
                  </a:cubicBezTo>
                  <a:cubicBezTo>
                    <a:pt x="1590" y="450"/>
                    <a:pt x="1452" y="139"/>
                    <a:pt x="11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6734444" y="4495588"/>
              <a:ext cx="14787" cy="5634"/>
            </a:xfrm>
            <a:custGeom>
              <a:avLst/>
              <a:gdLst/>
              <a:ahLst/>
              <a:cxnLst/>
              <a:rect l="l" t="t" r="r" b="b"/>
              <a:pathLst>
                <a:path w="727" h="277" extrusionOk="0">
                  <a:moveTo>
                    <a:pt x="277" y="0"/>
                  </a:moveTo>
                  <a:cubicBezTo>
                    <a:pt x="277" y="0"/>
                    <a:pt x="139" y="0"/>
                    <a:pt x="1" y="139"/>
                  </a:cubicBezTo>
                  <a:cubicBezTo>
                    <a:pt x="277" y="139"/>
                    <a:pt x="588" y="277"/>
                    <a:pt x="726" y="277"/>
                  </a:cubicBezTo>
                  <a:cubicBezTo>
                    <a:pt x="726" y="139"/>
                    <a:pt x="726" y="139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6564303" y="4430907"/>
              <a:ext cx="21113" cy="17594"/>
            </a:xfrm>
            <a:custGeom>
              <a:avLst/>
              <a:gdLst/>
              <a:ahLst/>
              <a:cxnLst/>
              <a:rect l="l" t="t" r="r" b="b"/>
              <a:pathLst>
                <a:path w="1038" h="865" extrusionOk="0">
                  <a:moveTo>
                    <a:pt x="588" y="0"/>
                  </a:moveTo>
                  <a:cubicBezTo>
                    <a:pt x="450" y="0"/>
                    <a:pt x="312" y="139"/>
                    <a:pt x="174" y="277"/>
                  </a:cubicBezTo>
                  <a:cubicBezTo>
                    <a:pt x="174" y="450"/>
                    <a:pt x="174" y="450"/>
                    <a:pt x="1" y="588"/>
                  </a:cubicBezTo>
                  <a:cubicBezTo>
                    <a:pt x="312" y="588"/>
                    <a:pt x="588" y="726"/>
                    <a:pt x="865" y="864"/>
                  </a:cubicBezTo>
                  <a:cubicBezTo>
                    <a:pt x="865" y="726"/>
                    <a:pt x="1038" y="726"/>
                    <a:pt x="1038" y="726"/>
                  </a:cubicBezTo>
                  <a:cubicBezTo>
                    <a:pt x="1038" y="450"/>
                    <a:pt x="1038" y="139"/>
                    <a:pt x="727" y="139"/>
                  </a:cubicBezTo>
                  <a:cubicBezTo>
                    <a:pt x="727" y="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6704911" y="4483628"/>
              <a:ext cx="17594" cy="11980"/>
            </a:xfrm>
            <a:custGeom>
              <a:avLst/>
              <a:gdLst/>
              <a:ahLst/>
              <a:cxnLst/>
              <a:rect l="l" t="t" r="r" b="b"/>
              <a:pathLst>
                <a:path w="865" h="589" extrusionOk="0">
                  <a:moveTo>
                    <a:pt x="450" y="1"/>
                  </a:moveTo>
                  <a:cubicBezTo>
                    <a:pt x="312" y="1"/>
                    <a:pt x="174" y="139"/>
                    <a:pt x="1" y="277"/>
                  </a:cubicBezTo>
                  <a:cubicBezTo>
                    <a:pt x="312" y="277"/>
                    <a:pt x="588" y="450"/>
                    <a:pt x="865" y="588"/>
                  </a:cubicBezTo>
                  <a:lnTo>
                    <a:pt x="865" y="450"/>
                  </a:lnTo>
                  <a:cubicBezTo>
                    <a:pt x="865" y="277"/>
                    <a:pt x="727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6233886" y="3742635"/>
              <a:ext cx="565269" cy="773367"/>
            </a:xfrm>
            <a:custGeom>
              <a:avLst/>
              <a:gdLst/>
              <a:ahLst/>
              <a:cxnLst/>
              <a:rect l="l" t="t" r="r" b="b"/>
              <a:pathLst>
                <a:path w="27791" h="38022" extrusionOk="0">
                  <a:moveTo>
                    <a:pt x="138" y="0"/>
                  </a:moveTo>
                  <a:cubicBezTo>
                    <a:pt x="138" y="138"/>
                    <a:pt x="138" y="415"/>
                    <a:pt x="0" y="588"/>
                  </a:cubicBezTo>
                  <a:cubicBezTo>
                    <a:pt x="691" y="1590"/>
                    <a:pt x="1417" y="2731"/>
                    <a:pt x="2143" y="3733"/>
                  </a:cubicBezTo>
                  <a:cubicBezTo>
                    <a:pt x="2731" y="4597"/>
                    <a:pt x="3146" y="5323"/>
                    <a:pt x="3733" y="6049"/>
                  </a:cubicBezTo>
                  <a:cubicBezTo>
                    <a:pt x="4321" y="6913"/>
                    <a:pt x="5012" y="7639"/>
                    <a:pt x="5738" y="8503"/>
                  </a:cubicBezTo>
                  <a:lnTo>
                    <a:pt x="5600" y="8503"/>
                  </a:lnTo>
                  <a:cubicBezTo>
                    <a:pt x="7916" y="11372"/>
                    <a:pt x="10197" y="14414"/>
                    <a:pt x="12236" y="17559"/>
                  </a:cubicBezTo>
                  <a:cubicBezTo>
                    <a:pt x="13377" y="19011"/>
                    <a:pt x="14379" y="20601"/>
                    <a:pt x="15554" y="22191"/>
                  </a:cubicBezTo>
                  <a:cubicBezTo>
                    <a:pt x="16695" y="23608"/>
                    <a:pt x="17836" y="25198"/>
                    <a:pt x="18838" y="26650"/>
                  </a:cubicBezTo>
                  <a:cubicBezTo>
                    <a:pt x="20566" y="28931"/>
                    <a:pt x="22295" y="31109"/>
                    <a:pt x="23885" y="33425"/>
                  </a:cubicBezTo>
                  <a:cubicBezTo>
                    <a:pt x="24749" y="34565"/>
                    <a:pt x="25613" y="35568"/>
                    <a:pt x="26339" y="36708"/>
                  </a:cubicBezTo>
                  <a:cubicBezTo>
                    <a:pt x="26615" y="37158"/>
                    <a:pt x="26788" y="37434"/>
                    <a:pt x="27065" y="37883"/>
                  </a:cubicBezTo>
                  <a:lnTo>
                    <a:pt x="27479" y="37883"/>
                  </a:lnTo>
                  <a:cubicBezTo>
                    <a:pt x="27479" y="37883"/>
                    <a:pt x="27652" y="37883"/>
                    <a:pt x="27791" y="38022"/>
                  </a:cubicBezTo>
                  <a:lnTo>
                    <a:pt x="27791" y="37883"/>
                  </a:lnTo>
                  <a:cubicBezTo>
                    <a:pt x="27791" y="37745"/>
                    <a:pt x="27652" y="37572"/>
                    <a:pt x="27652" y="37434"/>
                  </a:cubicBezTo>
                  <a:cubicBezTo>
                    <a:pt x="27341" y="37158"/>
                    <a:pt x="27065" y="36881"/>
                    <a:pt x="26788" y="36570"/>
                  </a:cubicBezTo>
                  <a:cubicBezTo>
                    <a:pt x="26788" y="36293"/>
                    <a:pt x="26615" y="36155"/>
                    <a:pt x="26477" y="36017"/>
                  </a:cubicBezTo>
                  <a:cubicBezTo>
                    <a:pt x="24023" y="32837"/>
                    <a:pt x="21603" y="29519"/>
                    <a:pt x="19426" y="26339"/>
                  </a:cubicBezTo>
                  <a:cubicBezTo>
                    <a:pt x="18562" y="25198"/>
                    <a:pt x="17698" y="24057"/>
                    <a:pt x="16972" y="22882"/>
                  </a:cubicBezTo>
                  <a:cubicBezTo>
                    <a:pt x="14829" y="20013"/>
                    <a:pt x="12651" y="17283"/>
                    <a:pt x="10646" y="14552"/>
                  </a:cubicBezTo>
                  <a:cubicBezTo>
                    <a:pt x="9333" y="12962"/>
                    <a:pt x="8054" y="11234"/>
                    <a:pt x="6740" y="9506"/>
                  </a:cubicBezTo>
                  <a:cubicBezTo>
                    <a:pt x="5600" y="8054"/>
                    <a:pt x="4597" y="6637"/>
                    <a:pt x="3595" y="5323"/>
                  </a:cubicBezTo>
                  <a:cubicBezTo>
                    <a:pt x="3146" y="4736"/>
                    <a:pt x="2731" y="4044"/>
                    <a:pt x="2281" y="3457"/>
                  </a:cubicBezTo>
                  <a:cubicBezTo>
                    <a:pt x="2005" y="2869"/>
                    <a:pt x="1728" y="2316"/>
                    <a:pt x="1279" y="1867"/>
                  </a:cubicBezTo>
                  <a:lnTo>
                    <a:pt x="1141" y="1590"/>
                  </a:lnTo>
                  <a:cubicBezTo>
                    <a:pt x="864" y="1141"/>
                    <a:pt x="553" y="588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6145998" y="3642787"/>
              <a:ext cx="58376" cy="52762"/>
            </a:xfrm>
            <a:custGeom>
              <a:avLst/>
              <a:gdLst/>
              <a:ahLst/>
              <a:cxnLst/>
              <a:rect l="l" t="t" r="r" b="b"/>
              <a:pathLst>
                <a:path w="2870" h="2594" extrusionOk="0">
                  <a:moveTo>
                    <a:pt x="1" y="1"/>
                  </a:moveTo>
                  <a:lnTo>
                    <a:pt x="1" y="1"/>
                  </a:lnTo>
                  <a:cubicBezTo>
                    <a:pt x="415" y="589"/>
                    <a:pt x="692" y="1003"/>
                    <a:pt x="692" y="1453"/>
                  </a:cubicBezTo>
                  <a:cubicBezTo>
                    <a:pt x="1141" y="1867"/>
                    <a:pt x="1556" y="2179"/>
                    <a:pt x="1867" y="2593"/>
                  </a:cubicBezTo>
                  <a:lnTo>
                    <a:pt x="2869" y="2593"/>
                  </a:lnTo>
                  <a:cubicBezTo>
                    <a:pt x="2593" y="2179"/>
                    <a:pt x="2144" y="1867"/>
                    <a:pt x="1867" y="1453"/>
                  </a:cubicBezTo>
                  <a:cubicBezTo>
                    <a:pt x="1418" y="1003"/>
                    <a:pt x="865" y="589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6591029" y="444284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277" y="1"/>
                    <a:pt x="139" y="139"/>
                    <a:pt x="139" y="277"/>
                  </a:cubicBezTo>
                  <a:cubicBezTo>
                    <a:pt x="139" y="277"/>
                    <a:pt x="139" y="416"/>
                    <a:pt x="0" y="416"/>
                  </a:cubicBezTo>
                  <a:cubicBezTo>
                    <a:pt x="277" y="554"/>
                    <a:pt x="588" y="554"/>
                    <a:pt x="864" y="727"/>
                  </a:cubicBezTo>
                  <a:cubicBezTo>
                    <a:pt x="1003" y="416"/>
                    <a:pt x="864" y="139"/>
                    <a:pt x="726" y="139"/>
                  </a:cubicBezTo>
                  <a:cubicBezTo>
                    <a:pt x="588" y="139"/>
                    <a:pt x="588" y="1"/>
                    <a:pt x="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6673283" y="4468861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415" y="1"/>
                  </a:moveTo>
                  <a:cubicBezTo>
                    <a:pt x="277" y="1"/>
                    <a:pt x="139" y="139"/>
                    <a:pt x="139" y="312"/>
                  </a:cubicBezTo>
                  <a:cubicBezTo>
                    <a:pt x="0" y="312"/>
                    <a:pt x="0" y="450"/>
                    <a:pt x="0" y="450"/>
                  </a:cubicBezTo>
                  <a:cubicBezTo>
                    <a:pt x="277" y="588"/>
                    <a:pt x="553" y="727"/>
                    <a:pt x="865" y="727"/>
                  </a:cubicBezTo>
                  <a:lnTo>
                    <a:pt x="865" y="588"/>
                  </a:lnTo>
                  <a:cubicBezTo>
                    <a:pt x="1003" y="450"/>
                    <a:pt x="865" y="139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6265514" y="4299432"/>
              <a:ext cx="21113" cy="20421"/>
            </a:xfrm>
            <a:custGeom>
              <a:avLst/>
              <a:gdLst/>
              <a:ahLst/>
              <a:cxnLst/>
              <a:rect l="l" t="t" r="r" b="b"/>
              <a:pathLst>
                <a:path w="1038" h="1004" extrusionOk="0">
                  <a:moveTo>
                    <a:pt x="588" y="1"/>
                  </a:moveTo>
                  <a:cubicBezTo>
                    <a:pt x="450" y="1"/>
                    <a:pt x="312" y="1"/>
                    <a:pt x="173" y="277"/>
                  </a:cubicBezTo>
                  <a:cubicBezTo>
                    <a:pt x="173" y="415"/>
                    <a:pt x="1" y="415"/>
                    <a:pt x="1" y="554"/>
                  </a:cubicBezTo>
                  <a:cubicBezTo>
                    <a:pt x="173" y="692"/>
                    <a:pt x="312" y="865"/>
                    <a:pt x="450" y="865"/>
                  </a:cubicBezTo>
                  <a:cubicBezTo>
                    <a:pt x="588" y="865"/>
                    <a:pt x="726" y="1003"/>
                    <a:pt x="726" y="1003"/>
                  </a:cubicBezTo>
                  <a:cubicBezTo>
                    <a:pt x="865" y="865"/>
                    <a:pt x="865" y="692"/>
                    <a:pt x="1038" y="554"/>
                  </a:cubicBezTo>
                  <a:cubicBezTo>
                    <a:pt x="1038" y="415"/>
                    <a:pt x="1038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6538289" y="4418948"/>
              <a:ext cx="20421" cy="17594"/>
            </a:xfrm>
            <a:custGeom>
              <a:avLst/>
              <a:gdLst/>
              <a:ahLst/>
              <a:cxnLst/>
              <a:rect l="l" t="t" r="r" b="b"/>
              <a:pathLst>
                <a:path w="1004" h="865" extrusionOk="0">
                  <a:moveTo>
                    <a:pt x="416" y="1"/>
                  </a:moveTo>
                  <a:lnTo>
                    <a:pt x="277" y="174"/>
                  </a:lnTo>
                  <a:cubicBezTo>
                    <a:pt x="277" y="174"/>
                    <a:pt x="139" y="174"/>
                    <a:pt x="139" y="312"/>
                  </a:cubicBezTo>
                  <a:cubicBezTo>
                    <a:pt x="1" y="450"/>
                    <a:pt x="1" y="450"/>
                    <a:pt x="1" y="588"/>
                  </a:cubicBezTo>
                  <a:cubicBezTo>
                    <a:pt x="277" y="727"/>
                    <a:pt x="588" y="727"/>
                    <a:pt x="727" y="865"/>
                  </a:cubicBezTo>
                  <a:cubicBezTo>
                    <a:pt x="865" y="865"/>
                    <a:pt x="865" y="727"/>
                    <a:pt x="865" y="727"/>
                  </a:cubicBezTo>
                  <a:cubicBezTo>
                    <a:pt x="1003" y="588"/>
                    <a:pt x="1003" y="450"/>
                    <a:pt x="865" y="312"/>
                  </a:cubicBezTo>
                  <a:lnTo>
                    <a:pt x="727" y="174"/>
                  </a:lnTo>
                  <a:cubicBezTo>
                    <a:pt x="588" y="1"/>
                    <a:pt x="588" y="1"/>
                    <a:pt x="4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6236692" y="4281859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415" y="1"/>
                  </a:moveTo>
                  <a:cubicBezTo>
                    <a:pt x="277" y="139"/>
                    <a:pt x="277" y="139"/>
                    <a:pt x="139" y="277"/>
                  </a:cubicBezTo>
                  <a:cubicBezTo>
                    <a:pt x="139" y="415"/>
                    <a:pt x="139" y="554"/>
                    <a:pt x="0" y="692"/>
                  </a:cubicBezTo>
                  <a:cubicBezTo>
                    <a:pt x="277" y="865"/>
                    <a:pt x="553" y="1003"/>
                    <a:pt x="865" y="1141"/>
                  </a:cubicBezTo>
                  <a:cubicBezTo>
                    <a:pt x="865" y="1003"/>
                    <a:pt x="1003" y="865"/>
                    <a:pt x="1003" y="692"/>
                  </a:cubicBezTo>
                  <a:lnTo>
                    <a:pt x="1003" y="277"/>
                  </a:lnTo>
                  <a:cubicBezTo>
                    <a:pt x="1003" y="139"/>
                    <a:pt x="865" y="139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6116465" y="4217179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88" y="1"/>
                  </a:moveTo>
                  <a:cubicBezTo>
                    <a:pt x="416" y="1"/>
                    <a:pt x="277" y="1"/>
                    <a:pt x="277" y="139"/>
                  </a:cubicBezTo>
                  <a:cubicBezTo>
                    <a:pt x="139" y="277"/>
                    <a:pt x="139" y="415"/>
                    <a:pt x="1" y="588"/>
                  </a:cubicBezTo>
                  <a:cubicBezTo>
                    <a:pt x="277" y="726"/>
                    <a:pt x="588" y="1003"/>
                    <a:pt x="865" y="1141"/>
                  </a:cubicBezTo>
                  <a:cubicBezTo>
                    <a:pt x="865" y="1003"/>
                    <a:pt x="1003" y="726"/>
                    <a:pt x="1003" y="588"/>
                  </a:cubicBezTo>
                  <a:cubicBezTo>
                    <a:pt x="1141" y="277"/>
                    <a:pt x="1003" y="139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6091865" y="4199605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277" y="0"/>
                    <a:pt x="138" y="0"/>
                    <a:pt x="0" y="139"/>
                  </a:cubicBezTo>
                  <a:cubicBezTo>
                    <a:pt x="277" y="415"/>
                    <a:pt x="415" y="726"/>
                    <a:pt x="691" y="865"/>
                  </a:cubicBezTo>
                  <a:cubicBezTo>
                    <a:pt x="691" y="865"/>
                    <a:pt x="691" y="726"/>
                    <a:pt x="864" y="588"/>
                  </a:cubicBezTo>
                  <a:cubicBezTo>
                    <a:pt x="1003" y="277"/>
                    <a:pt x="864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5788869" y="4129291"/>
              <a:ext cx="5634" cy="1478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cubicBezTo>
                    <a:pt x="0" y="139"/>
                    <a:pt x="139" y="416"/>
                    <a:pt x="139" y="727"/>
                  </a:cubicBezTo>
                  <a:lnTo>
                    <a:pt x="139" y="589"/>
                  </a:lnTo>
                  <a:cubicBezTo>
                    <a:pt x="277" y="416"/>
                    <a:pt x="277" y="139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6134038" y="4225620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727" y="0"/>
                  </a:moveTo>
                  <a:cubicBezTo>
                    <a:pt x="589" y="0"/>
                    <a:pt x="277" y="0"/>
                    <a:pt x="277" y="173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1037"/>
                    <a:pt x="589" y="1176"/>
                    <a:pt x="865" y="1314"/>
                  </a:cubicBezTo>
                  <a:cubicBezTo>
                    <a:pt x="865" y="1037"/>
                    <a:pt x="1003" y="864"/>
                    <a:pt x="1003" y="588"/>
                  </a:cubicBezTo>
                  <a:cubicBezTo>
                    <a:pt x="1142" y="311"/>
                    <a:pt x="1142" y="173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6209966" y="4267092"/>
              <a:ext cx="20421" cy="26035"/>
            </a:xfrm>
            <a:custGeom>
              <a:avLst/>
              <a:gdLst/>
              <a:ahLst/>
              <a:cxnLst/>
              <a:rect l="l" t="t" r="r" b="b"/>
              <a:pathLst>
                <a:path w="1004" h="1280" extrusionOk="0">
                  <a:moveTo>
                    <a:pt x="589" y="1"/>
                  </a:moveTo>
                  <a:cubicBezTo>
                    <a:pt x="450" y="1"/>
                    <a:pt x="312" y="1"/>
                    <a:pt x="139" y="277"/>
                  </a:cubicBezTo>
                  <a:cubicBezTo>
                    <a:pt x="139" y="415"/>
                    <a:pt x="1" y="554"/>
                    <a:pt x="1" y="865"/>
                  </a:cubicBezTo>
                  <a:cubicBezTo>
                    <a:pt x="312" y="1003"/>
                    <a:pt x="589" y="1141"/>
                    <a:pt x="727" y="1280"/>
                  </a:cubicBezTo>
                  <a:cubicBezTo>
                    <a:pt x="865" y="1003"/>
                    <a:pt x="865" y="865"/>
                    <a:pt x="1003" y="554"/>
                  </a:cubicBezTo>
                  <a:lnTo>
                    <a:pt x="1003" y="277"/>
                  </a:lnTo>
                  <a:cubicBezTo>
                    <a:pt x="1003" y="139"/>
                    <a:pt x="865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6181145" y="4199605"/>
              <a:ext cx="43609" cy="75950"/>
            </a:xfrm>
            <a:custGeom>
              <a:avLst/>
              <a:gdLst/>
              <a:ahLst/>
              <a:cxnLst/>
              <a:rect l="l" t="t" r="r" b="b"/>
              <a:pathLst>
                <a:path w="2144" h="3734" extrusionOk="0">
                  <a:moveTo>
                    <a:pt x="1729" y="0"/>
                  </a:moveTo>
                  <a:lnTo>
                    <a:pt x="1556" y="139"/>
                  </a:lnTo>
                  <a:cubicBezTo>
                    <a:pt x="1418" y="139"/>
                    <a:pt x="1418" y="277"/>
                    <a:pt x="1280" y="277"/>
                  </a:cubicBezTo>
                  <a:cubicBezTo>
                    <a:pt x="692" y="1279"/>
                    <a:pt x="416" y="2316"/>
                    <a:pt x="1" y="3457"/>
                  </a:cubicBezTo>
                  <a:lnTo>
                    <a:pt x="277" y="3457"/>
                  </a:lnTo>
                  <a:cubicBezTo>
                    <a:pt x="416" y="3595"/>
                    <a:pt x="692" y="3733"/>
                    <a:pt x="865" y="3733"/>
                  </a:cubicBezTo>
                  <a:cubicBezTo>
                    <a:pt x="1141" y="2731"/>
                    <a:pt x="1556" y="1729"/>
                    <a:pt x="2144" y="726"/>
                  </a:cubicBezTo>
                  <a:lnTo>
                    <a:pt x="2144" y="277"/>
                  </a:lnTo>
                  <a:cubicBezTo>
                    <a:pt x="2144" y="277"/>
                    <a:pt x="2006" y="139"/>
                    <a:pt x="1867" y="139"/>
                  </a:cubicBezTo>
                  <a:lnTo>
                    <a:pt x="17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6005390" y="3639980"/>
              <a:ext cx="781809" cy="902038"/>
            </a:xfrm>
            <a:custGeom>
              <a:avLst/>
              <a:gdLst/>
              <a:ahLst/>
              <a:cxnLst/>
              <a:rect l="l" t="t" r="r" b="b"/>
              <a:pathLst>
                <a:path w="38437" h="44348" extrusionOk="0">
                  <a:moveTo>
                    <a:pt x="6326" y="29519"/>
                  </a:moveTo>
                  <a:cubicBezTo>
                    <a:pt x="6326" y="29830"/>
                    <a:pt x="6188" y="30107"/>
                    <a:pt x="6188" y="30522"/>
                  </a:cubicBezTo>
                  <a:cubicBezTo>
                    <a:pt x="6049" y="30383"/>
                    <a:pt x="6049" y="30383"/>
                    <a:pt x="5877" y="30383"/>
                  </a:cubicBezTo>
                  <a:cubicBezTo>
                    <a:pt x="6049" y="30107"/>
                    <a:pt x="6188" y="29830"/>
                    <a:pt x="6326" y="29519"/>
                  </a:cubicBezTo>
                  <a:close/>
                  <a:moveTo>
                    <a:pt x="6188" y="1"/>
                  </a:moveTo>
                  <a:cubicBezTo>
                    <a:pt x="5738" y="1"/>
                    <a:pt x="5462" y="277"/>
                    <a:pt x="5324" y="727"/>
                  </a:cubicBezTo>
                  <a:cubicBezTo>
                    <a:pt x="4598" y="4598"/>
                    <a:pt x="3734" y="8504"/>
                    <a:pt x="3008" y="12237"/>
                  </a:cubicBezTo>
                  <a:lnTo>
                    <a:pt x="2731" y="13550"/>
                  </a:lnTo>
                  <a:cubicBezTo>
                    <a:pt x="2282" y="15693"/>
                    <a:pt x="1867" y="17871"/>
                    <a:pt x="1418" y="19876"/>
                  </a:cubicBezTo>
                  <a:cubicBezTo>
                    <a:pt x="1141" y="21016"/>
                    <a:pt x="1003" y="22053"/>
                    <a:pt x="692" y="23194"/>
                  </a:cubicBezTo>
                  <a:lnTo>
                    <a:pt x="554" y="23920"/>
                  </a:lnTo>
                  <a:cubicBezTo>
                    <a:pt x="415" y="24784"/>
                    <a:pt x="277" y="25648"/>
                    <a:pt x="139" y="26374"/>
                  </a:cubicBezTo>
                  <a:lnTo>
                    <a:pt x="139" y="26789"/>
                  </a:lnTo>
                  <a:cubicBezTo>
                    <a:pt x="1" y="26927"/>
                    <a:pt x="1" y="27065"/>
                    <a:pt x="139" y="27238"/>
                  </a:cubicBezTo>
                  <a:cubicBezTo>
                    <a:pt x="139" y="27376"/>
                    <a:pt x="277" y="27653"/>
                    <a:pt x="554" y="27791"/>
                  </a:cubicBezTo>
                  <a:cubicBezTo>
                    <a:pt x="2731" y="28655"/>
                    <a:pt x="4874" y="29969"/>
                    <a:pt x="6914" y="31109"/>
                  </a:cubicBezTo>
                  <a:lnTo>
                    <a:pt x="7605" y="31559"/>
                  </a:lnTo>
                  <a:cubicBezTo>
                    <a:pt x="8642" y="32250"/>
                    <a:pt x="9782" y="32837"/>
                    <a:pt x="11061" y="33563"/>
                  </a:cubicBezTo>
                  <a:cubicBezTo>
                    <a:pt x="12237" y="34151"/>
                    <a:pt x="13377" y="34704"/>
                    <a:pt x="14829" y="35292"/>
                  </a:cubicBezTo>
                  <a:cubicBezTo>
                    <a:pt x="19426" y="37607"/>
                    <a:pt x="24473" y="39612"/>
                    <a:pt x="30383" y="41755"/>
                  </a:cubicBezTo>
                  <a:cubicBezTo>
                    <a:pt x="31662" y="42343"/>
                    <a:pt x="32976" y="42792"/>
                    <a:pt x="34116" y="43069"/>
                  </a:cubicBezTo>
                  <a:lnTo>
                    <a:pt x="34980" y="43345"/>
                  </a:lnTo>
                  <a:cubicBezTo>
                    <a:pt x="35983" y="43656"/>
                    <a:pt x="36985" y="43933"/>
                    <a:pt x="38022" y="44209"/>
                  </a:cubicBezTo>
                  <a:cubicBezTo>
                    <a:pt x="38022" y="44348"/>
                    <a:pt x="38160" y="44348"/>
                    <a:pt x="38160" y="44348"/>
                  </a:cubicBezTo>
                  <a:cubicBezTo>
                    <a:pt x="38299" y="44348"/>
                    <a:pt x="38299" y="44348"/>
                    <a:pt x="38437" y="44209"/>
                  </a:cubicBezTo>
                  <a:cubicBezTo>
                    <a:pt x="38160" y="44209"/>
                    <a:pt x="37849" y="44071"/>
                    <a:pt x="37573" y="43933"/>
                  </a:cubicBezTo>
                  <a:lnTo>
                    <a:pt x="37711" y="43795"/>
                  </a:lnTo>
                  <a:cubicBezTo>
                    <a:pt x="37711" y="43656"/>
                    <a:pt x="37849" y="43483"/>
                    <a:pt x="37849" y="43345"/>
                  </a:cubicBezTo>
                  <a:cubicBezTo>
                    <a:pt x="38022" y="43069"/>
                    <a:pt x="37849" y="42792"/>
                    <a:pt x="37711" y="42792"/>
                  </a:cubicBezTo>
                  <a:lnTo>
                    <a:pt x="37435" y="42792"/>
                  </a:lnTo>
                  <a:cubicBezTo>
                    <a:pt x="37296" y="42792"/>
                    <a:pt x="37158" y="42792"/>
                    <a:pt x="37158" y="42930"/>
                  </a:cubicBezTo>
                  <a:cubicBezTo>
                    <a:pt x="36985" y="43069"/>
                    <a:pt x="36985" y="43345"/>
                    <a:pt x="36847" y="43483"/>
                  </a:cubicBezTo>
                  <a:lnTo>
                    <a:pt x="36847" y="43795"/>
                  </a:lnTo>
                  <a:cubicBezTo>
                    <a:pt x="36709" y="43656"/>
                    <a:pt x="36432" y="43656"/>
                    <a:pt x="36294" y="43483"/>
                  </a:cubicBezTo>
                  <a:cubicBezTo>
                    <a:pt x="36294" y="43207"/>
                    <a:pt x="36432" y="42930"/>
                    <a:pt x="36570" y="42619"/>
                  </a:cubicBezTo>
                  <a:lnTo>
                    <a:pt x="36570" y="42343"/>
                  </a:lnTo>
                  <a:cubicBezTo>
                    <a:pt x="36432" y="42343"/>
                    <a:pt x="36121" y="42205"/>
                    <a:pt x="35845" y="42205"/>
                  </a:cubicBezTo>
                  <a:lnTo>
                    <a:pt x="35845" y="42343"/>
                  </a:lnTo>
                  <a:cubicBezTo>
                    <a:pt x="35706" y="42619"/>
                    <a:pt x="35568" y="42792"/>
                    <a:pt x="35430" y="43069"/>
                  </a:cubicBezTo>
                  <a:lnTo>
                    <a:pt x="35430" y="43207"/>
                  </a:lnTo>
                  <a:cubicBezTo>
                    <a:pt x="35430" y="43207"/>
                    <a:pt x="35257" y="43069"/>
                    <a:pt x="35119" y="43069"/>
                  </a:cubicBezTo>
                  <a:lnTo>
                    <a:pt x="34980" y="43069"/>
                  </a:lnTo>
                  <a:cubicBezTo>
                    <a:pt x="35119" y="42619"/>
                    <a:pt x="35119" y="42343"/>
                    <a:pt x="35257" y="42066"/>
                  </a:cubicBezTo>
                  <a:cubicBezTo>
                    <a:pt x="34980" y="41928"/>
                    <a:pt x="34704" y="41755"/>
                    <a:pt x="34393" y="41755"/>
                  </a:cubicBezTo>
                  <a:lnTo>
                    <a:pt x="34393" y="42066"/>
                  </a:lnTo>
                  <a:cubicBezTo>
                    <a:pt x="34255" y="42205"/>
                    <a:pt x="34255" y="42481"/>
                    <a:pt x="34116" y="42619"/>
                  </a:cubicBezTo>
                  <a:cubicBezTo>
                    <a:pt x="33840" y="42619"/>
                    <a:pt x="33529" y="42481"/>
                    <a:pt x="33390" y="42343"/>
                  </a:cubicBezTo>
                  <a:cubicBezTo>
                    <a:pt x="33390" y="42066"/>
                    <a:pt x="33529" y="41755"/>
                    <a:pt x="33702" y="41479"/>
                  </a:cubicBezTo>
                  <a:cubicBezTo>
                    <a:pt x="33390" y="41479"/>
                    <a:pt x="33114" y="41340"/>
                    <a:pt x="32837" y="41202"/>
                  </a:cubicBezTo>
                  <a:cubicBezTo>
                    <a:pt x="32665" y="41479"/>
                    <a:pt x="32526" y="41755"/>
                    <a:pt x="32526" y="42066"/>
                  </a:cubicBezTo>
                  <a:cubicBezTo>
                    <a:pt x="32112" y="41928"/>
                    <a:pt x="31800" y="41928"/>
                    <a:pt x="31386" y="41755"/>
                  </a:cubicBezTo>
                  <a:cubicBezTo>
                    <a:pt x="31524" y="41617"/>
                    <a:pt x="31524" y="41617"/>
                    <a:pt x="31524" y="41479"/>
                  </a:cubicBezTo>
                  <a:cubicBezTo>
                    <a:pt x="31524" y="41340"/>
                    <a:pt x="31662" y="41064"/>
                    <a:pt x="31662" y="40891"/>
                  </a:cubicBezTo>
                  <a:cubicBezTo>
                    <a:pt x="31386" y="40753"/>
                    <a:pt x="31247" y="40615"/>
                    <a:pt x="30936" y="40615"/>
                  </a:cubicBezTo>
                  <a:cubicBezTo>
                    <a:pt x="30798" y="40891"/>
                    <a:pt x="30660" y="41202"/>
                    <a:pt x="30660" y="41479"/>
                  </a:cubicBezTo>
                  <a:cubicBezTo>
                    <a:pt x="30245" y="41340"/>
                    <a:pt x="29796" y="41202"/>
                    <a:pt x="29381" y="41064"/>
                  </a:cubicBezTo>
                  <a:cubicBezTo>
                    <a:pt x="29519" y="40753"/>
                    <a:pt x="29519" y="40476"/>
                    <a:pt x="29657" y="40200"/>
                  </a:cubicBezTo>
                  <a:cubicBezTo>
                    <a:pt x="29381" y="40027"/>
                    <a:pt x="29070" y="40027"/>
                    <a:pt x="28793" y="39889"/>
                  </a:cubicBezTo>
                  <a:cubicBezTo>
                    <a:pt x="28793" y="40200"/>
                    <a:pt x="28655" y="40476"/>
                    <a:pt x="28517" y="40753"/>
                  </a:cubicBezTo>
                  <a:cubicBezTo>
                    <a:pt x="28344" y="40615"/>
                    <a:pt x="28206" y="40615"/>
                    <a:pt x="28067" y="40476"/>
                  </a:cubicBezTo>
                  <a:cubicBezTo>
                    <a:pt x="28067" y="40200"/>
                    <a:pt x="28206" y="39889"/>
                    <a:pt x="28344" y="39750"/>
                  </a:cubicBezTo>
                  <a:cubicBezTo>
                    <a:pt x="28067" y="39612"/>
                    <a:pt x="27791" y="39474"/>
                    <a:pt x="27480" y="39474"/>
                  </a:cubicBezTo>
                  <a:cubicBezTo>
                    <a:pt x="27480" y="39612"/>
                    <a:pt x="27342" y="39889"/>
                    <a:pt x="27203" y="40200"/>
                  </a:cubicBezTo>
                  <a:cubicBezTo>
                    <a:pt x="27065" y="40200"/>
                    <a:pt x="26788" y="40027"/>
                    <a:pt x="26616" y="40027"/>
                  </a:cubicBezTo>
                  <a:cubicBezTo>
                    <a:pt x="26788" y="39750"/>
                    <a:pt x="26788" y="39474"/>
                    <a:pt x="26927" y="39163"/>
                  </a:cubicBezTo>
                  <a:cubicBezTo>
                    <a:pt x="26788" y="39025"/>
                    <a:pt x="26477" y="39025"/>
                    <a:pt x="26201" y="38886"/>
                  </a:cubicBezTo>
                  <a:cubicBezTo>
                    <a:pt x="26063" y="39025"/>
                    <a:pt x="26063" y="39163"/>
                    <a:pt x="25924" y="39336"/>
                  </a:cubicBezTo>
                  <a:cubicBezTo>
                    <a:pt x="25924" y="39474"/>
                    <a:pt x="25752" y="39474"/>
                    <a:pt x="25752" y="39612"/>
                  </a:cubicBezTo>
                  <a:cubicBezTo>
                    <a:pt x="25613" y="39612"/>
                    <a:pt x="25475" y="39474"/>
                    <a:pt x="25337" y="39474"/>
                  </a:cubicBezTo>
                  <a:lnTo>
                    <a:pt x="25337" y="39336"/>
                  </a:lnTo>
                  <a:cubicBezTo>
                    <a:pt x="25337" y="39025"/>
                    <a:pt x="25475" y="38886"/>
                    <a:pt x="25613" y="38610"/>
                  </a:cubicBezTo>
                  <a:cubicBezTo>
                    <a:pt x="25337" y="38610"/>
                    <a:pt x="25060" y="38472"/>
                    <a:pt x="24749" y="38299"/>
                  </a:cubicBezTo>
                  <a:cubicBezTo>
                    <a:pt x="24611" y="38610"/>
                    <a:pt x="24611" y="38886"/>
                    <a:pt x="24473" y="39163"/>
                  </a:cubicBezTo>
                  <a:cubicBezTo>
                    <a:pt x="24196" y="39025"/>
                    <a:pt x="23885" y="38886"/>
                    <a:pt x="23609" y="38748"/>
                  </a:cubicBezTo>
                  <a:cubicBezTo>
                    <a:pt x="23747" y="38472"/>
                    <a:pt x="23885" y="38299"/>
                    <a:pt x="23885" y="38022"/>
                  </a:cubicBezTo>
                  <a:cubicBezTo>
                    <a:pt x="23609" y="37884"/>
                    <a:pt x="23332" y="37746"/>
                    <a:pt x="23159" y="37746"/>
                  </a:cubicBezTo>
                  <a:cubicBezTo>
                    <a:pt x="23021" y="37884"/>
                    <a:pt x="22883" y="38160"/>
                    <a:pt x="22744" y="38299"/>
                  </a:cubicBezTo>
                  <a:cubicBezTo>
                    <a:pt x="22468" y="38160"/>
                    <a:pt x="22019" y="38022"/>
                    <a:pt x="21604" y="37746"/>
                  </a:cubicBezTo>
                  <a:cubicBezTo>
                    <a:pt x="21742" y="37607"/>
                    <a:pt x="21880" y="37296"/>
                    <a:pt x="21880" y="37158"/>
                  </a:cubicBezTo>
                  <a:cubicBezTo>
                    <a:pt x="21604" y="37020"/>
                    <a:pt x="21293" y="37020"/>
                    <a:pt x="21154" y="36882"/>
                  </a:cubicBezTo>
                  <a:cubicBezTo>
                    <a:pt x="21016" y="37020"/>
                    <a:pt x="20878" y="37158"/>
                    <a:pt x="20878" y="37435"/>
                  </a:cubicBezTo>
                  <a:cubicBezTo>
                    <a:pt x="20740" y="37296"/>
                    <a:pt x="20429" y="37296"/>
                    <a:pt x="20290" y="37158"/>
                  </a:cubicBezTo>
                  <a:cubicBezTo>
                    <a:pt x="20429" y="37020"/>
                    <a:pt x="20429" y="36882"/>
                    <a:pt x="20567" y="36570"/>
                  </a:cubicBezTo>
                  <a:cubicBezTo>
                    <a:pt x="20290" y="36432"/>
                    <a:pt x="20014" y="36432"/>
                    <a:pt x="19703" y="36294"/>
                  </a:cubicBezTo>
                  <a:cubicBezTo>
                    <a:pt x="19703" y="36432"/>
                    <a:pt x="19564" y="36570"/>
                    <a:pt x="19564" y="36882"/>
                  </a:cubicBezTo>
                  <a:cubicBezTo>
                    <a:pt x="19426" y="36743"/>
                    <a:pt x="19150" y="36570"/>
                    <a:pt x="19011" y="36570"/>
                  </a:cubicBezTo>
                  <a:cubicBezTo>
                    <a:pt x="19150" y="36432"/>
                    <a:pt x="19150" y="36156"/>
                    <a:pt x="19288" y="36017"/>
                  </a:cubicBezTo>
                  <a:cubicBezTo>
                    <a:pt x="19011" y="36017"/>
                    <a:pt x="18700" y="35879"/>
                    <a:pt x="18424" y="35706"/>
                  </a:cubicBezTo>
                  <a:cubicBezTo>
                    <a:pt x="18424" y="35879"/>
                    <a:pt x="18285" y="36017"/>
                    <a:pt x="18285" y="36156"/>
                  </a:cubicBezTo>
                  <a:cubicBezTo>
                    <a:pt x="18147" y="36156"/>
                    <a:pt x="17974" y="36156"/>
                    <a:pt x="17836" y="36017"/>
                  </a:cubicBezTo>
                  <a:cubicBezTo>
                    <a:pt x="17974" y="35879"/>
                    <a:pt x="17974" y="35706"/>
                    <a:pt x="18147" y="35568"/>
                  </a:cubicBezTo>
                  <a:cubicBezTo>
                    <a:pt x="17836" y="35430"/>
                    <a:pt x="17560" y="35292"/>
                    <a:pt x="17283" y="35153"/>
                  </a:cubicBezTo>
                  <a:cubicBezTo>
                    <a:pt x="17283" y="35292"/>
                    <a:pt x="17110" y="35430"/>
                    <a:pt x="17110" y="35706"/>
                  </a:cubicBezTo>
                  <a:cubicBezTo>
                    <a:pt x="16972" y="35568"/>
                    <a:pt x="16834" y="35568"/>
                    <a:pt x="16695" y="35430"/>
                  </a:cubicBezTo>
                  <a:cubicBezTo>
                    <a:pt x="16695" y="35292"/>
                    <a:pt x="16834" y="35153"/>
                    <a:pt x="16834" y="35015"/>
                  </a:cubicBezTo>
                  <a:cubicBezTo>
                    <a:pt x="16557" y="34842"/>
                    <a:pt x="16246" y="34704"/>
                    <a:pt x="15970" y="34566"/>
                  </a:cubicBezTo>
                  <a:cubicBezTo>
                    <a:pt x="15970" y="34704"/>
                    <a:pt x="15970" y="35015"/>
                    <a:pt x="15831" y="35153"/>
                  </a:cubicBezTo>
                  <a:lnTo>
                    <a:pt x="15831" y="35015"/>
                  </a:lnTo>
                  <a:cubicBezTo>
                    <a:pt x="15244" y="34842"/>
                    <a:pt x="14829" y="34704"/>
                    <a:pt x="14380" y="34427"/>
                  </a:cubicBezTo>
                  <a:cubicBezTo>
                    <a:pt x="14518" y="34289"/>
                    <a:pt x="14518" y="34151"/>
                    <a:pt x="14691" y="33978"/>
                  </a:cubicBezTo>
                  <a:cubicBezTo>
                    <a:pt x="14380" y="33840"/>
                    <a:pt x="14103" y="33702"/>
                    <a:pt x="13827" y="33563"/>
                  </a:cubicBezTo>
                  <a:cubicBezTo>
                    <a:pt x="13827" y="33702"/>
                    <a:pt x="13654" y="33840"/>
                    <a:pt x="13654" y="34151"/>
                  </a:cubicBezTo>
                  <a:cubicBezTo>
                    <a:pt x="13515" y="33978"/>
                    <a:pt x="13377" y="33978"/>
                    <a:pt x="13377" y="33978"/>
                  </a:cubicBezTo>
                  <a:cubicBezTo>
                    <a:pt x="13377" y="33702"/>
                    <a:pt x="13515" y="33563"/>
                    <a:pt x="13515" y="33425"/>
                  </a:cubicBezTo>
                  <a:cubicBezTo>
                    <a:pt x="13515" y="33425"/>
                    <a:pt x="13377" y="33287"/>
                    <a:pt x="13239" y="33287"/>
                  </a:cubicBezTo>
                  <a:cubicBezTo>
                    <a:pt x="13101" y="33287"/>
                    <a:pt x="12962" y="33114"/>
                    <a:pt x="12790" y="32976"/>
                  </a:cubicBezTo>
                  <a:cubicBezTo>
                    <a:pt x="12651" y="33287"/>
                    <a:pt x="12651" y="33425"/>
                    <a:pt x="12513" y="33563"/>
                  </a:cubicBezTo>
                  <a:cubicBezTo>
                    <a:pt x="12375" y="33425"/>
                    <a:pt x="12098" y="33425"/>
                    <a:pt x="11925" y="33287"/>
                  </a:cubicBezTo>
                  <a:cubicBezTo>
                    <a:pt x="12098" y="33114"/>
                    <a:pt x="12098" y="32976"/>
                    <a:pt x="12237" y="32699"/>
                  </a:cubicBezTo>
                  <a:cubicBezTo>
                    <a:pt x="11925" y="32561"/>
                    <a:pt x="11649" y="32423"/>
                    <a:pt x="11372" y="32250"/>
                  </a:cubicBezTo>
                  <a:cubicBezTo>
                    <a:pt x="11372" y="32561"/>
                    <a:pt x="11234" y="32699"/>
                    <a:pt x="11234" y="32976"/>
                  </a:cubicBezTo>
                  <a:cubicBezTo>
                    <a:pt x="11061" y="32837"/>
                    <a:pt x="10785" y="32837"/>
                    <a:pt x="10647" y="32699"/>
                  </a:cubicBezTo>
                  <a:cubicBezTo>
                    <a:pt x="10647" y="32561"/>
                    <a:pt x="10785" y="32423"/>
                    <a:pt x="10785" y="32423"/>
                  </a:cubicBezTo>
                  <a:lnTo>
                    <a:pt x="10785" y="32112"/>
                  </a:lnTo>
                  <a:cubicBezTo>
                    <a:pt x="10647" y="31973"/>
                    <a:pt x="10370" y="31835"/>
                    <a:pt x="10059" y="31697"/>
                  </a:cubicBezTo>
                  <a:cubicBezTo>
                    <a:pt x="10059" y="31835"/>
                    <a:pt x="9921" y="32112"/>
                    <a:pt x="9921" y="32250"/>
                  </a:cubicBezTo>
                  <a:cubicBezTo>
                    <a:pt x="9644" y="32250"/>
                    <a:pt x="9506" y="32112"/>
                    <a:pt x="9195" y="31973"/>
                  </a:cubicBezTo>
                  <a:cubicBezTo>
                    <a:pt x="9333" y="31835"/>
                    <a:pt x="9333" y="31559"/>
                    <a:pt x="9506" y="31247"/>
                  </a:cubicBezTo>
                  <a:cubicBezTo>
                    <a:pt x="9333" y="31247"/>
                    <a:pt x="9057" y="31109"/>
                    <a:pt x="8918" y="30971"/>
                  </a:cubicBezTo>
                  <a:lnTo>
                    <a:pt x="8642" y="30971"/>
                  </a:lnTo>
                  <a:cubicBezTo>
                    <a:pt x="8642" y="31109"/>
                    <a:pt x="8469" y="31386"/>
                    <a:pt x="8469" y="31697"/>
                  </a:cubicBezTo>
                  <a:cubicBezTo>
                    <a:pt x="7916" y="31386"/>
                    <a:pt x="7328" y="31109"/>
                    <a:pt x="6914" y="30833"/>
                  </a:cubicBezTo>
                  <a:lnTo>
                    <a:pt x="7052" y="30694"/>
                  </a:lnTo>
                  <a:lnTo>
                    <a:pt x="7052" y="30245"/>
                  </a:lnTo>
                  <a:lnTo>
                    <a:pt x="7190" y="30107"/>
                  </a:lnTo>
                  <a:cubicBezTo>
                    <a:pt x="6914" y="29969"/>
                    <a:pt x="6602" y="29830"/>
                    <a:pt x="6326" y="29519"/>
                  </a:cubicBezTo>
                  <a:cubicBezTo>
                    <a:pt x="6049" y="29381"/>
                    <a:pt x="5738" y="29104"/>
                    <a:pt x="5462" y="28966"/>
                  </a:cubicBezTo>
                  <a:cubicBezTo>
                    <a:pt x="5462" y="29243"/>
                    <a:pt x="5324" y="29657"/>
                    <a:pt x="5185" y="29969"/>
                  </a:cubicBezTo>
                  <a:cubicBezTo>
                    <a:pt x="5012" y="29830"/>
                    <a:pt x="4736" y="29657"/>
                    <a:pt x="4598" y="29657"/>
                  </a:cubicBezTo>
                  <a:cubicBezTo>
                    <a:pt x="4598" y="29381"/>
                    <a:pt x="4736" y="29243"/>
                    <a:pt x="4736" y="29104"/>
                  </a:cubicBezTo>
                  <a:cubicBezTo>
                    <a:pt x="4874" y="28793"/>
                    <a:pt x="4874" y="28655"/>
                    <a:pt x="5012" y="28379"/>
                  </a:cubicBezTo>
                  <a:cubicBezTo>
                    <a:pt x="4736" y="28240"/>
                    <a:pt x="4598" y="27929"/>
                    <a:pt x="4321" y="27653"/>
                  </a:cubicBezTo>
                  <a:cubicBezTo>
                    <a:pt x="4148" y="28240"/>
                    <a:pt x="4010" y="28655"/>
                    <a:pt x="3872" y="29104"/>
                  </a:cubicBezTo>
                  <a:cubicBezTo>
                    <a:pt x="3595" y="29104"/>
                    <a:pt x="3457" y="28966"/>
                    <a:pt x="3284" y="28793"/>
                  </a:cubicBezTo>
                  <a:cubicBezTo>
                    <a:pt x="3457" y="28240"/>
                    <a:pt x="3595" y="27791"/>
                    <a:pt x="3872" y="27238"/>
                  </a:cubicBezTo>
                  <a:lnTo>
                    <a:pt x="3872" y="26927"/>
                  </a:lnTo>
                  <a:cubicBezTo>
                    <a:pt x="3734" y="26789"/>
                    <a:pt x="3734" y="26789"/>
                    <a:pt x="3595" y="26650"/>
                  </a:cubicBezTo>
                  <a:lnTo>
                    <a:pt x="3457" y="26650"/>
                  </a:lnTo>
                  <a:cubicBezTo>
                    <a:pt x="3284" y="26650"/>
                    <a:pt x="3146" y="26789"/>
                    <a:pt x="3008" y="26927"/>
                  </a:cubicBezTo>
                  <a:cubicBezTo>
                    <a:pt x="2869" y="27376"/>
                    <a:pt x="2731" y="27791"/>
                    <a:pt x="2420" y="28379"/>
                  </a:cubicBezTo>
                  <a:cubicBezTo>
                    <a:pt x="2282" y="28102"/>
                    <a:pt x="2005" y="27929"/>
                    <a:pt x="1729" y="27791"/>
                  </a:cubicBezTo>
                  <a:cubicBezTo>
                    <a:pt x="2005" y="26789"/>
                    <a:pt x="2282" y="25786"/>
                    <a:pt x="2869" y="24922"/>
                  </a:cubicBezTo>
                  <a:lnTo>
                    <a:pt x="3008" y="24784"/>
                  </a:lnTo>
                  <a:cubicBezTo>
                    <a:pt x="3008" y="24473"/>
                    <a:pt x="2869" y="24196"/>
                    <a:pt x="2869" y="24058"/>
                  </a:cubicBezTo>
                  <a:lnTo>
                    <a:pt x="2731" y="23920"/>
                  </a:lnTo>
                  <a:cubicBezTo>
                    <a:pt x="2593" y="23920"/>
                    <a:pt x="2420" y="24058"/>
                    <a:pt x="2282" y="24196"/>
                  </a:cubicBezTo>
                  <a:cubicBezTo>
                    <a:pt x="2005" y="24646"/>
                    <a:pt x="1729" y="25199"/>
                    <a:pt x="1418" y="25924"/>
                  </a:cubicBezTo>
                  <a:cubicBezTo>
                    <a:pt x="1279" y="26374"/>
                    <a:pt x="1141" y="26789"/>
                    <a:pt x="1003" y="27238"/>
                  </a:cubicBezTo>
                  <a:cubicBezTo>
                    <a:pt x="865" y="27238"/>
                    <a:pt x="692" y="27065"/>
                    <a:pt x="692" y="26927"/>
                  </a:cubicBezTo>
                  <a:cubicBezTo>
                    <a:pt x="692" y="26512"/>
                    <a:pt x="692" y="26201"/>
                    <a:pt x="865" y="25786"/>
                  </a:cubicBezTo>
                  <a:cubicBezTo>
                    <a:pt x="1279" y="22053"/>
                    <a:pt x="1867" y="18286"/>
                    <a:pt x="2593" y="14553"/>
                  </a:cubicBezTo>
                  <a:cubicBezTo>
                    <a:pt x="3008" y="12824"/>
                    <a:pt x="3284" y="10958"/>
                    <a:pt x="3734" y="9091"/>
                  </a:cubicBezTo>
                  <a:cubicBezTo>
                    <a:pt x="4010" y="8054"/>
                    <a:pt x="4148" y="7190"/>
                    <a:pt x="4321" y="6326"/>
                  </a:cubicBezTo>
                  <a:cubicBezTo>
                    <a:pt x="4598" y="5635"/>
                    <a:pt x="4598" y="4909"/>
                    <a:pt x="4736" y="4321"/>
                  </a:cubicBezTo>
                  <a:cubicBezTo>
                    <a:pt x="5012" y="3319"/>
                    <a:pt x="5185" y="2455"/>
                    <a:pt x="5600" y="1452"/>
                  </a:cubicBezTo>
                  <a:cubicBezTo>
                    <a:pt x="5738" y="1141"/>
                    <a:pt x="5877" y="865"/>
                    <a:pt x="6049" y="450"/>
                  </a:cubicBezTo>
                  <a:cubicBezTo>
                    <a:pt x="6464" y="727"/>
                    <a:pt x="6741" y="865"/>
                    <a:pt x="7052" y="1141"/>
                  </a:cubicBezTo>
                  <a:cubicBezTo>
                    <a:pt x="7328" y="1314"/>
                    <a:pt x="7467" y="1452"/>
                    <a:pt x="7605" y="1591"/>
                  </a:cubicBezTo>
                  <a:cubicBezTo>
                    <a:pt x="7605" y="1141"/>
                    <a:pt x="7328" y="727"/>
                    <a:pt x="6914" y="139"/>
                  </a:cubicBezTo>
                  <a:lnTo>
                    <a:pt x="6741" y="139"/>
                  </a:lnTo>
                  <a:cubicBezTo>
                    <a:pt x="6602" y="139"/>
                    <a:pt x="6464" y="139"/>
                    <a:pt x="64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6784358" y="4513161"/>
              <a:ext cx="35168" cy="37975"/>
            </a:xfrm>
            <a:custGeom>
              <a:avLst/>
              <a:gdLst/>
              <a:ahLst/>
              <a:cxnLst/>
              <a:rect l="l" t="t" r="r" b="b"/>
              <a:pathLst>
                <a:path w="1729" h="1867" extrusionOk="0">
                  <a:moveTo>
                    <a:pt x="1" y="0"/>
                  </a:moveTo>
                  <a:cubicBezTo>
                    <a:pt x="415" y="553"/>
                    <a:pt x="727" y="1141"/>
                    <a:pt x="1141" y="1729"/>
                  </a:cubicBezTo>
                  <a:cubicBezTo>
                    <a:pt x="865" y="1590"/>
                    <a:pt x="588" y="1590"/>
                    <a:pt x="277" y="1418"/>
                  </a:cubicBezTo>
                  <a:lnTo>
                    <a:pt x="277" y="1418"/>
                  </a:lnTo>
                  <a:cubicBezTo>
                    <a:pt x="415" y="1590"/>
                    <a:pt x="588" y="1590"/>
                    <a:pt x="727" y="1729"/>
                  </a:cubicBezTo>
                  <a:lnTo>
                    <a:pt x="1003" y="1729"/>
                  </a:lnTo>
                  <a:cubicBezTo>
                    <a:pt x="1141" y="1729"/>
                    <a:pt x="1141" y="1867"/>
                    <a:pt x="1280" y="1867"/>
                  </a:cubicBezTo>
                  <a:cubicBezTo>
                    <a:pt x="1452" y="1867"/>
                    <a:pt x="1452" y="1729"/>
                    <a:pt x="1591" y="1729"/>
                  </a:cubicBezTo>
                  <a:cubicBezTo>
                    <a:pt x="1729" y="1590"/>
                    <a:pt x="1729" y="1141"/>
                    <a:pt x="1591" y="1003"/>
                  </a:cubicBezTo>
                  <a:cubicBezTo>
                    <a:pt x="1280" y="865"/>
                    <a:pt x="1003" y="726"/>
                    <a:pt x="865" y="415"/>
                  </a:cubicBezTo>
                  <a:cubicBezTo>
                    <a:pt x="865" y="277"/>
                    <a:pt x="727" y="139"/>
                    <a:pt x="727" y="139"/>
                  </a:cubicBezTo>
                  <a:cubicBezTo>
                    <a:pt x="588" y="0"/>
                    <a:pt x="415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6183972" y="3695528"/>
              <a:ext cx="52742" cy="59067"/>
            </a:xfrm>
            <a:custGeom>
              <a:avLst/>
              <a:gdLst/>
              <a:ahLst/>
              <a:cxnLst/>
              <a:rect l="l" t="t" r="r" b="b"/>
              <a:pathLst>
                <a:path w="2593" h="2904" extrusionOk="0">
                  <a:moveTo>
                    <a:pt x="0" y="0"/>
                  </a:moveTo>
                  <a:cubicBezTo>
                    <a:pt x="553" y="450"/>
                    <a:pt x="1002" y="1003"/>
                    <a:pt x="1417" y="1590"/>
                  </a:cubicBezTo>
                  <a:cubicBezTo>
                    <a:pt x="1728" y="2040"/>
                    <a:pt x="2143" y="2454"/>
                    <a:pt x="2454" y="2904"/>
                  </a:cubicBezTo>
                  <a:cubicBezTo>
                    <a:pt x="2592" y="2731"/>
                    <a:pt x="2592" y="2454"/>
                    <a:pt x="2592" y="2316"/>
                  </a:cubicBezTo>
                  <a:cubicBezTo>
                    <a:pt x="2281" y="1729"/>
                    <a:pt x="1867" y="1003"/>
                    <a:pt x="1279" y="450"/>
                  </a:cubicBezTo>
                  <a:cubicBezTo>
                    <a:pt x="1279" y="311"/>
                    <a:pt x="1141" y="139"/>
                    <a:pt x="10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6139672" y="3792548"/>
              <a:ext cx="49935" cy="17594"/>
            </a:xfrm>
            <a:custGeom>
              <a:avLst/>
              <a:gdLst/>
              <a:ahLst/>
              <a:cxnLst/>
              <a:rect l="l" t="t" r="r" b="b"/>
              <a:pathLst>
                <a:path w="2455" h="865" extrusionOk="0">
                  <a:moveTo>
                    <a:pt x="2455" y="0"/>
                  </a:moveTo>
                  <a:cubicBezTo>
                    <a:pt x="2178" y="277"/>
                    <a:pt x="1867" y="553"/>
                    <a:pt x="1452" y="553"/>
                  </a:cubicBezTo>
                  <a:cubicBezTo>
                    <a:pt x="1276" y="605"/>
                    <a:pt x="1116" y="626"/>
                    <a:pt x="966" y="626"/>
                  </a:cubicBezTo>
                  <a:cubicBezTo>
                    <a:pt x="613" y="626"/>
                    <a:pt x="315" y="512"/>
                    <a:pt x="0" y="415"/>
                  </a:cubicBezTo>
                  <a:lnTo>
                    <a:pt x="0" y="415"/>
                  </a:lnTo>
                  <a:cubicBezTo>
                    <a:pt x="312" y="553"/>
                    <a:pt x="450" y="726"/>
                    <a:pt x="726" y="726"/>
                  </a:cubicBezTo>
                  <a:cubicBezTo>
                    <a:pt x="865" y="864"/>
                    <a:pt x="1003" y="864"/>
                    <a:pt x="1176" y="864"/>
                  </a:cubicBezTo>
                  <a:lnTo>
                    <a:pt x="1314" y="864"/>
                  </a:lnTo>
                  <a:cubicBezTo>
                    <a:pt x="1452" y="864"/>
                    <a:pt x="1590" y="864"/>
                    <a:pt x="1729" y="726"/>
                  </a:cubicBezTo>
                  <a:cubicBezTo>
                    <a:pt x="1867" y="726"/>
                    <a:pt x="2040" y="553"/>
                    <a:pt x="2040" y="553"/>
                  </a:cubicBezTo>
                  <a:cubicBezTo>
                    <a:pt x="2178" y="415"/>
                    <a:pt x="2178" y="415"/>
                    <a:pt x="2316" y="277"/>
                  </a:cubicBezTo>
                  <a:lnTo>
                    <a:pt x="2455" y="139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6131231" y="3748248"/>
              <a:ext cx="64010" cy="57033"/>
            </a:xfrm>
            <a:custGeom>
              <a:avLst/>
              <a:gdLst/>
              <a:ahLst/>
              <a:cxnLst/>
              <a:rect l="l" t="t" r="r" b="b"/>
              <a:pathLst>
                <a:path w="3147" h="2804" extrusionOk="0">
                  <a:moveTo>
                    <a:pt x="475" y="950"/>
                  </a:moveTo>
                  <a:lnTo>
                    <a:pt x="415" y="1003"/>
                  </a:lnTo>
                  <a:cubicBezTo>
                    <a:pt x="415" y="1007"/>
                    <a:pt x="415" y="1011"/>
                    <a:pt x="415" y="1015"/>
                  </a:cubicBezTo>
                  <a:lnTo>
                    <a:pt x="415" y="1015"/>
                  </a:lnTo>
                  <a:lnTo>
                    <a:pt x="475" y="950"/>
                  </a:lnTo>
                  <a:close/>
                  <a:moveTo>
                    <a:pt x="2005" y="1"/>
                  </a:moveTo>
                  <a:cubicBezTo>
                    <a:pt x="1591" y="1"/>
                    <a:pt x="1280" y="139"/>
                    <a:pt x="865" y="450"/>
                  </a:cubicBezTo>
                  <a:cubicBezTo>
                    <a:pt x="727" y="588"/>
                    <a:pt x="727" y="727"/>
                    <a:pt x="554" y="865"/>
                  </a:cubicBezTo>
                  <a:lnTo>
                    <a:pt x="475" y="950"/>
                  </a:lnTo>
                  <a:lnTo>
                    <a:pt x="475" y="950"/>
                  </a:lnTo>
                  <a:lnTo>
                    <a:pt x="727" y="727"/>
                  </a:lnTo>
                  <a:cubicBezTo>
                    <a:pt x="865" y="588"/>
                    <a:pt x="1003" y="450"/>
                    <a:pt x="1141" y="450"/>
                  </a:cubicBezTo>
                  <a:cubicBezTo>
                    <a:pt x="1280" y="312"/>
                    <a:pt x="1418" y="312"/>
                    <a:pt x="1591" y="312"/>
                  </a:cubicBezTo>
                  <a:cubicBezTo>
                    <a:pt x="1729" y="312"/>
                    <a:pt x="1729" y="139"/>
                    <a:pt x="1867" y="139"/>
                  </a:cubicBezTo>
                  <a:cubicBezTo>
                    <a:pt x="2005" y="139"/>
                    <a:pt x="2005" y="312"/>
                    <a:pt x="2144" y="312"/>
                  </a:cubicBezTo>
                  <a:lnTo>
                    <a:pt x="2455" y="312"/>
                  </a:lnTo>
                  <a:cubicBezTo>
                    <a:pt x="2455" y="450"/>
                    <a:pt x="2593" y="450"/>
                    <a:pt x="2593" y="588"/>
                  </a:cubicBezTo>
                  <a:lnTo>
                    <a:pt x="2731" y="727"/>
                  </a:lnTo>
                  <a:lnTo>
                    <a:pt x="2731" y="865"/>
                  </a:lnTo>
                  <a:cubicBezTo>
                    <a:pt x="2731" y="865"/>
                    <a:pt x="2870" y="865"/>
                    <a:pt x="2870" y="1003"/>
                  </a:cubicBezTo>
                  <a:lnTo>
                    <a:pt x="2870" y="1176"/>
                  </a:lnTo>
                  <a:cubicBezTo>
                    <a:pt x="2870" y="1314"/>
                    <a:pt x="2870" y="1452"/>
                    <a:pt x="2731" y="1591"/>
                  </a:cubicBezTo>
                  <a:cubicBezTo>
                    <a:pt x="2731" y="1729"/>
                    <a:pt x="2731" y="1867"/>
                    <a:pt x="2593" y="2040"/>
                  </a:cubicBezTo>
                  <a:cubicBezTo>
                    <a:pt x="2455" y="2178"/>
                    <a:pt x="2455" y="2178"/>
                    <a:pt x="2282" y="2317"/>
                  </a:cubicBezTo>
                  <a:cubicBezTo>
                    <a:pt x="2144" y="2455"/>
                    <a:pt x="2144" y="2455"/>
                    <a:pt x="2005" y="2593"/>
                  </a:cubicBezTo>
                  <a:lnTo>
                    <a:pt x="1729" y="2593"/>
                  </a:lnTo>
                  <a:cubicBezTo>
                    <a:pt x="1591" y="2731"/>
                    <a:pt x="1418" y="2731"/>
                    <a:pt x="1418" y="2731"/>
                  </a:cubicBezTo>
                  <a:cubicBezTo>
                    <a:pt x="1280" y="2731"/>
                    <a:pt x="1141" y="2731"/>
                    <a:pt x="1141" y="2593"/>
                  </a:cubicBezTo>
                  <a:lnTo>
                    <a:pt x="865" y="2593"/>
                  </a:lnTo>
                  <a:lnTo>
                    <a:pt x="554" y="2317"/>
                  </a:lnTo>
                  <a:cubicBezTo>
                    <a:pt x="554" y="2178"/>
                    <a:pt x="415" y="2178"/>
                    <a:pt x="415" y="2040"/>
                  </a:cubicBezTo>
                  <a:lnTo>
                    <a:pt x="277" y="1867"/>
                  </a:lnTo>
                  <a:lnTo>
                    <a:pt x="277" y="1591"/>
                  </a:lnTo>
                  <a:lnTo>
                    <a:pt x="277" y="1314"/>
                  </a:lnTo>
                  <a:cubicBezTo>
                    <a:pt x="412" y="1179"/>
                    <a:pt x="415" y="1176"/>
                    <a:pt x="415" y="1015"/>
                  </a:cubicBezTo>
                  <a:lnTo>
                    <a:pt x="415" y="1015"/>
                  </a:lnTo>
                  <a:lnTo>
                    <a:pt x="139" y="1314"/>
                  </a:lnTo>
                  <a:cubicBezTo>
                    <a:pt x="139" y="1314"/>
                    <a:pt x="139" y="1452"/>
                    <a:pt x="1" y="1591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178"/>
                    <a:pt x="139" y="2317"/>
                    <a:pt x="277" y="2455"/>
                  </a:cubicBezTo>
                  <a:lnTo>
                    <a:pt x="415" y="2593"/>
                  </a:lnTo>
                  <a:cubicBezTo>
                    <a:pt x="730" y="2690"/>
                    <a:pt x="1028" y="2804"/>
                    <a:pt x="1381" y="2804"/>
                  </a:cubicBezTo>
                  <a:cubicBezTo>
                    <a:pt x="1531" y="2804"/>
                    <a:pt x="1691" y="2783"/>
                    <a:pt x="1867" y="2731"/>
                  </a:cubicBezTo>
                  <a:cubicBezTo>
                    <a:pt x="2282" y="2731"/>
                    <a:pt x="2593" y="2455"/>
                    <a:pt x="2870" y="2178"/>
                  </a:cubicBezTo>
                  <a:cubicBezTo>
                    <a:pt x="2870" y="2040"/>
                    <a:pt x="3008" y="2040"/>
                    <a:pt x="3008" y="1867"/>
                  </a:cubicBezTo>
                  <a:lnTo>
                    <a:pt x="3008" y="1591"/>
                  </a:lnTo>
                  <a:lnTo>
                    <a:pt x="3008" y="1452"/>
                  </a:lnTo>
                  <a:lnTo>
                    <a:pt x="3008" y="1314"/>
                  </a:lnTo>
                  <a:cubicBezTo>
                    <a:pt x="3146" y="1314"/>
                    <a:pt x="3146" y="1176"/>
                    <a:pt x="3146" y="1176"/>
                  </a:cubicBezTo>
                  <a:cubicBezTo>
                    <a:pt x="3146" y="1003"/>
                    <a:pt x="3146" y="865"/>
                    <a:pt x="3008" y="727"/>
                  </a:cubicBezTo>
                  <a:cubicBezTo>
                    <a:pt x="3008" y="588"/>
                    <a:pt x="3008" y="588"/>
                    <a:pt x="2870" y="450"/>
                  </a:cubicBezTo>
                  <a:cubicBezTo>
                    <a:pt x="2870" y="450"/>
                    <a:pt x="2870" y="312"/>
                    <a:pt x="2731" y="312"/>
                  </a:cubicBezTo>
                  <a:cubicBezTo>
                    <a:pt x="2593" y="139"/>
                    <a:pt x="2282" y="139"/>
                    <a:pt x="2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6122099" y="3777781"/>
              <a:ext cx="85082" cy="43609"/>
            </a:xfrm>
            <a:custGeom>
              <a:avLst/>
              <a:gdLst/>
              <a:ahLst/>
              <a:cxnLst/>
              <a:rect l="l" t="t" r="r" b="b"/>
              <a:pathLst>
                <a:path w="4183" h="2144" extrusionOk="0">
                  <a:moveTo>
                    <a:pt x="4183" y="0"/>
                  </a:moveTo>
                  <a:cubicBezTo>
                    <a:pt x="3906" y="139"/>
                    <a:pt x="3595" y="415"/>
                    <a:pt x="3457" y="588"/>
                  </a:cubicBezTo>
                  <a:lnTo>
                    <a:pt x="3319" y="726"/>
                  </a:lnTo>
                  <a:lnTo>
                    <a:pt x="3319" y="865"/>
                  </a:lnTo>
                  <a:lnTo>
                    <a:pt x="3180" y="1003"/>
                  </a:lnTo>
                  <a:cubicBezTo>
                    <a:pt x="3042" y="1141"/>
                    <a:pt x="3042" y="1141"/>
                    <a:pt x="2904" y="1279"/>
                  </a:cubicBezTo>
                  <a:cubicBezTo>
                    <a:pt x="2904" y="1279"/>
                    <a:pt x="2731" y="1452"/>
                    <a:pt x="2593" y="1452"/>
                  </a:cubicBezTo>
                  <a:cubicBezTo>
                    <a:pt x="2454" y="1590"/>
                    <a:pt x="2316" y="1590"/>
                    <a:pt x="2178" y="1590"/>
                  </a:cubicBezTo>
                  <a:lnTo>
                    <a:pt x="2040" y="1590"/>
                  </a:lnTo>
                  <a:cubicBezTo>
                    <a:pt x="1867" y="1590"/>
                    <a:pt x="1729" y="1590"/>
                    <a:pt x="1590" y="1452"/>
                  </a:cubicBezTo>
                  <a:cubicBezTo>
                    <a:pt x="1314" y="1452"/>
                    <a:pt x="1176" y="1279"/>
                    <a:pt x="864" y="1141"/>
                  </a:cubicBezTo>
                  <a:lnTo>
                    <a:pt x="726" y="1003"/>
                  </a:lnTo>
                  <a:cubicBezTo>
                    <a:pt x="450" y="865"/>
                    <a:pt x="311" y="588"/>
                    <a:pt x="139" y="277"/>
                  </a:cubicBezTo>
                  <a:cubicBezTo>
                    <a:pt x="139" y="588"/>
                    <a:pt x="0" y="726"/>
                    <a:pt x="0" y="865"/>
                  </a:cubicBezTo>
                  <a:cubicBezTo>
                    <a:pt x="0" y="1003"/>
                    <a:pt x="139" y="1141"/>
                    <a:pt x="311" y="1279"/>
                  </a:cubicBezTo>
                  <a:cubicBezTo>
                    <a:pt x="450" y="1590"/>
                    <a:pt x="726" y="1729"/>
                    <a:pt x="1003" y="1867"/>
                  </a:cubicBezTo>
                  <a:cubicBezTo>
                    <a:pt x="1314" y="2005"/>
                    <a:pt x="1452" y="2143"/>
                    <a:pt x="1729" y="2143"/>
                  </a:cubicBezTo>
                  <a:cubicBezTo>
                    <a:pt x="2040" y="2143"/>
                    <a:pt x="2316" y="2005"/>
                    <a:pt x="2593" y="2005"/>
                  </a:cubicBezTo>
                  <a:cubicBezTo>
                    <a:pt x="2904" y="1867"/>
                    <a:pt x="3180" y="1729"/>
                    <a:pt x="3319" y="1590"/>
                  </a:cubicBezTo>
                  <a:cubicBezTo>
                    <a:pt x="3595" y="1279"/>
                    <a:pt x="3768" y="1141"/>
                    <a:pt x="3906" y="865"/>
                  </a:cubicBezTo>
                  <a:cubicBezTo>
                    <a:pt x="3906" y="726"/>
                    <a:pt x="4044" y="588"/>
                    <a:pt x="4044" y="415"/>
                  </a:cubicBezTo>
                  <a:cubicBezTo>
                    <a:pt x="4044" y="277"/>
                    <a:pt x="4183" y="139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6116465" y="3733482"/>
              <a:ext cx="90716" cy="64702"/>
            </a:xfrm>
            <a:custGeom>
              <a:avLst/>
              <a:gdLst/>
              <a:ahLst/>
              <a:cxnLst/>
              <a:rect l="l" t="t" r="r" b="b"/>
              <a:pathLst>
                <a:path w="4460" h="3181" extrusionOk="0">
                  <a:moveTo>
                    <a:pt x="2593" y="1"/>
                  </a:moveTo>
                  <a:cubicBezTo>
                    <a:pt x="2144" y="1"/>
                    <a:pt x="1729" y="174"/>
                    <a:pt x="1453" y="450"/>
                  </a:cubicBezTo>
                  <a:cubicBezTo>
                    <a:pt x="588" y="865"/>
                    <a:pt x="1" y="1729"/>
                    <a:pt x="139" y="2766"/>
                  </a:cubicBezTo>
                  <a:cubicBezTo>
                    <a:pt x="277" y="2904"/>
                    <a:pt x="277" y="2904"/>
                    <a:pt x="277" y="3043"/>
                  </a:cubicBezTo>
                  <a:cubicBezTo>
                    <a:pt x="277" y="2904"/>
                    <a:pt x="416" y="2766"/>
                    <a:pt x="416" y="2455"/>
                  </a:cubicBezTo>
                  <a:cubicBezTo>
                    <a:pt x="588" y="2766"/>
                    <a:pt x="727" y="3043"/>
                    <a:pt x="1003" y="3181"/>
                  </a:cubicBezTo>
                  <a:cubicBezTo>
                    <a:pt x="865" y="3043"/>
                    <a:pt x="865" y="2904"/>
                    <a:pt x="727" y="2593"/>
                  </a:cubicBezTo>
                  <a:lnTo>
                    <a:pt x="727" y="2455"/>
                  </a:lnTo>
                  <a:lnTo>
                    <a:pt x="727" y="2317"/>
                  </a:lnTo>
                  <a:cubicBezTo>
                    <a:pt x="865" y="2178"/>
                    <a:pt x="865" y="2040"/>
                    <a:pt x="865" y="2040"/>
                  </a:cubicBezTo>
                  <a:lnTo>
                    <a:pt x="1280" y="1591"/>
                  </a:lnTo>
                  <a:cubicBezTo>
                    <a:pt x="1453" y="1453"/>
                    <a:pt x="1453" y="1314"/>
                    <a:pt x="1591" y="1176"/>
                  </a:cubicBezTo>
                  <a:cubicBezTo>
                    <a:pt x="2006" y="865"/>
                    <a:pt x="2317" y="727"/>
                    <a:pt x="2731" y="727"/>
                  </a:cubicBezTo>
                  <a:lnTo>
                    <a:pt x="2870" y="727"/>
                  </a:lnTo>
                  <a:cubicBezTo>
                    <a:pt x="3008" y="865"/>
                    <a:pt x="3319" y="865"/>
                    <a:pt x="3457" y="1038"/>
                  </a:cubicBezTo>
                  <a:cubicBezTo>
                    <a:pt x="3596" y="1038"/>
                    <a:pt x="3596" y="1176"/>
                    <a:pt x="3596" y="1176"/>
                  </a:cubicBezTo>
                  <a:cubicBezTo>
                    <a:pt x="3734" y="1314"/>
                    <a:pt x="3734" y="1314"/>
                    <a:pt x="3734" y="1453"/>
                  </a:cubicBezTo>
                  <a:cubicBezTo>
                    <a:pt x="3872" y="1591"/>
                    <a:pt x="3872" y="1729"/>
                    <a:pt x="3872" y="1902"/>
                  </a:cubicBezTo>
                  <a:cubicBezTo>
                    <a:pt x="3872" y="1902"/>
                    <a:pt x="3872" y="2040"/>
                    <a:pt x="3734" y="2040"/>
                  </a:cubicBezTo>
                  <a:lnTo>
                    <a:pt x="3734" y="2178"/>
                  </a:lnTo>
                  <a:lnTo>
                    <a:pt x="3734" y="2317"/>
                  </a:lnTo>
                  <a:lnTo>
                    <a:pt x="3734" y="2593"/>
                  </a:lnTo>
                  <a:cubicBezTo>
                    <a:pt x="3734" y="2766"/>
                    <a:pt x="3596" y="2766"/>
                    <a:pt x="3596" y="2904"/>
                  </a:cubicBezTo>
                  <a:lnTo>
                    <a:pt x="3734" y="2766"/>
                  </a:lnTo>
                  <a:cubicBezTo>
                    <a:pt x="3872" y="2593"/>
                    <a:pt x="4183" y="2317"/>
                    <a:pt x="4460" y="2178"/>
                  </a:cubicBezTo>
                  <a:lnTo>
                    <a:pt x="4460" y="2040"/>
                  </a:lnTo>
                  <a:cubicBezTo>
                    <a:pt x="4460" y="1729"/>
                    <a:pt x="4460" y="1314"/>
                    <a:pt x="4183" y="1038"/>
                  </a:cubicBezTo>
                  <a:lnTo>
                    <a:pt x="4183" y="865"/>
                  </a:lnTo>
                  <a:cubicBezTo>
                    <a:pt x="4045" y="727"/>
                    <a:pt x="3872" y="450"/>
                    <a:pt x="3596" y="312"/>
                  </a:cubicBezTo>
                  <a:cubicBezTo>
                    <a:pt x="3319" y="174"/>
                    <a:pt x="3181" y="174"/>
                    <a:pt x="2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6845519" y="3235730"/>
              <a:ext cx="56281" cy="55569"/>
            </a:xfrm>
            <a:custGeom>
              <a:avLst/>
              <a:gdLst/>
              <a:ahLst/>
              <a:cxnLst/>
              <a:rect l="l" t="t" r="r" b="b"/>
              <a:pathLst>
                <a:path w="2767" h="2732" extrusionOk="0">
                  <a:moveTo>
                    <a:pt x="1" y="1"/>
                  </a:moveTo>
                  <a:cubicBezTo>
                    <a:pt x="312" y="277"/>
                    <a:pt x="727" y="588"/>
                    <a:pt x="1038" y="1003"/>
                  </a:cubicBezTo>
                  <a:cubicBezTo>
                    <a:pt x="1591" y="1591"/>
                    <a:pt x="2178" y="2178"/>
                    <a:pt x="2766" y="2731"/>
                  </a:cubicBezTo>
                  <a:cubicBezTo>
                    <a:pt x="2040" y="1729"/>
                    <a:pt x="1176" y="865"/>
                    <a:pt x="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6385741" y="320339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6919352" y="383332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6151632" y="3145036"/>
              <a:ext cx="808515" cy="711514"/>
            </a:xfrm>
            <a:custGeom>
              <a:avLst/>
              <a:gdLst/>
              <a:ahLst/>
              <a:cxnLst/>
              <a:rect l="l" t="t" r="r" b="b"/>
              <a:pathLst>
                <a:path w="39750" h="34981" extrusionOk="0">
                  <a:moveTo>
                    <a:pt x="38436" y="11373"/>
                  </a:moveTo>
                  <a:cubicBezTo>
                    <a:pt x="38347" y="11462"/>
                    <a:pt x="38258" y="11551"/>
                    <a:pt x="38169" y="11649"/>
                  </a:cubicBezTo>
                  <a:lnTo>
                    <a:pt x="38169" y="11649"/>
                  </a:lnTo>
                  <a:cubicBezTo>
                    <a:pt x="38298" y="11643"/>
                    <a:pt x="38301" y="11511"/>
                    <a:pt x="38436" y="11511"/>
                  </a:cubicBezTo>
                  <a:lnTo>
                    <a:pt x="38436" y="11373"/>
                  </a:lnTo>
                  <a:close/>
                  <a:moveTo>
                    <a:pt x="38169" y="11649"/>
                  </a:moveTo>
                  <a:cubicBezTo>
                    <a:pt x="38166" y="11649"/>
                    <a:pt x="38163" y="11649"/>
                    <a:pt x="38160" y="11649"/>
                  </a:cubicBezTo>
                  <a:cubicBezTo>
                    <a:pt x="38086" y="11741"/>
                    <a:pt x="38052" y="11784"/>
                    <a:pt x="38015" y="11826"/>
                  </a:cubicBezTo>
                  <a:lnTo>
                    <a:pt x="38015" y="11826"/>
                  </a:lnTo>
                  <a:cubicBezTo>
                    <a:pt x="38017" y="11824"/>
                    <a:pt x="38019" y="11823"/>
                    <a:pt x="38022" y="11822"/>
                  </a:cubicBezTo>
                  <a:cubicBezTo>
                    <a:pt x="38071" y="11761"/>
                    <a:pt x="38120" y="11703"/>
                    <a:pt x="38169" y="11649"/>
                  </a:cubicBezTo>
                  <a:close/>
                  <a:moveTo>
                    <a:pt x="20601" y="6776"/>
                  </a:moveTo>
                  <a:cubicBezTo>
                    <a:pt x="21603" y="6776"/>
                    <a:pt x="22744" y="6914"/>
                    <a:pt x="23746" y="7190"/>
                  </a:cubicBezTo>
                  <a:cubicBezTo>
                    <a:pt x="26062" y="7778"/>
                    <a:pt x="28240" y="8780"/>
                    <a:pt x="29968" y="10509"/>
                  </a:cubicBezTo>
                  <a:cubicBezTo>
                    <a:pt x="31696" y="12099"/>
                    <a:pt x="32975" y="14103"/>
                    <a:pt x="33701" y="16419"/>
                  </a:cubicBezTo>
                  <a:cubicBezTo>
                    <a:pt x="33978" y="17560"/>
                    <a:pt x="34289" y="18735"/>
                    <a:pt x="34289" y="20014"/>
                  </a:cubicBezTo>
                  <a:cubicBezTo>
                    <a:pt x="34289" y="21328"/>
                    <a:pt x="34116" y="22606"/>
                    <a:pt x="33839" y="23920"/>
                  </a:cubicBezTo>
                  <a:cubicBezTo>
                    <a:pt x="33701" y="24335"/>
                    <a:pt x="33252" y="24784"/>
                    <a:pt x="32837" y="25061"/>
                  </a:cubicBezTo>
                  <a:cubicBezTo>
                    <a:pt x="32612" y="25130"/>
                    <a:pt x="32362" y="25164"/>
                    <a:pt x="32111" y="25164"/>
                  </a:cubicBezTo>
                  <a:cubicBezTo>
                    <a:pt x="31860" y="25164"/>
                    <a:pt x="31610" y="25130"/>
                    <a:pt x="31385" y="25061"/>
                  </a:cubicBezTo>
                  <a:cubicBezTo>
                    <a:pt x="30832" y="24922"/>
                    <a:pt x="30521" y="24611"/>
                    <a:pt x="30245" y="24196"/>
                  </a:cubicBezTo>
                  <a:lnTo>
                    <a:pt x="30245" y="23920"/>
                  </a:lnTo>
                  <a:cubicBezTo>
                    <a:pt x="28931" y="22745"/>
                    <a:pt x="27652" y="21742"/>
                    <a:pt x="26339" y="20602"/>
                  </a:cubicBezTo>
                  <a:cubicBezTo>
                    <a:pt x="25060" y="19426"/>
                    <a:pt x="23746" y="18286"/>
                    <a:pt x="22467" y="17145"/>
                  </a:cubicBezTo>
                  <a:cubicBezTo>
                    <a:pt x="20463" y="15106"/>
                    <a:pt x="18423" y="13101"/>
                    <a:pt x="16280" y="11235"/>
                  </a:cubicBezTo>
                  <a:cubicBezTo>
                    <a:pt x="15969" y="11235"/>
                    <a:pt x="15693" y="11096"/>
                    <a:pt x="15554" y="10958"/>
                  </a:cubicBezTo>
                  <a:cubicBezTo>
                    <a:pt x="15105" y="10785"/>
                    <a:pt x="14829" y="10370"/>
                    <a:pt x="14690" y="10094"/>
                  </a:cubicBezTo>
                  <a:cubicBezTo>
                    <a:pt x="14552" y="9921"/>
                    <a:pt x="14552" y="9645"/>
                    <a:pt x="14690" y="9506"/>
                  </a:cubicBezTo>
                  <a:cubicBezTo>
                    <a:pt x="14690" y="9057"/>
                    <a:pt x="14690" y="8642"/>
                    <a:pt x="14967" y="8366"/>
                  </a:cubicBezTo>
                  <a:cubicBezTo>
                    <a:pt x="15278" y="7916"/>
                    <a:pt x="15693" y="7640"/>
                    <a:pt x="16142" y="7501"/>
                  </a:cubicBezTo>
                  <a:cubicBezTo>
                    <a:pt x="17559" y="7052"/>
                    <a:pt x="19011" y="6776"/>
                    <a:pt x="20601" y="6776"/>
                  </a:cubicBezTo>
                  <a:close/>
                  <a:moveTo>
                    <a:pt x="21016" y="1"/>
                  </a:moveTo>
                  <a:lnTo>
                    <a:pt x="21016" y="588"/>
                  </a:lnTo>
                  <a:cubicBezTo>
                    <a:pt x="21016" y="727"/>
                    <a:pt x="20877" y="1003"/>
                    <a:pt x="20601" y="1003"/>
                  </a:cubicBezTo>
                  <a:cubicBezTo>
                    <a:pt x="20290" y="1003"/>
                    <a:pt x="20152" y="727"/>
                    <a:pt x="20152" y="588"/>
                  </a:cubicBezTo>
                  <a:lnTo>
                    <a:pt x="20152" y="139"/>
                  </a:lnTo>
                  <a:lnTo>
                    <a:pt x="19598" y="139"/>
                  </a:lnTo>
                  <a:lnTo>
                    <a:pt x="19598" y="865"/>
                  </a:lnTo>
                  <a:cubicBezTo>
                    <a:pt x="19598" y="1142"/>
                    <a:pt x="19426" y="1280"/>
                    <a:pt x="19149" y="1280"/>
                  </a:cubicBezTo>
                  <a:cubicBezTo>
                    <a:pt x="18873" y="1280"/>
                    <a:pt x="18734" y="1142"/>
                    <a:pt x="18734" y="865"/>
                  </a:cubicBezTo>
                  <a:lnTo>
                    <a:pt x="18734" y="277"/>
                  </a:lnTo>
                  <a:lnTo>
                    <a:pt x="18423" y="277"/>
                  </a:lnTo>
                  <a:lnTo>
                    <a:pt x="18423" y="588"/>
                  </a:lnTo>
                  <a:lnTo>
                    <a:pt x="18423" y="1003"/>
                  </a:lnTo>
                  <a:cubicBezTo>
                    <a:pt x="18562" y="1003"/>
                    <a:pt x="18562" y="1142"/>
                    <a:pt x="18562" y="1280"/>
                  </a:cubicBezTo>
                  <a:lnTo>
                    <a:pt x="18562" y="1591"/>
                  </a:lnTo>
                  <a:cubicBezTo>
                    <a:pt x="18423" y="1729"/>
                    <a:pt x="18285" y="1729"/>
                    <a:pt x="18285" y="1867"/>
                  </a:cubicBezTo>
                  <a:cubicBezTo>
                    <a:pt x="18147" y="1867"/>
                    <a:pt x="18009" y="1867"/>
                    <a:pt x="17870" y="1729"/>
                  </a:cubicBezTo>
                  <a:cubicBezTo>
                    <a:pt x="17870" y="1729"/>
                    <a:pt x="17697" y="1591"/>
                    <a:pt x="17697" y="1453"/>
                  </a:cubicBezTo>
                  <a:cubicBezTo>
                    <a:pt x="17697" y="1142"/>
                    <a:pt x="17559" y="865"/>
                    <a:pt x="17559" y="588"/>
                  </a:cubicBezTo>
                  <a:lnTo>
                    <a:pt x="17559" y="416"/>
                  </a:lnTo>
                  <a:cubicBezTo>
                    <a:pt x="17421" y="416"/>
                    <a:pt x="17283" y="588"/>
                    <a:pt x="17283" y="588"/>
                  </a:cubicBezTo>
                  <a:cubicBezTo>
                    <a:pt x="17006" y="588"/>
                    <a:pt x="16833" y="588"/>
                    <a:pt x="16695" y="727"/>
                  </a:cubicBezTo>
                  <a:cubicBezTo>
                    <a:pt x="16695" y="1003"/>
                    <a:pt x="16695" y="1280"/>
                    <a:pt x="16833" y="1729"/>
                  </a:cubicBezTo>
                  <a:cubicBezTo>
                    <a:pt x="16833" y="2144"/>
                    <a:pt x="17006" y="2593"/>
                    <a:pt x="17006" y="3181"/>
                  </a:cubicBezTo>
                  <a:cubicBezTo>
                    <a:pt x="17144" y="3319"/>
                    <a:pt x="17006" y="3596"/>
                    <a:pt x="16695" y="3734"/>
                  </a:cubicBezTo>
                  <a:cubicBezTo>
                    <a:pt x="16557" y="3734"/>
                    <a:pt x="16280" y="3596"/>
                    <a:pt x="16280" y="3319"/>
                  </a:cubicBezTo>
                  <a:cubicBezTo>
                    <a:pt x="15969" y="2593"/>
                    <a:pt x="15969" y="1729"/>
                    <a:pt x="15831" y="865"/>
                  </a:cubicBezTo>
                  <a:cubicBezTo>
                    <a:pt x="15554" y="1003"/>
                    <a:pt x="15416" y="1003"/>
                    <a:pt x="15105" y="1142"/>
                  </a:cubicBezTo>
                  <a:cubicBezTo>
                    <a:pt x="15278" y="1280"/>
                    <a:pt x="15278" y="1591"/>
                    <a:pt x="15416" y="1729"/>
                  </a:cubicBezTo>
                  <a:lnTo>
                    <a:pt x="15416" y="2006"/>
                  </a:lnTo>
                  <a:cubicBezTo>
                    <a:pt x="15416" y="2144"/>
                    <a:pt x="15278" y="2317"/>
                    <a:pt x="15278" y="2317"/>
                  </a:cubicBezTo>
                  <a:cubicBezTo>
                    <a:pt x="15191" y="2386"/>
                    <a:pt x="15114" y="2420"/>
                    <a:pt x="15040" y="2420"/>
                  </a:cubicBezTo>
                  <a:cubicBezTo>
                    <a:pt x="14967" y="2420"/>
                    <a:pt x="14898" y="2386"/>
                    <a:pt x="14829" y="2317"/>
                  </a:cubicBezTo>
                  <a:cubicBezTo>
                    <a:pt x="14829" y="2317"/>
                    <a:pt x="14690" y="2317"/>
                    <a:pt x="14690" y="2144"/>
                  </a:cubicBezTo>
                  <a:cubicBezTo>
                    <a:pt x="14552" y="2006"/>
                    <a:pt x="14414" y="1729"/>
                    <a:pt x="14414" y="1591"/>
                  </a:cubicBezTo>
                  <a:cubicBezTo>
                    <a:pt x="14241" y="1591"/>
                    <a:pt x="14241" y="1453"/>
                    <a:pt x="14241" y="1453"/>
                  </a:cubicBezTo>
                  <a:cubicBezTo>
                    <a:pt x="14103" y="1591"/>
                    <a:pt x="13964" y="1591"/>
                    <a:pt x="13826" y="1729"/>
                  </a:cubicBezTo>
                  <a:cubicBezTo>
                    <a:pt x="13964" y="2006"/>
                    <a:pt x="14241" y="2317"/>
                    <a:pt x="14414" y="2732"/>
                  </a:cubicBezTo>
                  <a:cubicBezTo>
                    <a:pt x="14552" y="2870"/>
                    <a:pt x="14552" y="3181"/>
                    <a:pt x="14241" y="3319"/>
                  </a:cubicBezTo>
                  <a:lnTo>
                    <a:pt x="13964" y="3319"/>
                  </a:lnTo>
                  <a:cubicBezTo>
                    <a:pt x="13826" y="3319"/>
                    <a:pt x="13826" y="3181"/>
                    <a:pt x="13688" y="3181"/>
                  </a:cubicBezTo>
                  <a:cubicBezTo>
                    <a:pt x="13550" y="2732"/>
                    <a:pt x="13239" y="2455"/>
                    <a:pt x="12962" y="2144"/>
                  </a:cubicBezTo>
                  <a:lnTo>
                    <a:pt x="12962" y="2006"/>
                  </a:lnTo>
                  <a:cubicBezTo>
                    <a:pt x="12824" y="2144"/>
                    <a:pt x="12685" y="2144"/>
                    <a:pt x="12513" y="2317"/>
                  </a:cubicBezTo>
                  <a:cubicBezTo>
                    <a:pt x="12685" y="2593"/>
                    <a:pt x="12962" y="2732"/>
                    <a:pt x="12962" y="3008"/>
                  </a:cubicBezTo>
                  <a:cubicBezTo>
                    <a:pt x="13100" y="3181"/>
                    <a:pt x="13100" y="3319"/>
                    <a:pt x="13100" y="3319"/>
                  </a:cubicBezTo>
                  <a:cubicBezTo>
                    <a:pt x="12962" y="3457"/>
                    <a:pt x="12962" y="3596"/>
                    <a:pt x="12824" y="3596"/>
                  </a:cubicBezTo>
                  <a:cubicBezTo>
                    <a:pt x="12824" y="3734"/>
                    <a:pt x="12685" y="3734"/>
                    <a:pt x="12513" y="3734"/>
                  </a:cubicBezTo>
                  <a:cubicBezTo>
                    <a:pt x="12374" y="3596"/>
                    <a:pt x="12236" y="3596"/>
                    <a:pt x="12236" y="3457"/>
                  </a:cubicBezTo>
                  <a:cubicBezTo>
                    <a:pt x="12098" y="3319"/>
                    <a:pt x="11960" y="3008"/>
                    <a:pt x="11821" y="2870"/>
                  </a:cubicBezTo>
                  <a:lnTo>
                    <a:pt x="11821" y="2732"/>
                  </a:lnTo>
                  <a:lnTo>
                    <a:pt x="11649" y="2870"/>
                  </a:lnTo>
                  <a:cubicBezTo>
                    <a:pt x="11510" y="2870"/>
                    <a:pt x="11510" y="3008"/>
                    <a:pt x="11372" y="3008"/>
                  </a:cubicBezTo>
                  <a:cubicBezTo>
                    <a:pt x="11649" y="3596"/>
                    <a:pt x="11960" y="4183"/>
                    <a:pt x="12236" y="4736"/>
                  </a:cubicBezTo>
                  <a:cubicBezTo>
                    <a:pt x="12374" y="4909"/>
                    <a:pt x="12236" y="5186"/>
                    <a:pt x="12098" y="5324"/>
                  </a:cubicBezTo>
                  <a:cubicBezTo>
                    <a:pt x="12017" y="5364"/>
                    <a:pt x="11933" y="5381"/>
                    <a:pt x="11855" y="5381"/>
                  </a:cubicBezTo>
                  <a:cubicBezTo>
                    <a:pt x="11666" y="5381"/>
                    <a:pt x="11510" y="5283"/>
                    <a:pt x="11510" y="5186"/>
                  </a:cubicBezTo>
                  <a:cubicBezTo>
                    <a:pt x="11234" y="4598"/>
                    <a:pt x="10957" y="4183"/>
                    <a:pt x="10646" y="3596"/>
                  </a:cubicBezTo>
                  <a:cubicBezTo>
                    <a:pt x="10508" y="3872"/>
                    <a:pt x="10231" y="4045"/>
                    <a:pt x="10093" y="4322"/>
                  </a:cubicBezTo>
                  <a:cubicBezTo>
                    <a:pt x="10093" y="4322"/>
                    <a:pt x="9920" y="4322"/>
                    <a:pt x="9920" y="4460"/>
                  </a:cubicBezTo>
                  <a:lnTo>
                    <a:pt x="9782" y="4460"/>
                  </a:lnTo>
                  <a:cubicBezTo>
                    <a:pt x="9725" y="4517"/>
                    <a:pt x="9644" y="4551"/>
                    <a:pt x="9559" y="4551"/>
                  </a:cubicBezTo>
                  <a:cubicBezTo>
                    <a:pt x="9438" y="4551"/>
                    <a:pt x="9310" y="4484"/>
                    <a:pt x="9229" y="4322"/>
                  </a:cubicBezTo>
                  <a:cubicBezTo>
                    <a:pt x="9056" y="4183"/>
                    <a:pt x="8780" y="3872"/>
                    <a:pt x="8641" y="3734"/>
                  </a:cubicBezTo>
                  <a:cubicBezTo>
                    <a:pt x="7639" y="2732"/>
                    <a:pt x="6464" y="2006"/>
                    <a:pt x="5461" y="1142"/>
                  </a:cubicBezTo>
                  <a:lnTo>
                    <a:pt x="4908" y="1142"/>
                  </a:lnTo>
                  <a:cubicBezTo>
                    <a:pt x="3871" y="1453"/>
                    <a:pt x="3007" y="1867"/>
                    <a:pt x="2143" y="2455"/>
                  </a:cubicBezTo>
                  <a:cubicBezTo>
                    <a:pt x="1452" y="2870"/>
                    <a:pt x="726" y="3319"/>
                    <a:pt x="0" y="3734"/>
                  </a:cubicBezTo>
                  <a:cubicBezTo>
                    <a:pt x="588" y="3734"/>
                    <a:pt x="1141" y="4045"/>
                    <a:pt x="1590" y="4460"/>
                  </a:cubicBezTo>
                  <a:cubicBezTo>
                    <a:pt x="1728" y="4322"/>
                    <a:pt x="1867" y="4183"/>
                    <a:pt x="2005" y="4183"/>
                  </a:cubicBezTo>
                  <a:cubicBezTo>
                    <a:pt x="2005" y="4045"/>
                    <a:pt x="2143" y="4045"/>
                    <a:pt x="2316" y="4045"/>
                  </a:cubicBezTo>
                  <a:cubicBezTo>
                    <a:pt x="2454" y="4045"/>
                    <a:pt x="2592" y="4183"/>
                    <a:pt x="2592" y="4322"/>
                  </a:cubicBezTo>
                  <a:cubicBezTo>
                    <a:pt x="2731" y="4460"/>
                    <a:pt x="2731" y="4736"/>
                    <a:pt x="2454" y="4909"/>
                  </a:cubicBezTo>
                  <a:cubicBezTo>
                    <a:pt x="2316" y="5047"/>
                    <a:pt x="2143" y="5047"/>
                    <a:pt x="2005" y="5186"/>
                  </a:cubicBezTo>
                  <a:cubicBezTo>
                    <a:pt x="2454" y="6050"/>
                    <a:pt x="2869" y="6776"/>
                    <a:pt x="3318" y="7501"/>
                  </a:cubicBezTo>
                  <a:cubicBezTo>
                    <a:pt x="3457" y="7778"/>
                    <a:pt x="3733" y="7916"/>
                    <a:pt x="3871" y="8193"/>
                  </a:cubicBezTo>
                  <a:lnTo>
                    <a:pt x="4044" y="8193"/>
                  </a:lnTo>
                  <a:cubicBezTo>
                    <a:pt x="4044" y="8366"/>
                    <a:pt x="4182" y="8504"/>
                    <a:pt x="4182" y="8504"/>
                  </a:cubicBezTo>
                  <a:lnTo>
                    <a:pt x="4182" y="8642"/>
                  </a:lnTo>
                  <a:cubicBezTo>
                    <a:pt x="4321" y="8780"/>
                    <a:pt x="4459" y="8919"/>
                    <a:pt x="4459" y="9057"/>
                  </a:cubicBezTo>
                  <a:lnTo>
                    <a:pt x="4908" y="9057"/>
                  </a:lnTo>
                  <a:cubicBezTo>
                    <a:pt x="5047" y="9230"/>
                    <a:pt x="5047" y="9506"/>
                    <a:pt x="5047" y="9645"/>
                  </a:cubicBezTo>
                  <a:cubicBezTo>
                    <a:pt x="5185" y="9921"/>
                    <a:pt x="5323" y="10094"/>
                    <a:pt x="5600" y="10370"/>
                  </a:cubicBezTo>
                  <a:cubicBezTo>
                    <a:pt x="6049" y="9921"/>
                    <a:pt x="6637" y="9506"/>
                    <a:pt x="7051" y="9057"/>
                  </a:cubicBezTo>
                  <a:cubicBezTo>
                    <a:pt x="7190" y="8919"/>
                    <a:pt x="7328" y="8919"/>
                    <a:pt x="7328" y="8919"/>
                  </a:cubicBezTo>
                  <a:lnTo>
                    <a:pt x="7639" y="8919"/>
                  </a:lnTo>
                  <a:cubicBezTo>
                    <a:pt x="7915" y="9057"/>
                    <a:pt x="7915" y="9506"/>
                    <a:pt x="7777" y="9645"/>
                  </a:cubicBezTo>
                  <a:cubicBezTo>
                    <a:pt x="7190" y="10094"/>
                    <a:pt x="6775" y="10509"/>
                    <a:pt x="6187" y="10958"/>
                  </a:cubicBezTo>
                  <a:cubicBezTo>
                    <a:pt x="6325" y="11235"/>
                    <a:pt x="6464" y="11373"/>
                    <a:pt x="6775" y="11511"/>
                  </a:cubicBezTo>
                  <a:lnTo>
                    <a:pt x="7051" y="11511"/>
                  </a:lnTo>
                  <a:cubicBezTo>
                    <a:pt x="7190" y="11511"/>
                    <a:pt x="7190" y="11511"/>
                    <a:pt x="7328" y="11649"/>
                  </a:cubicBezTo>
                  <a:lnTo>
                    <a:pt x="7328" y="11960"/>
                  </a:lnTo>
                  <a:lnTo>
                    <a:pt x="7328" y="12099"/>
                  </a:lnTo>
                  <a:cubicBezTo>
                    <a:pt x="7328" y="12237"/>
                    <a:pt x="7328" y="12237"/>
                    <a:pt x="7501" y="12375"/>
                  </a:cubicBezTo>
                  <a:cubicBezTo>
                    <a:pt x="7501" y="12237"/>
                    <a:pt x="7639" y="12237"/>
                    <a:pt x="7777" y="12099"/>
                  </a:cubicBezTo>
                  <a:lnTo>
                    <a:pt x="8054" y="12099"/>
                  </a:lnTo>
                  <a:cubicBezTo>
                    <a:pt x="8192" y="12099"/>
                    <a:pt x="8192" y="12099"/>
                    <a:pt x="8365" y="12237"/>
                  </a:cubicBezTo>
                  <a:lnTo>
                    <a:pt x="8365" y="12513"/>
                  </a:lnTo>
                  <a:cubicBezTo>
                    <a:pt x="8365" y="12686"/>
                    <a:pt x="8365" y="12825"/>
                    <a:pt x="8192" y="12825"/>
                  </a:cubicBezTo>
                  <a:lnTo>
                    <a:pt x="8054" y="12963"/>
                  </a:lnTo>
                  <a:cubicBezTo>
                    <a:pt x="8192" y="13101"/>
                    <a:pt x="8503" y="13239"/>
                    <a:pt x="8641" y="13550"/>
                  </a:cubicBezTo>
                  <a:cubicBezTo>
                    <a:pt x="8780" y="13378"/>
                    <a:pt x="8780" y="13378"/>
                    <a:pt x="8918" y="13239"/>
                  </a:cubicBezTo>
                  <a:lnTo>
                    <a:pt x="9056" y="13239"/>
                  </a:lnTo>
                  <a:cubicBezTo>
                    <a:pt x="9229" y="13239"/>
                    <a:pt x="9367" y="13239"/>
                    <a:pt x="9505" y="13378"/>
                  </a:cubicBezTo>
                  <a:lnTo>
                    <a:pt x="9505" y="13827"/>
                  </a:lnTo>
                  <a:cubicBezTo>
                    <a:pt x="9505" y="13827"/>
                    <a:pt x="9505" y="13965"/>
                    <a:pt x="9367" y="14103"/>
                  </a:cubicBezTo>
                  <a:cubicBezTo>
                    <a:pt x="9367" y="14242"/>
                    <a:pt x="9505" y="14415"/>
                    <a:pt x="9644" y="14415"/>
                  </a:cubicBezTo>
                  <a:lnTo>
                    <a:pt x="9920" y="14415"/>
                  </a:lnTo>
                  <a:cubicBezTo>
                    <a:pt x="10093" y="14415"/>
                    <a:pt x="10231" y="14415"/>
                    <a:pt x="10231" y="14553"/>
                  </a:cubicBezTo>
                  <a:cubicBezTo>
                    <a:pt x="10370" y="14553"/>
                    <a:pt x="10370" y="14691"/>
                    <a:pt x="10370" y="14829"/>
                  </a:cubicBezTo>
                  <a:lnTo>
                    <a:pt x="10370" y="14968"/>
                  </a:lnTo>
                  <a:cubicBezTo>
                    <a:pt x="10508" y="15106"/>
                    <a:pt x="10508" y="15279"/>
                    <a:pt x="10646" y="15279"/>
                  </a:cubicBezTo>
                  <a:cubicBezTo>
                    <a:pt x="10784" y="15417"/>
                    <a:pt x="10784" y="15417"/>
                    <a:pt x="10784" y="15555"/>
                  </a:cubicBezTo>
                  <a:cubicBezTo>
                    <a:pt x="11372" y="15106"/>
                    <a:pt x="11821" y="14691"/>
                    <a:pt x="12236" y="14415"/>
                  </a:cubicBezTo>
                  <a:cubicBezTo>
                    <a:pt x="12374" y="14242"/>
                    <a:pt x="12374" y="14242"/>
                    <a:pt x="12513" y="14242"/>
                  </a:cubicBezTo>
                  <a:lnTo>
                    <a:pt x="12685" y="14242"/>
                  </a:lnTo>
                  <a:cubicBezTo>
                    <a:pt x="12685" y="14242"/>
                    <a:pt x="12824" y="14415"/>
                    <a:pt x="12824" y="14553"/>
                  </a:cubicBezTo>
                  <a:cubicBezTo>
                    <a:pt x="12962" y="14553"/>
                    <a:pt x="12962" y="14691"/>
                    <a:pt x="12962" y="14829"/>
                  </a:cubicBezTo>
                  <a:cubicBezTo>
                    <a:pt x="12962" y="14968"/>
                    <a:pt x="12824" y="14968"/>
                    <a:pt x="12685" y="15106"/>
                  </a:cubicBezTo>
                  <a:cubicBezTo>
                    <a:pt x="12374" y="15417"/>
                    <a:pt x="11960" y="15693"/>
                    <a:pt x="11510" y="15970"/>
                  </a:cubicBezTo>
                  <a:cubicBezTo>
                    <a:pt x="13100" y="17422"/>
                    <a:pt x="14829" y="18735"/>
                    <a:pt x="16419" y="20014"/>
                  </a:cubicBezTo>
                  <a:cubicBezTo>
                    <a:pt x="16833" y="19738"/>
                    <a:pt x="17283" y="19426"/>
                    <a:pt x="17559" y="19150"/>
                  </a:cubicBezTo>
                  <a:lnTo>
                    <a:pt x="18009" y="19150"/>
                  </a:lnTo>
                  <a:cubicBezTo>
                    <a:pt x="18147" y="19150"/>
                    <a:pt x="18147" y="19288"/>
                    <a:pt x="18285" y="19288"/>
                  </a:cubicBezTo>
                  <a:lnTo>
                    <a:pt x="18285" y="19738"/>
                  </a:lnTo>
                  <a:cubicBezTo>
                    <a:pt x="18285" y="19738"/>
                    <a:pt x="18147" y="19876"/>
                    <a:pt x="18147" y="20014"/>
                  </a:cubicBezTo>
                  <a:cubicBezTo>
                    <a:pt x="17870" y="20152"/>
                    <a:pt x="17421" y="20463"/>
                    <a:pt x="17144" y="20602"/>
                  </a:cubicBezTo>
                  <a:cubicBezTo>
                    <a:pt x="18562" y="21742"/>
                    <a:pt x="19875" y="22745"/>
                    <a:pt x="21154" y="23920"/>
                  </a:cubicBezTo>
                  <a:cubicBezTo>
                    <a:pt x="21603" y="24335"/>
                    <a:pt x="21880" y="24611"/>
                    <a:pt x="22329" y="24922"/>
                  </a:cubicBezTo>
                  <a:cubicBezTo>
                    <a:pt x="22329" y="24922"/>
                    <a:pt x="22329" y="24784"/>
                    <a:pt x="22467" y="24784"/>
                  </a:cubicBezTo>
                  <a:cubicBezTo>
                    <a:pt x="22606" y="24611"/>
                    <a:pt x="22744" y="24473"/>
                    <a:pt x="22882" y="24335"/>
                  </a:cubicBezTo>
                  <a:cubicBezTo>
                    <a:pt x="23055" y="24196"/>
                    <a:pt x="23193" y="24196"/>
                    <a:pt x="23193" y="24196"/>
                  </a:cubicBezTo>
                  <a:lnTo>
                    <a:pt x="23332" y="24196"/>
                  </a:lnTo>
                  <a:cubicBezTo>
                    <a:pt x="23332" y="24196"/>
                    <a:pt x="23470" y="24196"/>
                    <a:pt x="23608" y="24335"/>
                  </a:cubicBezTo>
                  <a:cubicBezTo>
                    <a:pt x="23608" y="24335"/>
                    <a:pt x="23746" y="24473"/>
                    <a:pt x="23746" y="24611"/>
                  </a:cubicBezTo>
                  <a:cubicBezTo>
                    <a:pt x="23746" y="24784"/>
                    <a:pt x="23608" y="24922"/>
                    <a:pt x="23608" y="24922"/>
                  </a:cubicBezTo>
                  <a:cubicBezTo>
                    <a:pt x="23332" y="25061"/>
                    <a:pt x="23193" y="25337"/>
                    <a:pt x="22882" y="25475"/>
                  </a:cubicBezTo>
                  <a:cubicBezTo>
                    <a:pt x="23193" y="25786"/>
                    <a:pt x="23470" y="25925"/>
                    <a:pt x="23608" y="26201"/>
                  </a:cubicBezTo>
                  <a:cubicBezTo>
                    <a:pt x="24472" y="27065"/>
                    <a:pt x="25198" y="27791"/>
                    <a:pt x="25924" y="28655"/>
                  </a:cubicBezTo>
                  <a:cubicBezTo>
                    <a:pt x="26339" y="29105"/>
                    <a:pt x="26788" y="29658"/>
                    <a:pt x="27376" y="30245"/>
                  </a:cubicBezTo>
                  <a:cubicBezTo>
                    <a:pt x="27652" y="29969"/>
                    <a:pt x="27929" y="29658"/>
                    <a:pt x="28240" y="29519"/>
                  </a:cubicBezTo>
                  <a:cubicBezTo>
                    <a:pt x="28516" y="29243"/>
                    <a:pt x="28793" y="29105"/>
                    <a:pt x="28931" y="28794"/>
                  </a:cubicBezTo>
                  <a:cubicBezTo>
                    <a:pt x="29104" y="28794"/>
                    <a:pt x="29242" y="28655"/>
                    <a:pt x="29242" y="28655"/>
                  </a:cubicBezTo>
                  <a:cubicBezTo>
                    <a:pt x="29380" y="28655"/>
                    <a:pt x="29519" y="28794"/>
                    <a:pt x="29519" y="28794"/>
                  </a:cubicBezTo>
                  <a:cubicBezTo>
                    <a:pt x="29795" y="28932"/>
                    <a:pt x="29795" y="29243"/>
                    <a:pt x="29657" y="29381"/>
                  </a:cubicBezTo>
                  <a:cubicBezTo>
                    <a:pt x="29104" y="29969"/>
                    <a:pt x="28516" y="30384"/>
                    <a:pt x="27929" y="30833"/>
                  </a:cubicBezTo>
                  <a:cubicBezTo>
                    <a:pt x="28378" y="31386"/>
                    <a:pt x="28931" y="31974"/>
                    <a:pt x="29519" y="32388"/>
                  </a:cubicBezTo>
                  <a:lnTo>
                    <a:pt x="29657" y="32388"/>
                  </a:lnTo>
                  <a:cubicBezTo>
                    <a:pt x="29795" y="32388"/>
                    <a:pt x="29968" y="32561"/>
                    <a:pt x="30106" y="32699"/>
                  </a:cubicBezTo>
                  <a:lnTo>
                    <a:pt x="30106" y="32976"/>
                  </a:lnTo>
                  <a:lnTo>
                    <a:pt x="30245" y="33114"/>
                  </a:lnTo>
                  <a:cubicBezTo>
                    <a:pt x="30383" y="33252"/>
                    <a:pt x="30659" y="33425"/>
                    <a:pt x="30832" y="33564"/>
                  </a:cubicBezTo>
                  <a:cubicBezTo>
                    <a:pt x="30832" y="33564"/>
                    <a:pt x="30970" y="33564"/>
                    <a:pt x="30970" y="33702"/>
                  </a:cubicBezTo>
                  <a:lnTo>
                    <a:pt x="31109" y="33702"/>
                  </a:lnTo>
                  <a:cubicBezTo>
                    <a:pt x="31385" y="34117"/>
                    <a:pt x="31835" y="34428"/>
                    <a:pt x="32388" y="34566"/>
                  </a:cubicBezTo>
                  <a:cubicBezTo>
                    <a:pt x="32560" y="34704"/>
                    <a:pt x="32837" y="34842"/>
                    <a:pt x="33113" y="34842"/>
                  </a:cubicBezTo>
                  <a:cubicBezTo>
                    <a:pt x="33425" y="34566"/>
                    <a:pt x="33839" y="34428"/>
                    <a:pt x="34289" y="34117"/>
                  </a:cubicBezTo>
                  <a:lnTo>
                    <a:pt x="34703" y="34117"/>
                  </a:lnTo>
                  <a:cubicBezTo>
                    <a:pt x="34703" y="34289"/>
                    <a:pt x="34842" y="34289"/>
                    <a:pt x="34842" y="34428"/>
                  </a:cubicBezTo>
                  <a:cubicBezTo>
                    <a:pt x="34980" y="34566"/>
                    <a:pt x="34842" y="34704"/>
                    <a:pt x="34842" y="34842"/>
                  </a:cubicBezTo>
                  <a:cubicBezTo>
                    <a:pt x="34842" y="34842"/>
                    <a:pt x="34703" y="34981"/>
                    <a:pt x="34565" y="34981"/>
                  </a:cubicBezTo>
                  <a:lnTo>
                    <a:pt x="35568" y="34981"/>
                  </a:lnTo>
                  <a:cubicBezTo>
                    <a:pt x="36017" y="34981"/>
                    <a:pt x="36293" y="34981"/>
                    <a:pt x="36570" y="34842"/>
                  </a:cubicBezTo>
                  <a:cubicBezTo>
                    <a:pt x="37019" y="34704"/>
                    <a:pt x="37296" y="34428"/>
                    <a:pt x="37572" y="34289"/>
                  </a:cubicBezTo>
                  <a:cubicBezTo>
                    <a:pt x="37572" y="34289"/>
                    <a:pt x="37572" y="34117"/>
                    <a:pt x="37434" y="34117"/>
                  </a:cubicBezTo>
                  <a:cubicBezTo>
                    <a:pt x="37158" y="34117"/>
                    <a:pt x="36881" y="33840"/>
                    <a:pt x="36708" y="33702"/>
                  </a:cubicBezTo>
                  <a:cubicBezTo>
                    <a:pt x="36570" y="33564"/>
                    <a:pt x="36570" y="33425"/>
                    <a:pt x="36432" y="33252"/>
                  </a:cubicBezTo>
                  <a:cubicBezTo>
                    <a:pt x="36155" y="32838"/>
                    <a:pt x="36155" y="32250"/>
                    <a:pt x="36293" y="31835"/>
                  </a:cubicBezTo>
                  <a:cubicBezTo>
                    <a:pt x="36432" y="31248"/>
                    <a:pt x="36881" y="30971"/>
                    <a:pt x="37158" y="30660"/>
                  </a:cubicBezTo>
                  <a:cubicBezTo>
                    <a:pt x="36708" y="30245"/>
                    <a:pt x="36293" y="29969"/>
                    <a:pt x="35844" y="29519"/>
                  </a:cubicBezTo>
                  <a:cubicBezTo>
                    <a:pt x="35706" y="29381"/>
                    <a:pt x="35706" y="29243"/>
                    <a:pt x="35706" y="29105"/>
                  </a:cubicBezTo>
                  <a:cubicBezTo>
                    <a:pt x="35706" y="29105"/>
                    <a:pt x="35844" y="28932"/>
                    <a:pt x="35844" y="28794"/>
                  </a:cubicBezTo>
                  <a:lnTo>
                    <a:pt x="36017" y="28794"/>
                  </a:lnTo>
                  <a:cubicBezTo>
                    <a:pt x="36017" y="28517"/>
                    <a:pt x="36155" y="28241"/>
                    <a:pt x="36293" y="28068"/>
                  </a:cubicBezTo>
                  <a:cubicBezTo>
                    <a:pt x="36432" y="27929"/>
                    <a:pt x="36570" y="27791"/>
                    <a:pt x="36708" y="27515"/>
                  </a:cubicBezTo>
                  <a:cubicBezTo>
                    <a:pt x="36017" y="26927"/>
                    <a:pt x="35153" y="26063"/>
                    <a:pt x="34703" y="25061"/>
                  </a:cubicBezTo>
                  <a:cubicBezTo>
                    <a:pt x="34565" y="24922"/>
                    <a:pt x="34565" y="24611"/>
                    <a:pt x="34842" y="24473"/>
                  </a:cubicBezTo>
                  <a:lnTo>
                    <a:pt x="34980" y="24473"/>
                  </a:lnTo>
                  <a:cubicBezTo>
                    <a:pt x="35153" y="24473"/>
                    <a:pt x="35291" y="24473"/>
                    <a:pt x="35429" y="24611"/>
                  </a:cubicBezTo>
                  <a:cubicBezTo>
                    <a:pt x="35568" y="24922"/>
                    <a:pt x="35706" y="25199"/>
                    <a:pt x="36017" y="25475"/>
                  </a:cubicBezTo>
                  <a:cubicBezTo>
                    <a:pt x="36293" y="25925"/>
                    <a:pt x="36881" y="26512"/>
                    <a:pt x="37296" y="26927"/>
                  </a:cubicBezTo>
                  <a:cubicBezTo>
                    <a:pt x="37434" y="26789"/>
                    <a:pt x="37572" y="26651"/>
                    <a:pt x="37572" y="26512"/>
                  </a:cubicBezTo>
                  <a:cubicBezTo>
                    <a:pt x="37434" y="26512"/>
                    <a:pt x="37296" y="26339"/>
                    <a:pt x="37296" y="26339"/>
                  </a:cubicBezTo>
                  <a:cubicBezTo>
                    <a:pt x="37019" y="26201"/>
                    <a:pt x="37019" y="25925"/>
                    <a:pt x="37158" y="25786"/>
                  </a:cubicBezTo>
                  <a:cubicBezTo>
                    <a:pt x="37158" y="25648"/>
                    <a:pt x="37296" y="25475"/>
                    <a:pt x="37434" y="25475"/>
                  </a:cubicBezTo>
                  <a:lnTo>
                    <a:pt x="37745" y="25475"/>
                  </a:lnTo>
                  <a:cubicBezTo>
                    <a:pt x="37883" y="25648"/>
                    <a:pt x="37883" y="25786"/>
                    <a:pt x="38022" y="25786"/>
                  </a:cubicBezTo>
                  <a:cubicBezTo>
                    <a:pt x="38160" y="25648"/>
                    <a:pt x="38160" y="25475"/>
                    <a:pt x="38298" y="25475"/>
                  </a:cubicBezTo>
                  <a:cubicBezTo>
                    <a:pt x="38160" y="25337"/>
                    <a:pt x="38022" y="25337"/>
                    <a:pt x="37883" y="25337"/>
                  </a:cubicBezTo>
                  <a:cubicBezTo>
                    <a:pt x="37745" y="25199"/>
                    <a:pt x="37572" y="25061"/>
                    <a:pt x="37572" y="24784"/>
                  </a:cubicBezTo>
                  <a:cubicBezTo>
                    <a:pt x="37572" y="24611"/>
                    <a:pt x="37883" y="24473"/>
                    <a:pt x="38022" y="24473"/>
                  </a:cubicBezTo>
                  <a:lnTo>
                    <a:pt x="38160" y="24473"/>
                  </a:lnTo>
                  <a:cubicBezTo>
                    <a:pt x="38298" y="24473"/>
                    <a:pt x="38436" y="24611"/>
                    <a:pt x="38748" y="24611"/>
                  </a:cubicBezTo>
                  <a:cubicBezTo>
                    <a:pt x="38748" y="24473"/>
                    <a:pt x="38886" y="24335"/>
                    <a:pt x="38886" y="24196"/>
                  </a:cubicBezTo>
                  <a:cubicBezTo>
                    <a:pt x="38748" y="24196"/>
                    <a:pt x="38436" y="24196"/>
                    <a:pt x="38298" y="24058"/>
                  </a:cubicBezTo>
                  <a:cubicBezTo>
                    <a:pt x="38022" y="24058"/>
                    <a:pt x="37883" y="23747"/>
                    <a:pt x="38022" y="23471"/>
                  </a:cubicBezTo>
                  <a:cubicBezTo>
                    <a:pt x="38022" y="23332"/>
                    <a:pt x="38160" y="23194"/>
                    <a:pt x="38436" y="23194"/>
                  </a:cubicBezTo>
                  <a:lnTo>
                    <a:pt x="38609" y="23194"/>
                  </a:lnTo>
                  <a:cubicBezTo>
                    <a:pt x="38748" y="23332"/>
                    <a:pt x="39024" y="23332"/>
                    <a:pt x="39162" y="23471"/>
                  </a:cubicBezTo>
                  <a:lnTo>
                    <a:pt x="39162" y="23332"/>
                  </a:lnTo>
                  <a:cubicBezTo>
                    <a:pt x="39301" y="23056"/>
                    <a:pt x="39301" y="22883"/>
                    <a:pt x="39473" y="22606"/>
                  </a:cubicBezTo>
                  <a:cubicBezTo>
                    <a:pt x="38886" y="22330"/>
                    <a:pt x="38436" y="22192"/>
                    <a:pt x="38022" y="21881"/>
                  </a:cubicBezTo>
                  <a:cubicBezTo>
                    <a:pt x="37434" y="21604"/>
                    <a:pt x="37019" y="21328"/>
                    <a:pt x="36570" y="21155"/>
                  </a:cubicBezTo>
                  <a:cubicBezTo>
                    <a:pt x="36293" y="21016"/>
                    <a:pt x="36293" y="20740"/>
                    <a:pt x="36432" y="20463"/>
                  </a:cubicBezTo>
                  <a:cubicBezTo>
                    <a:pt x="36432" y="20291"/>
                    <a:pt x="36570" y="20291"/>
                    <a:pt x="36708" y="20291"/>
                  </a:cubicBezTo>
                  <a:lnTo>
                    <a:pt x="37019" y="20291"/>
                  </a:lnTo>
                  <a:cubicBezTo>
                    <a:pt x="37883" y="20878"/>
                    <a:pt x="38748" y="21328"/>
                    <a:pt x="39612" y="21742"/>
                  </a:cubicBezTo>
                  <a:cubicBezTo>
                    <a:pt x="39612" y="21328"/>
                    <a:pt x="39612" y="20878"/>
                    <a:pt x="39750" y="20463"/>
                  </a:cubicBezTo>
                  <a:lnTo>
                    <a:pt x="39612" y="20463"/>
                  </a:lnTo>
                  <a:cubicBezTo>
                    <a:pt x="39473" y="20291"/>
                    <a:pt x="39473" y="20291"/>
                    <a:pt x="39301" y="20291"/>
                  </a:cubicBezTo>
                  <a:lnTo>
                    <a:pt x="39162" y="20291"/>
                  </a:lnTo>
                  <a:cubicBezTo>
                    <a:pt x="38886" y="20291"/>
                    <a:pt x="38609" y="20291"/>
                    <a:pt x="38609" y="20014"/>
                  </a:cubicBezTo>
                  <a:cubicBezTo>
                    <a:pt x="38436" y="19738"/>
                    <a:pt x="38609" y="19599"/>
                    <a:pt x="38886" y="19426"/>
                  </a:cubicBezTo>
                  <a:lnTo>
                    <a:pt x="39473" y="19426"/>
                  </a:lnTo>
                  <a:cubicBezTo>
                    <a:pt x="39612" y="19426"/>
                    <a:pt x="39612" y="19426"/>
                    <a:pt x="39750" y="19599"/>
                  </a:cubicBezTo>
                  <a:lnTo>
                    <a:pt x="39750" y="18735"/>
                  </a:lnTo>
                  <a:cubicBezTo>
                    <a:pt x="39612" y="18735"/>
                    <a:pt x="39473" y="18562"/>
                    <a:pt x="39473" y="18562"/>
                  </a:cubicBezTo>
                  <a:lnTo>
                    <a:pt x="39301" y="18562"/>
                  </a:lnTo>
                  <a:cubicBezTo>
                    <a:pt x="39162" y="18562"/>
                    <a:pt x="39024" y="18562"/>
                    <a:pt x="39024" y="18424"/>
                  </a:cubicBezTo>
                  <a:cubicBezTo>
                    <a:pt x="38886" y="18424"/>
                    <a:pt x="38886" y="18286"/>
                    <a:pt x="38886" y="18148"/>
                  </a:cubicBezTo>
                  <a:cubicBezTo>
                    <a:pt x="38886" y="18009"/>
                    <a:pt x="38886" y="17871"/>
                    <a:pt x="39024" y="17871"/>
                  </a:cubicBezTo>
                  <a:cubicBezTo>
                    <a:pt x="39024" y="17698"/>
                    <a:pt x="39162" y="17698"/>
                    <a:pt x="39301" y="17698"/>
                  </a:cubicBezTo>
                  <a:cubicBezTo>
                    <a:pt x="39473" y="17698"/>
                    <a:pt x="39612" y="17698"/>
                    <a:pt x="39750" y="17871"/>
                  </a:cubicBezTo>
                  <a:lnTo>
                    <a:pt x="39750" y="16834"/>
                  </a:lnTo>
                  <a:cubicBezTo>
                    <a:pt x="39612" y="17007"/>
                    <a:pt x="39301" y="17007"/>
                    <a:pt x="39162" y="17007"/>
                  </a:cubicBezTo>
                  <a:cubicBezTo>
                    <a:pt x="39024" y="17007"/>
                    <a:pt x="38748" y="16696"/>
                    <a:pt x="38748" y="16558"/>
                  </a:cubicBezTo>
                  <a:cubicBezTo>
                    <a:pt x="38748" y="16281"/>
                    <a:pt x="39024" y="16143"/>
                    <a:pt x="39162" y="16143"/>
                  </a:cubicBezTo>
                  <a:cubicBezTo>
                    <a:pt x="39301" y="16143"/>
                    <a:pt x="39473" y="15970"/>
                    <a:pt x="39612" y="15970"/>
                  </a:cubicBezTo>
                  <a:lnTo>
                    <a:pt x="39612" y="15417"/>
                  </a:lnTo>
                  <a:lnTo>
                    <a:pt x="39301" y="15417"/>
                  </a:lnTo>
                  <a:cubicBezTo>
                    <a:pt x="39162" y="15417"/>
                    <a:pt x="39024" y="15555"/>
                    <a:pt x="38748" y="15555"/>
                  </a:cubicBezTo>
                  <a:cubicBezTo>
                    <a:pt x="38609" y="15555"/>
                    <a:pt x="38298" y="15417"/>
                    <a:pt x="38298" y="15279"/>
                  </a:cubicBezTo>
                  <a:cubicBezTo>
                    <a:pt x="38160" y="14968"/>
                    <a:pt x="38298" y="14829"/>
                    <a:pt x="38609" y="14691"/>
                  </a:cubicBezTo>
                  <a:cubicBezTo>
                    <a:pt x="38886" y="14553"/>
                    <a:pt x="39162" y="14553"/>
                    <a:pt x="39473" y="14553"/>
                  </a:cubicBezTo>
                  <a:cubicBezTo>
                    <a:pt x="39473" y="14242"/>
                    <a:pt x="39301" y="13965"/>
                    <a:pt x="39301" y="13689"/>
                  </a:cubicBezTo>
                  <a:lnTo>
                    <a:pt x="39162" y="13689"/>
                  </a:lnTo>
                  <a:cubicBezTo>
                    <a:pt x="38609" y="13827"/>
                    <a:pt x="38022" y="13965"/>
                    <a:pt x="37434" y="14103"/>
                  </a:cubicBezTo>
                  <a:cubicBezTo>
                    <a:pt x="37158" y="14103"/>
                    <a:pt x="36881" y="13965"/>
                    <a:pt x="36881" y="13827"/>
                  </a:cubicBezTo>
                  <a:cubicBezTo>
                    <a:pt x="36881" y="13550"/>
                    <a:pt x="37019" y="13239"/>
                    <a:pt x="37158" y="13239"/>
                  </a:cubicBezTo>
                  <a:cubicBezTo>
                    <a:pt x="37745" y="13101"/>
                    <a:pt x="38436" y="12963"/>
                    <a:pt x="39024" y="12825"/>
                  </a:cubicBezTo>
                  <a:cubicBezTo>
                    <a:pt x="39024" y="12686"/>
                    <a:pt x="39024" y="12686"/>
                    <a:pt x="38886" y="12513"/>
                  </a:cubicBezTo>
                  <a:lnTo>
                    <a:pt x="38886" y="12237"/>
                  </a:lnTo>
                  <a:cubicBezTo>
                    <a:pt x="38748" y="12375"/>
                    <a:pt x="38609" y="12375"/>
                    <a:pt x="38609" y="12513"/>
                  </a:cubicBezTo>
                  <a:cubicBezTo>
                    <a:pt x="38516" y="12565"/>
                    <a:pt x="38426" y="12586"/>
                    <a:pt x="38346" y="12586"/>
                  </a:cubicBezTo>
                  <a:cubicBezTo>
                    <a:pt x="38158" y="12586"/>
                    <a:pt x="38022" y="12472"/>
                    <a:pt x="38022" y="12375"/>
                  </a:cubicBezTo>
                  <a:cubicBezTo>
                    <a:pt x="37883" y="12237"/>
                    <a:pt x="37883" y="12099"/>
                    <a:pt x="37883" y="11960"/>
                  </a:cubicBezTo>
                  <a:cubicBezTo>
                    <a:pt x="37948" y="11896"/>
                    <a:pt x="37982" y="11861"/>
                    <a:pt x="38015" y="11826"/>
                  </a:cubicBezTo>
                  <a:lnTo>
                    <a:pt x="38015" y="11826"/>
                  </a:lnTo>
                  <a:cubicBezTo>
                    <a:pt x="37938" y="11863"/>
                    <a:pt x="37859" y="11879"/>
                    <a:pt x="37781" y="11879"/>
                  </a:cubicBezTo>
                  <a:cubicBezTo>
                    <a:pt x="37582" y="11879"/>
                    <a:pt x="37395" y="11773"/>
                    <a:pt x="37296" y="11649"/>
                  </a:cubicBezTo>
                  <a:cubicBezTo>
                    <a:pt x="37158" y="11373"/>
                    <a:pt x="37296" y="11096"/>
                    <a:pt x="37434" y="10958"/>
                  </a:cubicBezTo>
                  <a:cubicBezTo>
                    <a:pt x="37745" y="10785"/>
                    <a:pt x="37883" y="10785"/>
                    <a:pt x="38022" y="10647"/>
                  </a:cubicBezTo>
                  <a:cubicBezTo>
                    <a:pt x="38022" y="10509"/>
                    <a:pt x="37883" y="10370"/>
                    <a:pt x="37883" y="10232"/>
                  </a:cubicBezTo>
                  <a:cubicBezTo>
                    <a:pt x="37745" y="10370"/>
                    <a:pt x="37434" y="10509"/>
                    <a:pt x="37296" y="10647"/>
                  </a:cubicBezTo>
                  <a:cubicBezTo>
                    <a:pt x="37255" y="10687"/>
                    <a:pt x="37203" y="10704"/>
                    <a:pt x="37145" y="10704"/>
                  </a:cubicBezTo>
                  <a:cubicBezTo>
                    <a:pt x="37005" y="10704"/>
                    <a:pt x="36830" y="10606"/>
                    <a:pt x="36708" y="10509"/>
                  </a:cubicBezTo>
                  <a:cubicBezTo>
                    <a:pt x="36570" y="10232"/>
                    <a:pt x="36708" y="9921"/>
                    <a:pt x="36881" y="9783"/>
                  </a:cubicBezTo>
                  <a:cubicBezTo>
                    <a:pt x="37019" y="9783"/>
                    <a:pt x="37296" y="9645"/>
                    <a:pt x="37434" y="9506"/>
                  </a:cubicBezTo>
                  <a:cubicBezTo>
                    <a:pt x="37296" y="9368"/>
                    <a:pt x="37296" y="9368"/>
                    <a:pt x="37158" y="9230"/>
                  </a:cubicBezTo>
                  <a:cubicBezTo>
                    <a:pt x="37019" y="9230"/>
                    <a:pt x="36881" y="9368"/>
                    <a:pt x="36708" y="9368"/>
                  </a:cubicBezTo>
                  <a:cubicBezTo>
                    <a:pt x="36570" y="9368"/>
                    <a:pt x="36570" y="9506"/>
                    <a:pt x="36570" y="9506"/>
                  </a:cubicBezTo>
                  <a:cubicBezTo>
                    <a:pt x="36293" y="9506"/>
                    <a:pt x="36017" y="9506"/>
                    <a:pt x="36017" y="9368"/>
                  </a:cubicBezTo>
                  <a:cubicBezTo>
                    <a:pt x="35844" y="9057"/>
                    <a:pt x="35844" y="8780"/>
                    <a:pt x="36155" y="8642"/>
                  </a:cubicBezTo>
                  <a:cubicBezTo>
                    <a:pt x="36293" y="8642"/>
                    <a:pt x="36432" y="8504"/>
                    <a:pt x="36708" y="8504"/>
                  </a:cubicBezTo>
                  <a:cubicBezTo>
                    <a:pt x="36570" y="8366"/>
                    <a:pt x="36432" y="8055"/>
                    <a:pt x="36293" y="7916"/>
                  </a:cubicBezTo>
                  <a:cubicBezTo>
                    <a:pt x="35568" y="8504"/>
                    <a:pt x="34980" y="9057"/>
                    <a:pt x="34427" y="9506"/>
                  </a:cubicBezTo>
                  <a:cubicBezTo>
                    <a:pt x="34289" y="9645"/>
                    <a:pt x="34116" y="9645"/>
                    <a:pt x="34116" y="9645"/>
                  </a:cubicBezTo>
                  <a:cubicBezTo>
                    <a:pt x="33978" y="9645"/>
                    <a:pt x="33839" y="9645"/>
                    <a:pt x="33701" y="9506"/>
                  </a:cubicBezTo>
                  <a:cubicBezTo>
                    <a:pt x="33563" y="9368"/>
                    <a:pt x="33563" y="9057"/>
                    <a:pt x="33701" y="8919"/>
                  </a:cubicBezTo>
                  <a:cubicBezTo>
                    <a:pt x="34427" y="8366"/>
                    <a:pt x="34980" y="7778"/>
                    <a:pt x="35706" y="7329"/>
                  </a:cubicBezTo>
                  <a:cubicBezTo>
                    <a:pt x="35568" y="7190"/>
                    <a:pt x="35429" y="6914"/>
                    <a:pt x="35291" y="6776"/>
                  </a:cubicBezTo>
                  <a:cubicBezTo>
                    <a:pt x="35153" y="6914"/>
                    <a:pt x="35153" y="7052"/>
                    <a:pt x="34980" y="7190"/>
                  </a:cubicBezTo>
                  <a:cubicBezTo>
                    <a:pt x="34901" y="7369"/>
                    <a:pt x="34776" y="7445"/>
                    <a:pt x="34658" y="7445"/>
                  </a:cubicBezTo>
                  <a:cubicBezTo>
                    <a:pt x="34570" y="7445"/>
                    <a:pt x="34486" y="7402"/>
                    <a:pt x="34427" y="7329"/>
                  </a:cubicBezTo>
                  <a:cubicBezTo>
                    <a:pt x="34116" y="7190"/>
                    <a:pt x="34116" y="6914"/>
                    <a:pt x="34289" y="6776"/>
                  </a:cubicBezTo>
                  <a:cubicBezTo>
                    <a:pt x="34289" y="6637"/>
                    <a:pt x="34427" y="6326"/>
                    <a:pt x="34565" y="6188"/>
                  </a:cubicBezTo>
                  <a:lnTo>
                    <a:pt x="34703" y="6188"/>
                  </a:lnTo>
                  <a:cubicBezTo>
                    <a:pt x="34565" y="6188"/>
                    <a:pt x="34565" y="6050"/>
                    <a:pt x="34565" y="6050"/>
                  </a:cubicBezTo>
                  <a:cubicBezTo>
                    <a:pt x="34427" y="6188"/>
                    <a:pt x="34289" y="6465"/>
                    <a:pt x="34116" y="6637"/>
                  </a:cubicBezTo>
                  <a:cubicBezTo>
                    <a:pt x="34116" y="6637"/>
                    <a:pt x="33978" y="6776"/>
                    <a:pt x="33839" y="6776"/>
                  </a:cubicBezTo>
                  <a:cubicBezTo>
                    <a:pt x="33701" y="6776"/>
                    <a:pt x="33701" y="6637"/>
                    <a:pt x="33563" y="6637"/>
                  </a:cubicBezTo>
                  <a:cubicBezTo>
                    <a:pt x="33425" y="6465"/>
                    <a:pt x="33425" y="6326"/>
                    <a:pt x="33425" y="6188"/>
                  </a:cubicBezTo>
                  <a:cubicBezTo>
                    <a:pt x="33425" y="6188"/>
                    <a:pt x="33563" y="6050"/>
                    <a:pt x="33563" y="5912"/>
                  </a:cubicBezTo>
                  <a:lnTo>
                    <a:pt x="33701" y="5912"/>
                  </a:lnTo>
                  <a:cubicBezTo>
                    <a:pt x="33701" y="5773"/>
                    <a:pt x="33839" y="5600"/>
                    <a:pt x="33839" y="5462"/>
                  </a:cubicBezTo>
                  <a:cubicBezTo>
                    <a:pt x="33839" y="5324"/>
                    <a:pt x="33701" y="5324"/>
                    <a:pt x="33563" y="5186"/>
                  </a:cubicBezTo>
                  <a:cubicBezTo>
                    <a:pt x="33425" y="5462"/>
                    <a:pt x="33113" y="5773"/>
                    <a:pt x="32837" y="6050"/>
                  </a:cubicBezTo>
                  <a:cubicBezTo>
                    <a:pt x="32768" y="6119"/>
                    <a:pt x="32655" y="6153"/>
                    <a:pt x="32543" y="6153"/>
                  </a:cubicBezTo>
                  <a:cubicBezTo>
                    <a:pt x="32431" y="6153"/>
                    <a:pt x="32318" y="6119"/>
                    <a:pt x="32249" y="6050"/>
                  </a:cubicBezTo>
                  <a:cubicBezTo>
                    <a:pt x="31973" y="5912"/>
                    <a:pt x="32111" y="5600"/>
                    <a:pt x="32249" y="5462"/>
                  </a:cubicBezTo>
                  <a:cubicBezTo>
                    <a:pt x="32388" y="5186"/>
                    <a:pt x="32699" y="4909"/>
                    <a:pt x="32975" y="4598"/>
                  </a:cubicBezTo>
                  <a:cubicBezTo>
                    <a:pt x="32837" y="4460"/>
                    <a:pt x="32699" y="4322"/>
                    <a:pt x="32388" y="4183"/>
                  </a:cubicBezTo>
                  <a:lnTo>
                    <a:pt x="32388" y="4322"/>
                  </a:lnTo>
                  <a:cubicBezTo>
                    <a:pt x="32249" y="4460"/>
                    <a:pt x="32111" y="4736"/>
                    <a:pt x="32111" y="4909"/>
                  </a:cubicBezTo>
                  <a:cubicBezTo>
                    <a:pt x="32013" y="5007"/>
                    <a:pt x="31846" y="5105"/>
                    <a:pt x="31696" y="5105"/>
                  </a:cubicBezTo>
                  <a:cubicBezTo>
                    <a:pt x="31634" y="5105"/>
                    <a:pt x="31574" y="5088"/>
                    <a:pt x="31523" y="5047"/>
                  </a:cubicBezTo>
                  <a:cubicBezTo>
                    <a:pt x="31247" y="4909"/>
                    <a:pt x="31247" y="4598"/>
                    <a:pt x="31247" y="4460"/>
                  </a:cubicBezTo>
                  <a:cubicBezTo>
                    <a:pt x="31385" y="4183"/>
                    <a:pt x="31523" y="4045"/>
                    <a:pt x="31696" y="3872"/>
                  </a:cubicBezTo>
                  <a:cubicBezTo>
                    <a:pt x="31696" y="3872"/>
                    <a:pt x="31696" y="3734"/>
                    <a:pt x="31835" y="3734"/>
                  </a:cubicBezTo>
                  <a:cubicBezTo>
                    <a:pt x="31385" y="3457"/>
                    <a:pt x="31109" y="3319"/>
                    <a:pt x="30659" y="3008"/>
                  </a:cubicBezTo>
                  <a:lnTo>
                    <a:pt x="30659" y="3008"/>
                  </a:lnTo>
                  <a:cubicBezTo>
                    <a:pt x="30832" y="3181"/>
                    <a:pt x="30659" y="3181"/>
                    <a:pt x="30659" y="3319"/>
                  </a:cubicBezTo>
                  <a:cubicBezTo>
                    <a:pt x="30245" y="4045"/>
                    <a:pt x="29657" y="4736"/>
                    <a:pt x="29242" y="5462"/>
                  </a:cubicBezTo>
                  <a:cubicBezTo>
                    <a:pt x="29163" y="5640"/>
                    <a:pt x="29027" y="5717"/>
                    <a:pt x="28899" y="5717"/>
                  </a:cubicBezTo>
                  <a:cubicBezTo>
                    <a:pt x="28804" y="5717"/>
                    <a:pt x="28714" y="5674"/>
                    <a:pt x="28655" y="5600"/>
                  </a:cubicBezTo>
                  <a:cubicBezTo>
                    <a:pt x="28378" y="5600"/>
                    <a:pt x="28378" y="5324"/>
                    <a:pt x="28378" y="5047"/>
                  </a:cubicBezTo>
                  <a:cubicBezTo>
                    <a:pt x="28931" y="4322"/>
                    <a:pt x="29380" y="3596"/>
                    <a:pt x="29968" y="2870"/>
                  </a:cubicBezTo>
                  <a:cubicBezTo>
                    <a:pt x="29968" y="2732"/>
                    <a:pt x="30106" y="2732"/>
                    <a:pt x="30106" y="2593"/>
                  </a:cubicBezTo>
                  <a:cubicBezTo>
                    <a:pt x="29795" y="2455"/>
                    <a:pt x="29519" y="2317"/>
                    <a:pt x="29242" y="2144"/>
                  </a:cubicBezTo>
                  <a:cubicBezTo>
                    <a:pt x="29104" y="2455"/>
                    <a:pt x="29104" y="2593"/>
                    <a:pt x="28931" y="2870"/>
                  </a:cubicBezTo>
                  <a:cubicBezTo>
                    <a:pt x="28931" y="3008"/>
                    <a:pt x="28655" y="3181"/>
                    <a:pt x="28378" y="3181"/>
                  </a:cubicBezTo>
                  <a:cubicBezTo>
                    <a:pt x="28240" y="3181"/>
                    <a:pt x="28067" y="2870"/>
                    <a:pt x="28067" y="2593"/>
                  </a:cubicBezTo>
                  <a:cubicBezTo>
                    <a:pt x="28067" y="2593"/>
                    <a:pt x="28067" y="2457"/>
                    <a:pt x="28237" y="2455"/>
                  </a:cubicBezTo>
                  <a:lnTo>
                    <a:pt x="28237" y="2455"/>
                  </a:lnTo>
                  <a:cubicBezTo>
                    <a:pt x="28067" y="2457"/>
                    <a:pt x="28066" y="2593"/>
                    <a:pt x="27929" y="2593"/>
                  </a:cubicBezTo>
                  <a:cubicBezTo>
                    <a:pt x="27929" y="2593"/>
                    <a:pt x="27790" y="2593"/>
                    <a:pt x="27652" y="2455"/>
                  </a:cubicBezTo>
                  <a:cubicBezTo>
                    <a:pt x="27514" y="2455"/>
                    <a:pt x="27514" y="2317"/>
                    <a:pt x="27514" y="2317"/>
                  </a:cubicBezTo>
                  <a:cubicBezTo>
                    <a:pt x="27376" y="2144"/>
                    <a:pt x="27514" y="2006"/>
                    <a:pt x="27514" y="1867"/>
                  </a:cubicBezTo>
                  <a:cubicBezTo>
                    <a:pt x="27514" y="1729"/>
                    <a:pt x="27652" y="1591"/>
                    <a:pt x="27652" y="1453"/>
                  </a:cubicBezTo>
                  <a:lnTo>
                    <a:pt x="27790" y="1453"/>
                  </a:lnTo>
                  <a:cubicBezTo>
                    <a:pt x="27652" y="1453"/>
                    <a:pt x="27514" y="1280"/>
                    <a:pt x="27514" y="1280"/>
                  </a:cubicBezTo>
                  <a:cubicBezTo>
                    <a:pt x="27376" y="1591"/>
                    <a:pt x="27203" y="1867"/>
                    <a:pt x="27065" y="2144"/>
                  </a:cubicBezTo>
                  <a:cubicBezTo>
                    <a:pt x="26982" y="2331"/>
                    <a:pt x="26849" y="2405"/>
                    <a:pt x="26726" y="2405"/>
                  </a:cubicBezTo>
                  <a:cubicBezTo>
                    <a:pt x="26644" y="2405"/>
                    <a:pt x="26567" y="2372"/>
                    <a:pt x="26512" y="2317"/>
                  </a:cubicBezTo>
                  <a:cubicBezTo>
                    <a:pt x="26200" y="2144"/>
                    <a:pt x="26200" y="2006"/>
                    <a:pt x="26339" y="1729"/>
                  </a:cubicBezTo>
                  <a:cubicBezTo>
                    <a:pt x="26339" y="1453"/>
                    <a:pt x="26512" y="1280"/>
                    <a:pt x="26650" y="1003"/>
                  </a:cubicBezTo>
                  <a:cubicBezTo>
                    <a:pt x="26512" y="1003"/>
                    <a:pt x="26339" y="865"/>
                    <a:pt x="26200" y="865"/>
                  </a:cubicBezTo>
                  <a:cubicBezTo>
                    <a:pt x="26062" y="1142"/>
                    <a:pt x="26062" y="1280"/>
                    <a:pt x="25924" y="1591"/>
                  </a:cubicBezTo>
                  <a:cubicBezTo>
                    <a:pt x="25924" y="1729"/>
                    <a:pt x="25647" y="1867"/>
                    <a:pt x="25475" y="1867"/>
                  </a:cubicBezTo>
                  <a:cubicBezTo>
                    <a:pt x="25198" y="1867"/>
                    <a:pt x="25060" y="1591"/>
                    <a:pt x="25198" y="1280"/>
                  </a:cubicBezTo>
                  <a:cubicBezTo>
                    <a:pt x="25198" y="1142"/>
                    <a:pt x="25336" y="865"/>
                    <a:pt x="25336" y="588"/>
                  </a:cubicBezTo>
                  <a:cubicBezTo>
                    <a:pt x="25060" y="588"/>
                    <a:pt x="24783" y="416"/>
                    <a:pt x="24472" y="416"/>
                  </a:cubicBezTo>
                  <a:cubicBezTo>
                    <a:pt x="24196" y="1280"/>
                    <a:pt x="24057" y="2006"/>
                    <a:pt x="23746" y="2870"/>
                  </a:cubicBezTo>
                  <a:cubicBezTo>
                    <a:pt x="23746" y="3099"/>
                    <a:pt x="23596" y="3234"/>
                    <a:pt x="23462" y="3234"/>
                  </a:cubicBezTo>
                  <a:cubicBezTo>
                    <a:pt x="23414" y="3234"/>
                    <a:pt x="23368" y="3217"/>
                    <a:pt x="23332" y="3181"/>
                  </a:cubicBezTo>
                  <a:cubicBezTo>
                    <a:pt x="23055" y="3181"/>
                    <a:pt x="22882" y="2870"/>
                    <a:pt x="23055" y="2732"/>
                  </a:cubicBezTo>
                  <a:cubicBezTo>
                    <a:pt x="23193" y="1867"/>
                    <a:pt x="23332" y="1003"/>
                    <a:pt x="23608" y="277"/>
                  </a:cubicBezTo>
                  <a:cubicBezTo>
                    <a:pt x="23193" y="139"/>
                    <a:pt x="22744" y="139"/>
                    <a:pt x="22191" y="139"/>
                  </a:cubicBezTo>
                  <a:lnTo>
                    <a:pt x="22191" y="727"/>
                  </a:lnTo>
                  <a:cubicBezTo>
                    <a:pt x="22191" y="1003"/>
                    <a:pt x="22018" y="1142"/>
                    <a:pt x="21742" y="1142"/>
                  </a:cubicBezTo>
                  <a:cubicBezTo>
                    <a:pt x="21465" y="1142"/>
                    <a:pt x="21327" y="1003"/>
                    <a:pt x="21327" y="727"/>
                  </a:cubicBezTo>
                  <a:lnTo>
                    <a:pt x="21327" y="139"/>
                  </a:lnTo>
                  <a:lnTo>
                    <a:pt x="213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6450421" y="3282837"/>
              <a:ext cx="398644" cy="374053"/>
            </a:xfrm>
            <a:custGeom>
              <a:avLst/>
              <a:gdLst/>
              <a:ahLst/>
              <a:cxnLst/>
              <a:rect l="l" t="t" r="r" b="b"/>
              <a:pathLst>
                <a:path w="19599" h="18390" extrusionOk="0">
                  <a:moveTo>
                    <a:pt x="1" y="2593"/>
                  </a:moveTo>
                  <a:lnTo>
                    <a:pt x="0" y="2593"/>
                  </a:lnTo>
                  <a:lnTo>
                    <a:pt x="0" y="2731"/>
                  </a:lnTo>
                  <a:cubicBezTo>
                    <a:pt x="0" y="2685"/>
                    <a:pt x="0" y="2638"/>
                    <a:pt x="1" y="2593"/>
                  </a:cubicBezTo>
                  <a:close/>
                  <a:moveTo>
                    <a:pt x="5911" y="1"/>
                  </a:moveTo>
                  <a:cubicBezTo>
                    <a:pt x="4321" y="1"/>
                    <a:pt x="2869" y="277"/>
                    <a:pt x="1452" y="726"/>
                  </a:cubicBezTo>
                  <a:cubicBezTo>
                    <a:pt x="1003" y="865"/>
                    <a:pt x="588" y="1141"/>
                    <a:pt x="277" y="1591"/>
                  </a:cubicBezTo>
                  <a:cubicBezTo>
                    <a:pt x="29" y="1838"/>
                    <a:pt x="3" y="2197"/>
                    <a:pt x="1" y="2593"/>
                  </a:cubicBezTo>
                  <a:lnTo>
                    <a:pt x="1" y="2593"/>
                  </a:lnTo>
                  <a:lnTo>
                    <a:pt x="139" y="2455"/>
                  </a:lnTo>
                  <a:lnTo>
                    <a:pt x="277" y="2282"/>
                  </a:lnTo>
                  <a:cubicBezTo>
                    <a:pt x="1590" y="1003"/>
                    <a:pt x="3457" y="554"/>
                    <a:pt x="5185" y="554"/>
                  </a:cubicBezTo>
                  <a:lnTo>
                    <a:pt x="5600" y="554"/>
                  </a:lnTo>
                  <a:cubicBezTo>
                    <a:pt x="6637" y="554"/>
                    <a:pt x="7501" y="865"/>
                    <a:pt x="8503" y="1003"/>
                  </a:cubicBezTo>
                  <a:cubicBezTo>
                    <a:pt x="9367" y="1280"/>
                    <a:pt x="10232" y="1591"/>
                    <a:pt x="11096" y="2005"/>
                  </a:cubicBezTo>
                  <a:cubicBezTo>
                    <a:pt x="11649" y="2282"/>
                    <a:pt x="12236" y="2731"/>
                    <a:pt x="12824" y="3146"/>
                  </a:cubicBezTo>
                  <a:cubicBezTo>
                    <a:pt x="13550" y="3457"/>
                    <a:pt x="14103" y="3872"/>
                    <a:pt x="14690" y="4460"/>
                  </a:cubicBezTo>
                  <a:cubicBezTo>
                    <a:pt x="15693" y="5462"/>
                    <a:pt x="16695" y="6603"/>
                    <a:pt x="17283" y="7916"/>
                  </a:cubicBezTo>
                  <a:cubicBezTo>
                    <a:pt x="17559" y="8780"/>
                    <a:pt x="17870" y="9506"/>
                    <a:pt x="18009" y="10232"/>
                  </a:cubicBezTo>
                  <a:cubicBezTo>
                    <a:pt x="18147" y="11096"/>
                    <a:pt x="18147" y="11787"/>
                    <a:pt x="18147" y="12651"/>
                  </a:cubicBezTo>
                  <a:cubicBezTo>
                    <a:pt x="18147" y="13377"/>
                    <a:pt x="18009" y="14241"/>
                    <a:pt x="17698" y="14967"/>
                  </a:cubicBezTo>
                  <a:cubicBezTo>
                    <a:pt x="17559" y="15417"/>
                    <a:pt x="17421" y="15693"/>
                    <a:pt x="17145" y="16108"/>
                  </a:cubicBezTo>
                  <a:cubicBezTo>
                    <a:pt x="17006" y="16419"/>
                    <a:pt x="16695" y="16834"/>
                    <a:pt x="16557" y="17145"/>
                  </a:cubicBezTo>
                  <a:cubicBezTo>
                    <a:pt x="16419" y="17283"/>
                    <a:pt x="16419" y="17283"/>
                    <a:pt x="16280" y="17283"/>
                  </a:cubicBezTo>
                  <a:cubicBezTo>
                    <a:pt x="16280" y="17421"/>
                    <a:pt x="16142" y="17421"/>
                    <a:pt x="15969" y="17421"/>
                  </a:cubicBezTo>
                  <a:lnTo>
                    <a:pt x="15693" y="17421"/>
                  </a:lnTo>
                  <a:cubicBezTo>
                    <a:pt x="15693" y="17283"/>
                    <a:pt x="15555" y="17283"/>
                    <a:pt x="15555" y="17145"/>
                  </a:cubicBezTo>
                  <a:lnTo>
                    <a:pt x="15555" y="17421"/>
                  </a:lnTo>
                  <a:cubicBezTo>
                    <a:pt x="15831" y="17836"/>
                    <a:pt x="16142" y="18147"/>
                    <a:pt x="16695" y="18286"/>
                  </a:cubicBezTo>
                  <a:cubicBezTo>
                    <a:pt x="16920" y="18355"/>
                    <a:pt x="17170" y="18389"/>
                    <a:pt x="17421" y="18389"/>
                  </a:cubicBezTo>
                  <a:cubicBezTo>
                    <a:pt x="17672" y="18389"/>
                    <a:pt x="17922" y="18355"/>
                    <a:pt x="18147" y="18286"/>
                  </a:cubicBezTo>
                  <a:cubicBezTo>
                    <a:pt x="18562" y="18009"/>
                    <a:pt x="19011" y="17560"/>
                    <a:pt x="19149" y="17145"/>
                  </a:cubicBezTo>
                  <a:cubicBezTo>
                    <a:pt x="19426" y="15831"/>
                    <a:pt x="19599" y="14553"/>
                    <a:pt x="19599" y="13239"/>
                  </a:cubicBezTo>
                  <a:cubicBezTo>
                    <a:pt x="19599" y="11960"/>
                    <a:pt x="19288" y="10785"/>
                    <a:pt x="19011" y="9644"/>
                  </a:cubicBezTo>
                  <a:cubicBezTo>
                    <a:pt x="18285" y="7328"/>
                    <a:pt x="17006" y="5324"/>
                    <a:pt x="15278" y="3734"/>
                  </a:cubicBezTo>
                  <a:cubicBezTo>
                    <a:pt x="13550" y="2005"/>
                    <a:pt x="11372" y="1003"/>
                    <a:pt x="9056" y="415"/>
                  </a:cubicBezTo>
                  <a:cubicBezTo>
                    <a:pt x="8054" y="139"/>
                    <a:pt x="6913" y="1"/>
                    <a:pt x="59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6450421" y="3350324"/>
              <a:ext cx="32361" cy="23228"/>
            </a:xfrm>
            <a:custGeom>
              <a:avLst/>
              <a:gdLst/>
              <a:ahLst/>
              <a:cxnLst/>
              <a:rect l="l" t="t" r="r" b="b"/>
              <a:pathLst>
                <a:path w="1591" h="1142" extrusionOk="0">
                  <a:moveTo>
                    <a:pt x="0" y="1"/>
                  </a:moveTo>
                  <a:cubicBezTo>
                    <a:pt x="139" y="277"/>
                    <a:pt x="415" y="692"/>
                    <a:pt x="864" y="865"/>
                  </a:cubicBezTo>
                  <a:cubicBezTo>
                    <a:pt x="1003" y="1003"/>
                    <a:pt x="1279" y="1142"/>
                    <a:pt x="1590" y="1142"/>
                  </a:cubicBezTo>
                  <a:cubicBezTo>
                    <a:pt x="1003" y="692"/>
                    <a:pt x="588" y="27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6122099" y="3220964"/>
              <a:ext cx="61895" cy="41514"/>
            </a:xfrm>
            <a:custGeom>
              <a:avLst/>
              <a:gdLst/>
              <a:ahLst/>
              <a:cxnLst/>
              <a:rect l="l" t="t" r="r" b="b"/>
              <a:pathLst>
                <a:path w="3043" h="2041" extrusionOk="0">
                  <a:moveTo>
                    <a:pt x="1452" y="1"/>
                  </a:moveTo>
                  <a:cubicBezTo>
                    <a:pt x="1003" y="312"/>
                    <a:pt x="450" y="589"/>
                    <a:pt x="0" y="865"/>
                  </a:cubicBezTo>
                  <a:cubicBezTo>
                    <a:pt x="450" y="1314"/>
                    <a:pt x="726" y="1729"/>
                    <a:pt x="1176" y="2040"/>
                  </a:cubicBezTo>
                  <a:cubicBezTo>
                    <a:pt x="1867" y="1591"/>
                    <a:pt x="2454" y="1176"/>
                    <a:pt x="3042" y="727"/>
                  </a:cubicBezTo>
                  <a:cubicBezTo>
                    <a:pt x="2593" y="312"/>
                    <a:pt x="2040" y="1"/>
                    <a:pt x="14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6766784" y="3830502"/>
              <a:ext cx="58376" cy="47128"/>
            </a:xfrm>
            <a:custGeom>
              <a:avLst/>
              <a:gdLst/>
              <a:ahLst/>
              <a:cxnLst/>
              <a:rect l="l" t="t" r="r" b="b"/>
              <a:pathLst>
                <a:path w="2870" h="2317" extrusionOk="0">
                  <a:moveTo>
                    <a:pt x="865" y="1"/>
                  </a:moveTo>
                  <a:lnTo>
                    <a:pt x="865" y="277"/>
                  </a:lnTo>
                  <a:cubicBezTo>
                    <a:pt x="865" y="416"/>
                    <a:pt x="726" y="588"/>
                    <a:pt x="588" y="588"/>
                  </a:cubicBezTo>
                  <a:cubicBezTo>
                    <a:pt x="415" y="727"/>
                    <a:pt x="139" y="865"/>
                    <a:pt x="1" y="1003"/>
                  </a:cubicBezTo>
                  <a:cubicBezTo>
                    <a:pt x="139" y="1141"/>
                    <a:pt x="139" y="1280"/>
                    <a:pt x="277" y="1280"/>
                  </a:cubicBezTo>
                  <a:cubicBezTo>
                    <a:pt x="588" y="1141"/>
                    <a:pt x="865" y="1003"/>
                    <a:pt x="1141" y="727"/>
                  </a:cubicBezTo>
                  <a:lnTo>
                    <a:pt x="1279" y="727"/>
                  </a:lnTo>
                  <a:cubicBezTo>
                    <a:pt x="1452" y="727"/>
                    <a:pt x="1591" y="727"/>
                    <a:pt x="1729" y="865"/>
                  </a:cubicBezTo>
                  <a:cubicBezTo>
                    <a:pt x="1729" y="1003"/>
                    <a:pt x="1867" y="1141"/>
                    <a:pt x="1729" y="1141"/>
                  </a:cubicBezTo>
                  <a:cubicBezTo>
                    <a:pt x="1729" y="1280"/>
                    <a:pt x="1729" y="1453"/>
                    <a:pt x="1591" y="1453"/>
                  </a:cubicBezTo>
                  <a:cubicBezTo>
                    <a:pt x="1452" y="1591"/>
                    <a:pt x="1141" y="1867"/>
                    <a:pt x="865" y="2006"/>
                  </a:cubicBezTo>
                  <a:cubicBezTo>
                    <a:pt x="1003" y="2006"/>
                    <a:pt x="1141" y="2144"/>
                    <a:pt x="1279" y="2317"/>
                  </a:cubicBezTo>
                  <a:cubicBezTo>
                    <a:pt x="1729" y="1867"/>
                    <a:pt x="2144" y="1591"/>
                    <a:pt x="2593" y="1280"/>
                  </a:cubicBezTo>
                  <a:cubicBezTo>
                    <a:pt x="2593" y="1280"/>
                    <a:pt x="2731" y="1141"/>
                    <a:pt x="2869" y="1141"/>
                  </a:cubicBezTo>
                  <a:cubicBezTo>
                    <a:pt x="2593" y="1141"/>
                    <a:pt x="2316" y="1003"/>
                    <a:pt x="2144" y="865"/>
                  </a:cubicBezTo>
                  <a:cubicBezTo>
                    <a:pt x="1591" y="727"/>
                    <a:pt x="1141" y="416"/>
                    <a:pt x="8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6347767" y="3449459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1"/>
                  </a:moveTo>
                  <a:cubicBezTo>
                    <a:pt x="727" y="139"/>
                    <a:pt x="727" y="139"/>
                    <a:pt x="588" y="139"/>
                  </a:cubicBezTo>
                  <a:cubicBezTo>
                    <a:pt x="450" y="312"/>
                    <a:pt x="277" y="450"/>
                    <a:pt x="1" y="588"/>
                  </a:cubicBezTo>
                  <a:cubicBezTo>
                    <a:pt x="139" y="726"/>
                    <a:pt x="277" y="865"/>
                    <a:pt x="588" y="1003"/>
                  </a:cubicBezTo>
                  <a:cubicBezTo>
                    <a:pt x="727" y="865"/>
                    <a:pt x="1003" y="726"/>
                    <a:pt x="1141" y="588"/>
                  </a:cubicBezTo>
                  <a:cubicBezTo>
                    <a:pt x="1141" y="450"/>
                    <a:pt x="1141" y="450"/>
                    <a:pt x="1003" y="312"/>
                  </a:cubicBezTo>
                  <a:cubicBezTo>
                    <a:pt x="865" y="312"/>
                    <a:pt x="865" y="139"/>
                    <a:pt x="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6136865" y="3280030"/>
              <a:ext cx="137804" cy="134305"/>
            </a:xfrm>
            <a:custGeom>
              <a:avLst/>
              <a:gdLst/>
              <a:ahLst/>
              <a:cxnLst/>
              <a:rect l="l" t="t" r="r" b="b"/>
              <a:pathLst>
                <a:path w="6775" h="6603" extrusionOk="0">
                  <a:moveTo>
                    <a:pt x="0" y="0"/>
                  </a:moveTo>
                  <a:cubicBezTo>
                    <a:pt x="1314" y="1418"/>
                    <a:pt x="2731" y="2869"/>
                    <a:pt x="4044" y="4010"/>
                  </a:cubicBezTo>
                  <a:cubicBezTo>
                    <a:pt x="4770" y="4736"/>
                    <a:pt x="5461" y="5323"/>
                    <a:pt x="6187" y="6049"/>
                  </a:cubicBezTo>
                  <a:cubicBezTo>
                    <a:pt x="6216" y="6062"/>
                    <a:pt x="6244" y="6076"/>
                    <a:pt x="6270" y="6091"/>
                  </a:cubicBezTo>
                  <a:lnTo>
                    <a:pt x="6270" y="6091"/>
                  </a:lnTo>
                  <a:cubicBezTo>
                    <a:pt x="5322" y="5123"/>
                    <a:pt x="4427" y="4166"/>
                    <a:pt x="3457" y="3284"/>
                  </a:cubicBezTo>
                  <a:cubicBezTo>
                    <a:pt x="3318" y="3284"/>
                    <a:pt x="3318" y="3146"/>
                    <a:pt x="3180" y="3146"/>
                  </a:cubicBezTo>
                  <a:cubicBezTo>
                    <a:pt x="3180" y="3146"/>
                    <a:pt x="3042" y="3008"/>
                    <a:pt x="3042" y="2869"/>
                  </a:cubicBezTo>
                  <a:cubicBezTo>
                    <a:pt x="2005" y="2005"/>
                    <a:pt x="1003" y="1003"/>
                    <a:pt x="0" y="0"/>
                  </a:cubicBezTo>
                  <a:close/>
                  <a:moveTo>
                    <a:pt x="6270" y="6091"/>
                  </a:moveTo>
                  <a:cubicBezTo>
                    <a:pt x="6436" y="6261"/>
                    <a:pt x="6604" y="6432"/>
                    <a:pt x="6775" y="6602"/>
                  </a:cubicBezTo>
                  <a:cubicBezTo>
                    <a:pt x="6650" y="6477"/>
                    <a:pt x="6524" y="6238"/>
                    <a:pt x="6270" y="60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6837098" y="390643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6327387" y="3431886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726" y="0"/>
                  </a:moveTo>
                  <a:cubicBezTo>
                    <a:pt x="415" y="139"/>
                    <a:pt x="277" y="312"/>
                    <a:pt x="0" y="450"/>
                  </a:cubicBezTo>
                  <a:cubicBezTo>
                    <a:pt x="139" y="588"/>
                    <a:pt x="277" y="726"/>
                    <a:pt x="415" y="865"/>
                  </a:cubicBezTo>
                  <a:lnTo>
                    <a:pt x="415" y="726"/>
                  </a:lnTo>
                  <a:cubicBezTo>
                    <a:pt x="588" y="726"/>
                    <a:pt x="864" y="588"/>
                    <a:pt x="1003" y="450"/>
                  </a:cubicBezTo>
                  <a:lnTo>
                    <a:pt x="1003" y="312"/>
                  </a:lnTo>
                  <a:cubicBezTo>
                    <a:pt x="864" y="312"/>
                    <a:pt x="726" y="139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6585395" y="3663188"/>
              <a:ext cx="123057" cy="111809"/>
            </a:xfrm>
            <a:custGeom>
              <a:avLst/>
              <a:gdLst/>
              <a:ahLst/>
              <a:cxnLst/>
              <a:rect l="l" t="t" r="r" b="b"/>
              <a:pathLst>
                <a:path w="6050" h="5497" extrusionOk="0">
                  <a:moveTo>
                    <a:pt x="1556" y="0"/>
                  </a:moveTo>
                  <a:cubicBezTo>
                    <a:pt x="1141" y="311"/>
                    <a:pt x="865" y="726"/>
                    <a:pt x="416" y="1037"/>
                  </a:cubicBezTo>
                  <a:cubicBezTo>
                    <a:pt x="277" y="1037"/>
                    <a:pt x="139" y="1176"/>
                    <a:pt x="1" y="1314"/>
                  </a:cubicBezTo>
                  <a:cubicBezTo>
                    <a:pt x="277" y="1590"/>
                    <a:pt x="554" y="1729"/>
                    <a:pt x="865" y="2040"/>
                  </a:cubicBezTo>
                  <a:cubicBezTo>
                    <a:pt x="1003" y="1729"/>
                    <a:pt x="1280" y="1590"/>
                    <a:pt x="1556" y="1452"/>
                  </a:cubicBezTo>
                  <a:cubicBezTo>
                    <a:pt x="1729" y="1314"/>
                    <a:pt x="1729" y="1314"/>
                    <a:pt x="1867" y="1314"/>
                  </a:cubicBezTo>
                  <a:cubicBezTo>
                    <a:pt x="2006" y="1314"/>
                    <a:pt x="2144" y="1452"/>
                    <a:pt x="2144" y="1590"/>
                  </a:cubicBezTo>
                  <a:cubicBezTo>
                    <a:pt x="2282" y="1729"/>
                    <a:pt x="2282" y="2040"/>
                    <a:pt x="2006" y="2178"/>
                  </a:cubicBezTo>
                  <a:cubicBezTo>
                    <a:pt x="1867" y="2316"/>
                    <a:pt x="1729" y="2454"/>
                    <a:pt x="1418" y="2593"/>
                  </a:cubicBezTo>
                  <a:cubicBezTo>
                    <a:pt x="1556" y="2593"/>
                    <a:pt x="1556" y="2766"/>
                    <a:pt x="1729" y="2766"/>
                  </a:cubicBezTo>
                  <a:cubicBezTo>
                    <a:pt x="2006" y="2593"/>
                    <a:pt x="2282" y="2316"/>
                    <a:pt x="2593" y="2178"/>
                  </a:cubicBezTo>
                  <a:lnTo>
                    <a:pt x="2731" y="2178"/>
                  </a:lnTo>
                  <a:cubicBezTo>
                    <a:pt x="2870" y="2178"/>
                    <a:pt x="3008" y="2178"/>
                    <a:pt x="3146" y="2316"/>
                  </a:cubicBezTo>
                  <a:cubicBezTo>
                    <a:pt x="3284" y="2593"/>
                    <a:pt x="3146" y="2766"/>
                    <a:pt x="3008" y="2904"/>
                  </a:cubicBezTo>
                  <a:cubicBezTo>
                    <a:pt x="2731" y="3042"/>
                    <a:pt x="2593" y="3180"/>
                    <a:pt x="2282" y="3457"/>
                  </a:cubicBezTo>
                  <a:lnTo>
                    <a:pt x="2420" y="3457"/>
                  </a:lnTo>
                  <a:cubicBezTo>
                    <a:pt x="2731" y="3319"/>
                    <a:pt x="3008" y="3042"/>
                    <a:pt x="3284" y="2904"/>
                  </a:cubicBezTo>
                  <a:lnTo>
                    <a:pt x="3457" y="2904"/>
                  </a:lnTo>
                  <a:cubicBezTo>
                    <a:pt x="3596" y="2904"/>
                    <a:pt x="3734" y="2904"/>
                    <a:pt x="3872" y="3042"/>
                  </a:cubicBezTo>
                  <a:cubicBezTo>
                    <a:pt x="4010" y="3319"/>
                    <a:pt x="3872" y="3457"/>
                    <a:pt x="3734" y="3630"/>
                  </a:cubicBezTo>
                  <a:cubicBezTo>
                    <a:pt x="3596" y="3768"/>
                    <a:pt x="3457" y="3906"/>
                    <a:pt x="3284" y="4044"/>
                  </a:cubicBezTo>
                  <a:lnTo>
                    <a:pt x="3146" y="4044"/>
                  </a:lnTo>
                  <a:cubicBezTo>
                    <a:pt x="3284" y="4183"/>
                    <a:pt x="3284" y="4321"/>
                    <a:pt x="3457" y="4321"/>
                  </a:cubicBezTo>
                  <a:cubicBezTo>
                    <a:pt x="3457" y="4494"/>
                    <a:pt x="3596" y="4494"/>
                    <a:pt x="3596" y="4494"/>
                  </a:cubicBezTo>
                  <a:lnTo>
                    <a:pt x="3734" y="4494"/>
                  </a:lnTo>
                  <a:cubicBezTo>
                    <a:pt x="3872" y="4321"/>
                    <a:pt x="4010" y="4183"/>
                    <a:pt x="4149" y="4044"/>
                  </a:cubicBezTo>
                  <a:cubicBezTo>
                    <a:pt x="4321" y="4044"/>
                    <a:pt x="4321" y="4044"/>
                    <a:pt x="4460" y="3906"/>
                  </a:cubicBezTo>
                  <a:cubicBezTo>
                    <a:pt x="4460" y="3906"/>
                    <a:pt x="4598" y="3768"/>
                    <a:pt x="4736" y="3768"/>
                  </a:cubicBezTo>
                  <a:cubicBezTo>
                    <a:pt x="4874" y="3768"/>
                    <a:pt x="4874" y="3768"/>
                    <a:pt x="5013" y="3906"/>
                  </a:cubicBezTo>
                  <a:cubicBezTo>
                    <a:pt x="5186" y="4044"/>
                    <a:pt x="5186" y="4321"/>
                    <a:pt x="5013" y="4494"/>
                  </a:cubicBezTo>
                  <a:lnTo>
                    <a:pt x="4321" y="5185"/>
                  </a:lnTo>
                  <a:cubicBezTo>
                    <a:pt x="4460" y="5185"/>
                    <a:pt x="4598" y="5358"/>
                    <a:pt x="4736" y="5496"/>
                  </a:cubicBezTo>
                  <a:cubicBezTo>
                    <a:pt x="5186" y="5358"/>
                    <a:pt x="5600" y="5047"/>
                    <a:pt x="6050" y="4770"/>
                  </a:cubicBezTo>
                  <a:cubicBezTo>
                    <a:pt x="5462" y="4183"/>
                    <a:pt x="5013" y="3630"/>
                    <a:pt x="4598" y="3180"/>
                  </a:cubicBezTo>
                  <a:cubicBezTo>
                    <a:pt x="3872" y="2316"/>
                    <a:pt x="3146" y="1590"/>
                    <a:pt x="2282" y="726"/>
                  </a:cubicBezTo>
                  <a:cubicBezTo>
                    <a:pt x="2144" y="450"/>
                    <a:pt x="1867" y="311"/>
                    <a:pt x="15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6693663" y="3772147"/>
              <a:ext cx="58376" cy="46436"/>
            </a:xfrm>
            <a:custGeom>
              <a:avLst/>
              <a:gdLst/>
              <a:ahLst/>
              <a:cxnLst/>
              <a:rect l="l" t="t" r="r" b="b"/>
              <a:pathLst>
                <a:path w="2870" h="2283" extrusionOk="0">
                  <a:moveTo>
                    <a:pt x="1280" y="1"/>
                  </a:moveTo>
                  <a:cubicBezTo>
                    <a:pt x="865" y="277"/>
                    <a:pt x="416" y="554"/>
                    <a:pt x="1" y="865"/>
                  </a:cubicBezTo>
                  <a:cubicBezTo>
                    <a:pt x="416" y="1142"/>
                    <a:pt x="727" y="1418"/>
                    <a:pt x="1003" y="1729"/>
                  </a:cubicBezTo>
                  <a:cubicBezTo>
                    <a:pt x="1141" y="1729"/>
                    <a:pt x="1141" y="1556"/>
                    <a:pt x="1141" y="1556"/>
                  </a:cubicBezTo>
                  <a:cubicBezTo>
                    <a:pt x="1418" y="1418"/>
                    <a:pt x="1591" y="1280"/>
                    <a:pt x="1729" y="1142"/>
                  </a:cubicBezTo>
                  <a:lnTo>
                    <a:pt x="2144" y="1142"/>
                  </a:lnTo>
                  <a:cubicBezTo>
                    <a:pt x="2144" y="1142"/>
                    <a:pt x="2282" y="1142"/>
                    <a:pt x="2455" y="1280"/>
                  </a:cubicBezTo>
                  <a:lnTo>
                    <a:pt x="2455" y="1556"/>
                  </a:lnTo>
                  <a:cubicBezTo>
                    <a:pt x="2455" y="1729"/>
                    <a:pt x="2282" y="1867"/>
                    <a:pt x="2282" y="1867"/>
                  </a:cubicBezTo>
                  <a:cubicBezTo>
                    <a:pt x="2006" y="2006"/>
                    <a:pt x="1867" y="2144"/>
                    <a:pt x="1729" y="2282"/>
                  </a:cubicBezTo>
                  <a:lnTo>
                    <a:pt x="1867" y="2282"/>
                  </a:lnTo>
                  <a:cubicBezTo>
                    <a:pt x="2144" y="2144"/>
                    <a:pt x="2455" y="1867"/>
                    <a:pt x="2731" y="1729"/>
                  </a:cubicBezTo>
                  <a:cubicBezTo>
                    <a:pt x="2870" y="1729"/>
                    <a:pt x="2870" y="1729"/>
                    <a:pt x="2870" y="1556"/>
                  </a:cubicBezTo>
                  <a:cubicBezTo>
                    <a:pt x="2282" y="1142"/>
                    <a:pt x="1729" y="554"/>
                    <a:pt x="12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6467995" y="3564053"/>
              <a:ext cx="137824" cy="113924"/>
            </a:xfrm>
            <a:custGeom>
              <a:avLst/>
              <a:gdLst/>
              <a:ahLst/>
              <a:cxnLst/>
              <a:rect l="l" t="t" r="r" b="b"/>
              <a:pathLst>
                <a:path w="6776" h="5601" extrusionOk="0">
                  <a:moveTo>
                    <a:pt x="1590" y="1"/>
                  </a:moveTo>
                  <a:cubicBezTo>
                    <a:pt x="1279" y="277"/>
                    <a:pt x="1003" y="415"/>
                    <a:pt x="865" y="727"/>
                  </a:cubicBezTo>
                  <a:cubicBezTo>
                    <a:pt x="588" y="865"/>
                    <a:pt x="277" y="1141"/>
                    <a:pt x="0" y="1418"/>
                  </a:cubicBezTo>
                  <a:cubicBezTo>
                    <a:pt x="415" y="1591"/>
                    <a:pt x="726" y="1867"/>
                    <a:pt x="1003" y="2144"/>
                  </a:cubicBezTo>
                  <a:cubicBezTo>
                    <a:pt x="1141" y="2005"/>
                    <a:pt x="1279" y="1867"/>
                    <a:pt x="1452" y="1729"/>
                  </a:cubicBezTo>
                  <a:cubicBezTo>
                    <a:pt x="1590" y="1591"/>
                    <a:pt x="1590" y="1591"/>
                    <a:pt x="1729" y="1591"/>
                  </a:cubicBezTo>
                  <a:cubicBezTo>
                    <a:pt x="1867" y="1591"/>
                    <a:pt x="2005" y="1591"/>
                    <a:pt x="2005" y="1729"/>
                  </a:cubicBezTo>
                  <a:cubicBezTo>
                    <a:pt x="2316" y="1867"/>
                    <a:pt x="2316" y="2144"/>
                    <a:pt x="2143" y="2282"/>
                  </a:cubicBezTo>
                  <a:cubicBezTo>
                    <a:pt x="2005" y="2455"/>
                    <a:pt x="1867" y="2593"/>
                    <a:pt x="1590" y="2731"/>
                  </a:cubicBezTo>
                  <a:cubicBezTo>
                    <a:pt x="1729" y="2870"/>
                    <a:pt x="1867" y="3008"/>
                    <a:pt x="2005" y="3008"/>
                  </a:cubicBezTo>
                  <a:cubicBezTo>
                    <a:pt x="2143" y="2870"/>
                    <a:pt x="2316" y="2731"/>
                    <a:pt x="2455" y="2593"/>
                  </a:cubicBezTo>
                  <a:cubicBezTo>
                    <a:pt x="2593" y="2593"/>
                    <a:pt x="2731" y="2455"/>
                    <a:pt x="2869" y="2455"/>
                  </a:cubicBezTo>
                  <a:cubicBezTo>
                    <a:pt x="2869" y="2455"/>
                    <a:pt x="3008" y="2593"/>
                    <a:pt x="3180" y="2593"/>
                  </a:cubicBezTo>
                  <a:cubicBezTo>
                    <a:pt x="3319" y="2731"/>
                    <a:pt x="3319" y="3008"/>
                    <a:pt x="3180" y="3146"/>
                  </a:cubicBezTo>
                  <a:cubicBezTo>
                    <a:pt x="3008" y="3319"/>
                    <a:pt x="2869" y="3457"/>
                    <a:pt x="2731" y="3595"/>
                  </a:cubicBezTo>
                  <a:cubicBezTo>
                    <a:pt x="2731" y="3734"/>
                    <a:pt x="2869" y="3734"/>
                    <a:pt x="2869" y="3734"/>
                  </a:cubicBezTo>
                  <a:cubicBezTo>
                    <a:pt x="3180" y="3595"/>
                    <a:pt x="3319" y="3457"/>
                    <a:pt x="3595" y="3319"/>
                  </a:cubicBezTo>
                  <a:lnTo>
                    <a:pt x="3733" y="3146"/>
                  </a:lnTo>
                  <a:cubicBezTo>
                    <a:pt x="3872" y="3146"/>
                    <a:pt x="4044" y="3319"/>
                    <a:pt x="4183" y="3457"/>
                  </a:cubicBezTo>
                  <a:cubicBezTo>
                    <a:pt x="4321" y="3595"/>
                    <a:pt x="4183" y="3872"/>
                    <a:pt x="4044" y="4010"/>
                  </a:cubicBezTo>
                  <a:cubicBezTo>
                    <a:pt x="3872" y="4183"/>
                    <a:pt x="3733" y="4183"/>
                    <a:pt x="3595" y="4321"/>
                  </a:cubicBezTo>
                  <a:cubicBezTo>
                    <a:pt x="3733" y="4460"/>
                    <a:pt x="3733" y="4460"/>
                    <a:pt x="3872" y="4598"/>
                  </a:cubicBezTo>
                  <a:cubicBezTo>
                    <a:pt x="4183" y="4321"/>
                    <a:pt x="4321" y="4183"/>
                    <a:pt x="4598" y="3872"/>
                  </a:cubicBezTo>
                  <a:cubicBezTo>
                    <a:pt x="4736" y="3872"/>
                    <a:pt x="4736" y="3734"/>
                    <a:pt x="4909" y="3734"/>
                  </a:cubicBezTo>
                  <a:cubicBezTo>
                    <a:pt x="5047" y="3734"/>
                    <a:pt x="5185" y="3872"/>
                    <a:pt x="5185" y="3872"/>
                  </a:cubicBezTo>
                  <a:cubicBezTo>
                    <a:pt x="5323" y="4010"/>
                    <a:pt x="5462" y="4321"/>
                    <a:pt x="5185" y="4460"/>
                  </a:cubicBezTo>
                  <a:cubicBezTo>
                    <a:pt x="5047" y="4736"/>
                    <a:pt x="4736" y="4874"/>
                    <a:pt x="4598" y="5185"/>
                  </a:cubicBezTo>
                  <a:cubicBezTo>
                    <a:pt x="4736" y="5324"/>
                    <a:pt x="4909" y="5462"/>
                    <a:pt x="5185" y="5600"/>
                  </a:cubicBezTo>
                  <a:cubicBezTo>
                    <a:pt x="5600" y="5185"/>
                    <a:pt x="6188" y="4736"/>
                    <a:pt x="6775" y="4321"/>
                  </a:cubicBezTo>
                  <a:cubicBezTo>
                    <a:pt x="6326" y="4010"/>
                    <a:pt x="6049" y="3734"/>
                    <a:pt x="5600" y="3319"/>
                  </a:cubicBezTo>
                  <a:cubicBezTo>
                    <a:pt x="4321" y="2144"/>
                    <a:pt x="3008" y="1141"/>
                    <a:pt x="1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6804758" y="3853709"/>
              <a:ext cx="90696" cy="44321"/>
            </a:xfrm>
            <a:custGeom>
              <a:avLst/>
              <a:gdLst/>
              <a:ahLst/>
              <a:cxnLst/>
              <a:rect l="l" t="t" r="r" b="b"/>
              <a:pathLst>
                <a:path w="4459" h="2179" extrusionOk="0">
                  <a:moveTo>
                    <a:pt x="4459" y="0"/>
                  </a:moveTo>
                  <a:cubicBezTo>
                    <a:pt x="4182" y="139"/>
                    <a:pt x="3906" y="139"/>
                    <a:pt x="3457" y="139"/>
                  </a:cubicBezTo>
                  <a:lnTo>
                    <a:pt x="2454" y="139"/>
                  </a:lnTo>
                  <a:cubicBezTo>
                    <a:pt x="1590" y="588"/>
                    <a:pt x="864" y="1176"/>
                    <a:pt x="0" y="1729"/>
                  </a:cubicBezTo>
                  <a:cubicBezTo>
                    <a:pt x="138" y="1867"/>
                    <a:pt x="449" y="2040"/>
                    <a:pt x="588" y="2178"/>
                  </a:cubicBezTo>
                  <a:cubicBezTo>
                    <a:pt x="1452" y="1729"/>
                    <a:pt x="2316" y="1314"/>
                    <a:pt x="3042" y="865"/>
                  </a:cubicBezTo>
                  <a:cubicBezTo>
                    <a:pt x="3595" y="588"/>
                    <a:pt x="4044" y="312"/>
                    <a:pt x="4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6289413" y="3391105"/>
              <a:ext cx="14787" cy="1478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554" y="1"/>
                  </a:moveTo>
                  <a:lnTo>
                    <a:pt x="416" y="139"/>
                  </a:lnTo>
                  <a:lnTo>
                    <a:pt x="277" y="277"/>
                  </a:lnTo>
                  <a:cubicBezTo>
                    <a:pt x="139" y="415"/>
                    <a:pt x="1" y="415"/>
                    <a:pt x="1" y="588"/>
                  </a:cubicBezTo>
                  <a:cubicBezTo>
                    <a:pt x="1" y="588"/>
                    <a:pt x="139" y="588"/>
                    <a:pt x="139" y="727"/>
                  </a:cubicBezTo>
                  <a:cubicBezTo>
                    <a:pt x="277" y="588"/>
                    <a:pt x="416" y="415"/>
                    <a:pt x="727" y="277"/>
                  </a:cubicBezTo>
                  <a:cubicBezTo>
                    <a:pt x="554" y="139"/>
                    <a:pt x="554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6242306" y="3341191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589" y="1"/>
                  </a:moveTo>
                  <a:cubicBezTo>
                    <a:pt x="589" y="1"/>
                    <a:pt x="589" y="139"/>
                    <a:pt x="450" y="139"/>
                  </a:cubicBezTo>
                  <a:cubicBezTo>
                    <a:pt x="277" y="277"/>
                    <a:pt x="139" y="450"/>
                    <a:pt x="1" y="726"/>
                  </a:cubicBezTo>
                  <a:cubicBezTo>
                    <a:pt x="139" y="865"/>
                    <a:pt x="277" y="1003"/>
                    <a:pt x="450" y="1314"/>
                  </a:cubicBezTo>
                  <a:cubicBezTo>
                    <a:pt x="727" y="1003"/>
                    <a:pt x="865" y="865"/>
                    <a:pt x="1142" y="726"/>
                  </a:cubicBezTo>
                  <a:cubicBezTo>
                    <a:pt x="865" y="450"/>
                    <a:pt x="727" y="277"/>
                    <a:pt x="5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6370975" y="3469839"/>
              <a:ext cx="114616" cy="109002"/>
            </a:xfrm>
            <a:custGeom>
              <a:avLst/>
              <a:gdLst/>
              <a:ahLst/>
              <a:cxnLst/>
              <a:rect l="l" t="t" r="r" b="b"/>
              <a:pathLst>
                <a:path w="5635" h="5359" extrusionOk="0">
                  <a:moveTo>
                    <a:pt x="726" y="1"/>
                  </a:moveTo>
                  <a:lnTo>
                    <a:pt x="0" y="727"/>
                  </a:lnTo>
                  <a:cubicBezTo>
                    <a:pt x="173" y="1038"/>
                    <a:pt x="450" y="1176"/>
                    <a:pt x="726" y="1453"/>
                  </a:cubicBezTo>
                  <a:cubicBezTo>
                    <a:pt x="726" y="1314"/>
                    <a:pt x="865" y="1176"/>
                    <a:pt x="1037" y="1176"/>
                  </a:cubicBezTo>
                  <a:cubicBezTo>
                    <a:pt x="1176" y="1038"/>
                    <a:pt x="1314" y="1038"/>
                    <a:pt x="1452" y="1038"/>
                  </a:cubicBezTo>
                  <a:lnTo>
                    <a:pt x="1729" y="1038"/>
                  </a:lnTo>
                  <a:cubicBezTo>
                    <a:pt x="1729" y="1176"/>
                    <a:pt x="1901" y="1314"/>
                    <a:pt x="1901" y="1314"/>
                  </a:cubicBezTo>
                  <a:cubicBezTo>
                    <a:pt x="1901" y="1453"/>
                    <a:pt x="1729" y="1591"/>
                    <a:pt x="1729" y="1729"/>
                  </a:cubicBezTo>
                  <a:cubicBezTo>
                    <a:pt x="1590" y="1902"/>
                    <a:pt x="1452" y="2040"/>
                    <a:pt x="1314" y="2179"/>
                  </a:cubicBezTo>
                  <a:cubicBezTo>
                    <a:pt x="1314" y="2317"/>
                    <a:pt x="1452" y="2317"/>
                    <a:pt x="1452" y="2455"/>
                  </a:cubicBezTo>
                  <a:lnTo>
                    <a:pt x="1590" y="2317"/>
                  </a:lnTo>
                  <a:cubicBezTo>
                    <a:pt x="1729" y="2179"/>
                    <a:pt x="1901" y="2040"/>
                    <a:pt x="2040" y="1902"/>
                  </a:cubicBezTo>
                  <a:cubicBezTo>
                    <a:pt x="2178" y="1902"/>
                    <a:pt x="2178" y="1729"/>
                    <a:pt x="2316" y="1729"/>
                  </a:cubicBezTo>
                  <a:cubicBezTo>
                    <a:pt x="2455" y="1729"/>
                    <a:pt x="2593" y="1902"/>
                    <a:pt x="2593" y="1902"/>
                  </a:cubicBezTo>
                  <a:cubicBezTo>
                    <a:pt x="2904" y="2040"/>
                    <a:pt x="2904" y="2317"/>
                    <a:pt x="2766" y="2593"/>
                  </a:cubicBezTo>
                  <a:cubicBezTo>
                    <a:pt x="2455" y="2766"/>
                    <a:pt x="2316" y="2904"/>
                    <a:pt x="2040" y="3043"/>
                  </a:cubicBezTo>
                  <a:cubicBezTo>
                    <a:pt x="2178" y="3181"/>
                    <a:pt x="2316" y="3319"/>
                    <a:pt x="2316" y="3457"/>
                  </a:cubicBezTo>
                  <a:cubicBezTo>
                    <a:pt x="2593" y="3181"/>
                    <a:pt x="3042" y="2904"/>
                    <a:pt x="3319" y="2593"/>
                  </a:cubicBezTo>
                  <a:lnTo>
                    <a:pt x="3457" y="2593"/>
                  </a:lnTo>
                  <a:cubicBezTo>
                    <a:pt x="3630" y="2593"/>
                    <a:pt x="3768" y="2593"/>
                    <a:pt x="3906" y="2766"/>
                  </a:cubicBezTo>
                  <a:cubicBezTo>
                    <a:pt x="3906" y="2904"/>
                    <a:pt x="4045" y="3043"/>
                    <a:pt x="3906" y="3181"/>
                  </a:cubicBezTo>
                  <a:cubicBezTo>
                    <a:pt x="3906" y="3181"/>
                    <a:pt x="3906" y="3319"/>
                    <a:pt x="3768" y="3319"/>
                  </a:cubicBezTo>
                  <a:cubicBezTo>
                    <a:pt x="3630" y="3457"/>
                    <a:pt x="3630" y="3457"/>
                    <a:pt x="3457" y="3630"/>
                  </a:cubicBezTo>
                  <a:cubicBezTo>
                    <a:pt x="3319" y="3769"/>
                    <a:pt x="3180" y="3907"/>
                    <a:pt x="3042" y="4045"/>
                  </a:cubicBezTo>
                  <a:cubicBezTo>
                    <a:pt x="3042" y="4045"/>
                    <a:pt x="3042" y="4183"/>
                    <a:pt x="3180" y="4183"/>
                  </a:cubicBezTo>
                  <a:cubicBezTo>
                    <a:pt x="3457" y="3907"/>
                    <a:pt x="3768" y="3769"/>
                    <a:pt x="4045" y="3457"/>
                  </a:cubicBezTo>
                  <a:cubicBezTo>
                    <a:pt x="4045" y="3319"/>
                    <a:pt x="4183" y="3319"/>
                    <a:pt x="4321" y="3319"/>
                  </a:cubicBezTo>
                  <a:cubicBezTo>
                    <a:pt x="4494" y="3319"/>
                    <a:pt x="4632" y="3319"/>
                    <a:pt x="4632" y="3457"/>
                  </a:cubicBezTo>
                  <a:cubicBezTo>
                    <a:pt x="4770" y="3457"/>
                    <a:pt x="4770" y="3630"/>
                    <a:pt x="4770" y="3769"/>
                  </a:cubicBezTo>
                  <a:cubicBezTo>
                    <a:pt x="4770" y="3907"/>
                    <a:pt x="4770" y="4045"/>
                    <a:pt x="4632" y="4045"/>
                  </a:cubicBezTo>
                  <a:cubicBezTo>
                    <a:pt x="4321" y="4322"/>
                    <a:pt x="4045" y="4633"/>
                    <a:pt x="3768" y="4909"/>
                  </a:cubicBezTo>
                  <a:cubicBezTo>
                    <a:pt x="3906" y="5047"/>
                    <a:pt x="4045" y="5186"/>
                    <a:pt x="4183" y="5359"/>
                  </a:cubicBezTo>
                  <a:cubicBezTo>
                    <a:pt x="4632" y="4909"/>
                    <a:pt x="5185" y="4494"/>
                    <a:pt x="5635" y="4045"/>
                  </a:cubicBezTo>
                  <a:cubicBezTo>
                    <a:pt x="4045" y="2766"/>
                    <a:pt x="2316" y="1453"/>
                    <a:pt x="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6265514" y="3367918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lnTo>
                    <a:pt x="1" y="553"/>
                  </a:lnTo>
                  <a:cubicBezTo>
                    <a:pt x="173" y="691"/>
                    <a:pt x="312" y="864"/>
                    <a:pt x="450" y="1002"/>
                  </a:cubicBezTo>
                  <a:cubicBezTo>
                    <a:pt x="726" y="864"/>
                    <a:pt x="865" y="691"/>
                    <a:pt x="1038" y="553"/>
                  </a:cubicBezTo>
                  <a:lnTo>
                    <a:pt x="1176" y="553"/>
                  </a:lnTo>
                  <a:cubicBezTo>
                    <a:pt x="865" y="415"/>
                    <a:pt x="726" y="277"/>
                    <a:pt x="5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6221926" y="3320811"/>
              <a:ext cx="20401" cy="23208"/>
            </a:xfrm>
            <a:custGeom>
              <a:avLst/>
              <a:gdLst/>
              <a:ahLst/>
              <a:cxnLst/>
              <a:rect l="l" t="t" r="r" b="b"/>
              <a:pathLst>
                <a:path w="1003" h="1141" extrusionOk="0">
                  <a:moveTo>
                    <a:pt x="726" y="0"/>
                  </a:moveTo>
                  <a:cubicBezTo>
                    <a:pt x="726" y="0"/>
                    <a:pt x="726" y="138"/>
                    <a:pt x="588" y="277"/>
                  </a:cubicBezTo>
                  <a:cubicBezTo>
                    <a:pt x="415" y="415"/>
                    <a:pt x="139" y="588"/>
                    <a:pt x="1" y="726"/>
                  </a:cubicBezTo>
                  <a:cubicBezTo>
                    <a:pt x="139" y="864"/>
                    <a:pt x="139" y="1003"/>
                    <a:pt x="277" y="1141"/>
                  </a:cubicBezTo>
                  <a:cubicBezTo>
                    <a:pt x="415" y="864"/>
                    <a:pt x="726" y="726"/>
                    <a:pt x="865" y="588"/>
                  </a:cubicBezTo>
                  <a:cubicBezTo>
                    <a:pt x="865" y="415"/>
                    <a:pt x="1003" y="415"/>
                    <a:pt x="1003" y="415"/>
                  </a:cubicBezTo>
                  <a:cubicBezTo>
                    <a:pt x="1003" y="277"/>
                    <a:pt x="865" y="138"/>
                    <a:pt x="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6304179" y="3408678"/>
              <a:ext cx="23228" cy="20421"/>
            </a:xfrm>
            <a:custGeom>
              <a:avLst/>
              <a:gdLst/>
              <a:ahLst/>
              <a:cxnLst/>
              <a:rect l="l" t="t" r="r" b="b"/>
              <a:pathLst>
                <a:path w="1142" h="1004" extrusionOk="0">
                  <a:moveTo>
                    <a:pt x="554" y="1"/>
                  </a:moveTo>
                  <a:cubicBezTo>
                    <a:pt x="415" y="139"/>
                    <a:pt x="277" y="277"/>
                    <a:pt x="1" y="416"/>
                  </a:cubicBezTo>
                  <a:cubicBezTo>
                    <a:pt x="139" y="588"/>
                    <a:pt x="415" y="727"/>
                    <a:pt x="554" y="1003"/>
                  </a:cubicBezTo>
                  <a:cubicBezTo>
                    <a:pt x="692" y="865"/>
                    <a:pt x="1003" y="727"/>
                    <a:pt x="1141" y="588"/>
                  </a:cubicBezTo>
                  <a:cubicBezTo>
                    <a:pt x="1003" y="277"/>
                    <a:pt x="692" y="139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6743577" y="3815735"/>
              <a:ext cx="35188" cy="23228"/>
            </a:xfrm>
            <a:custGeom>
              <a:avLst/>
              <a:gdLst/>
              <a:ahLst/>
              <a:cxnLst/>
              <a:rect l="l" t="t" r="r" b="b"/>
              <a:pathLst>
                <a:path w="1730" h="1142" extrusionOk="0">
                  <a:moveTo>
                    <a:pt x="1003" y="1"/>
                  </a:moveTo>
                  <a:cubicBezTo>
                    <a:pt x="1003" y="139"/>
                    <a:pt x="865" y="277"/>
                    <a:pt x="865" y="277"/>
                  </a:cubicBezTo>
                  <a:cubicBezTo>
                    <a:pt x="554" y="450"/>
                    <a:pt x="277" y="589"/>
                    <a:pt x="1" y="865"/>
                  </a:cubicBezTo>
                  <a:cubicBezTo>
                    <a:pt x="139" y="865"/>
                    <a:pt x="277" y="1003"/>
                    <a:pt x="416" y="1142"/>
                  </a:cubicBezTo>
                  <a:cubicBezTo>
                    <a:pt x="692" y="1003"/>
                    <a:pt x="1003" y="865"/>
                    <a:pt x="1280" y="589"/>
                  </a:cubicBezTo>
                  <a:lnTo>
                    <a:pt x="1729" y="589"/>
                  </a:lnTo>
                  <a:cubicBezTo>
                    <a:pt x="1556" y="450"/>
                    <a:pt x="1280" y="277"/>
                    <a:pt x="1142" y="139"/>
                  </a:cubicBezTo>
                  <a:lnTo>
                    <a:pt x="10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6887012" y="3768649"/>
              <a:ext cx="63990" cy="73834"/>
            </a:xfrm>
            <a:custGeom>
              <a:avLst/>
              <a:gdLst/>
              <a:ahLst/>
              <a:cxnLst/>
              <a:rect l="l" t="t" r="r" b="b"/>
              <a:pathLst>
                <a:path w="3146" h="3630" extrusionOk="0">
                  <a:moveTo>
                    <a:pt x="1003" y="0"/>
                  </a:moveTo>
                  <a:cubicBezTo>
                    <a:pt x="726" y="311"/>
                    <a:pt x="277" y="588"/>
                    <a:pt x="138" y="1175"/>
                  </a:cubicBezTo>
                  <a:cubicBezTo>
                    <a:pt x="0" y="1590"/>
                    <a:pt x="0" y="2178"/>
                    <a:pt x="277" y="2592"/>
                  </a:cubicBezTo>
                  <a:cubicBezTo>
                    <a:pt x="415" y="2765"/>
                    <a:pt x="415" y="2904"/>
                    <a:pt x="553" y="3042"/>
                  </a:cubicBezTo>
                  <a:cubicBezTo>
                    <a:pt x="726" y="3180"/>
                    <a:pt x="1003" y="3457"/>
                    <a:pt x="1279" y="3457"/>
                  </a:cubicBezTo>
                  <a:cubicBezTo>
                    <a:pt x="1417" y="3457"/>
                    <a:pt x="1417" y="3629"/>
                    <a:pt x="1417" y="3629"/>
                  </a:cubicBezTo>
                  <a:cubicBezTo>
                    <a:pt x="1417" y="3457"/>
                    <a:pt x="1417" y="3457"/>
                    <a:pt x="1590" y="3457"/>
                  </a:cubicBezTo>
                  <a:cubicBezTo>
                    <a:pt x="2143" y="3042"/>
                    <a:pt x="2731" y="2592"/>
                    <a:pt x="3146" y="2178"/>
                  </a:cubicBezTo>
                  <a:lnTo>
                    <a:pt x="3146" y="2039"/>
                  </a:lnTo>
                  <a:lnTo>
                    <a:pt x="3146" y="1901"/>
                  </a:lnTo>
                  <a:cubicBezTo>
                    <a:pt x="3146" y="1728"/>
                    <a:pt x="3007" y="1728"/>
                    <a:pt x="3007" y="1590"/>
                  </a:cubicBezTo>
                  <a:cubicBezTo>
                    <a:pt x="2454" y="1175"/>
                    <a:pt x="1867" y="726"/>
                    <a:pt x="1279" y="311"/>
                  </a:cubicBezTo>
                  <a:cubicBezTo>
                    <a:pt x="1279" y="173"/>
                    <a:pt x="1141" y="173"/>
                    <a:pt x="10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6160053" y="3250497"/>
              <a:ext cx="70336" cy="73143"/>
            </a:xfrm>
            <a:custGeom>
              <a:avLst/>
              <a:gdLst/>
              <a:ahLst/>
              <a:cxnLst/>
              <a:rect l="l" t="t" r="r" b="b"/>
              <a:pathLst>
                <a:path w="3458" h="3596" extrusionOk="0">
                  <a:moveTo>
                    <a:pt x="1591" y="1"/>
                  </a:moveTo>
                  <a:cubicBezTo>
                    <a:pt x="1038" y="415"/>
                    <a:pt x="450" y="865"/>
                    <a:pt x="1" y="1280"/>
                  </a:cubicBezTo>
                  <a:cubicBezTo>
                    <a:pt x="174" y="1591"/>
                    <a:pt x="450" y="1729"/>
                    <a:pt x="727" y="2005"/>
                  </a:cubicBezTo>
                  <a:cubicBezTo>
                    <a:pt x="1038" y="1867"/>
                    <a:pt x="1176" y="1591"/>
                    <a:pt x="1314" y="1452"/>
                  </a:cubicBezTo>
                  <a:cubicBezTo>
                    <a:pt x="1453" y="1452"/>
                    <a:pt x="1591" y="1280"/>
                    <a:pt x="1591" y="1280"/>
                  </a:cubicBezTo>
                  <a:lnTo>
                    <a:pt x="1729" y="1280"/>
                  </a:lnTo>
                  <a:cubicBezTo>
                    <a:pt x="1729" y="1280"/>
                    <a:pt x="1902" y="1280"/>
                    <a:pt x="2040" y="1452"/>
                  </a:cubicBezTo>
                  <a:cubicBezTo>
                    <a:pt x="2178" y="1591"/>
                    <a:pt x="2178" y="1867"/>
                    <a:pt x="2040" y="2005"/>
                  </a:cubicBezTo>
                  <a:cubicBezTo>
                    <a:pt x="1729" y="2316"/>
                    <a:pt x="1591" y="2455"/>
                    <a:pt x="1453" y="2731"/>
                  </a:cubicBezTo>
                  <a:cubicBezTo>
                    <a:pt x="1453" y="2731"/>
                    <a:pt x="1591" y="2870"/>
                    <a:pt x="1729" y="2870"/>
                  </a:cubicBezTo>
                  <a:lnTo>
                    <a:pt x="2178" y="2455"/>
                  </a:lnTo>
                  <a:cubicBezTo>
                    <a:pt x="2317" y="2316"/>
                    <a:pt x="2455" y="2316"/>
                    <a:pt x="2455" y="2316"/>
                  </a:cubicBezTo>
                  <a:lnTo>
                    <a:pt x="2766" y="2316"/>
                  </a:lnTo>
                  <a:cubicBezTo>
                    <a:pt x="3043" y="2593"/>
                    <a:pt x="3043" y="2870"/>
                    <a:pt x="2904" y="3008"/>
                  </a:cubicBezTo>
                  <a:cubicBezTo>
                    <a:pt x="2593" y="3181"/>
                    <a:pt x="2455" y="3319"/>
                    <a:pt x="2317" y="3595"/>
                  </a:cubicBezTo>
                  <a:lnTo>
                    <a:pt x="2455" y="3595"/>
                  </a:lnTo>
                  <a:cubicBezTo>
                    <a:pt x="2593" y="3457"/>
                    <a:pt x="2766" y="3319"/>
                    <a:pt x="2904" y="3181"/>
                  </a:cubicBezTo>
                  <a:cubicBezTo>
                    <a:pt x="3043" y="3008"/>
                    <a:pt x="3181" y="3008"/>
                    <a:pt x="3319" y="3008"/>
                  </a:cubicBezTo>
                  <a:lnTo>
                    <a:pt x="3457" y="3008"/>
                  </a:lnTo>
                  <a:cubicBezTo>
                    <a:pt x="3319" y="2731"/>
                    <a:pt x="3043" y="2593"/>
                    <a:pt x="2904" y="2316"/>
                  </a:cubicBezTo>
                  <a:cubicBezTo>
                    <a:pt x="2455" y="1591"/>
                    <a:pt x="2040" y="865"/>
                    <a:pt x="1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6488375" y="3370724"/>
              <a:ext cx="275627" cy="257342"/>
            </a:xfrm>
            <a:custGeom>
              <a:avLst/>
              <a:gdLst/>
              <a:ahLst/>
              <a:cxnLst/>
              <a:rect l="l" t="t" r="r" b="b"/>
              <a:pathLst>
                <a:path w="13551" h="12652" extrusionOk="0">
                  <a:moveTo>
                    <a:pt x="865" y="0"/>
                  </a:moveTo>
                  <a:cubicBezTo>
                    <a:pt x="727" y="0"/>
                    <a:pt x="588" y="139"/>
                    <a:pt x="450" y="139"/>
                  </a:cubicBezTo>
                  <a:lnTo>
                    <a:pt x="1" y="139"/>
                  </a:lnTo>
                  <a:cubicBezTo>
                    <a:pt x="1" y="277"/>
                    <a:pt x="139" y="277"/>
                    <a:pt x="139" y="277"/>
                  </a:cubicBezTo>
                  <a:cubicBezTo>
                    <a:pt x="1453" y="1417"/>
                    <a:pt x="2731" y="2731"/>
                    <a:pt x="3907" y="3733"/>
                  </a:cubicBezTo>
                  <a:lnTo>
                    <a:pt x="4321" y="4183"/>
                  </a:lnTo>
                  <a:lnTo>
                    <a:pt x="6188" y="5911"/>
                  </a:lnTo>
                  <a:lnTo>
                    <a:pt x="7052" y="6602"/>
                  </a:lnTo>
                  <a:lnTo>
                    <a:pt x="8642" y="8054"/>
                  </a:lnTo>
                  <a:cubicBezTo>
                    <a:pt x="10232" y="9506"/>
                    <a:pt x="11822" y="10923"/>
                    <a:pt x="13550" y="12651"/>
                  </a:cubicBezTo>
                  <a:lnTo>
                    <a:pt x="13550" y="11649"/>
                  </a:lnTo>
                  <a:cubicBezTo>
                    <a:pt x="12548" y="10646"/>
                    <a:pt x="11373" y="9782"/>
                    <a:pt x="10370" y="8918"/>
                  </a:cubicBezTo>
                  <a:cubicBezTo>
                    <a:pt x="9091" y="7777"/>
                    <a:pt x="7778" y="6602"/>
                    <a:pt x="6499" y="5323"/>
                  </a:cubicBezTo>
                  <a:cubicBezTo>
                    <a:pt x="4598" y="3595"/>
                    <a:pt x="2731" y="1729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6453228" y="3306044"/>
              <a:ext cx="357170" cy="328349"/>
            </a:xfrm>
            <a:custGeom>
              <a:avLst/>
              <a:gdLst/>
              <a:ahLst/>
              <a:cxnLst/>
              <a:rect l="l" t="t" r="r" b="b"/>
              <a:pathLst>
                <a:path w="17560" h="16143" extrusionOk="0">
                  <a:moveTo>
                    <a:pt x="5185" y="0"/>
                  </a:moveTo>
                  <a:cubicBezTo>
                    <a:pt x="4183" y="0"/>
                    <a:pt x="3181" y="139"/>
                    <a:pt x="2316" y="450"/>
                  </a:cubicBezTo>
                  <a:cubicBezTo>
                    <a:pt x="1729" y="588"/>
                    <a:pt x="1314" y="726"/>
                    <a:pt x="726" y="1003"/>
                  </a:cubicBezTo>
                  <a:cubicBezTo>
                    <a:pt x="450" y="1141"/>
                    <a:pt x="139" y="1452"/>
                    <a:pt x="1" y="1590"/>
                  </a:cubicBezTo>
                  <a:cubicBezTo>
                    <a:pt x="588" y="2178"/>
                    <a:pt x="1141" y="2731"/>
                    <a:pt x="1729" y="3319"/>
                  </a:cubicBezTo>
                  <a:lnTo>
                    <a:pt x="2178" y="3319"/>
                  </a:lnTo>
                  <a:cubicBezTo>
                    <a:pt x="2316" y="3319"/>
                    <a:pt x="2455" y="3180"/>
                    <a:pt x="2593" y="3180"/>
                  </a:cubicBezTo>
                  <a:cubicBezTo>
                    <a:pt x="2005" y="2731"/>
                    <a:pt x="1452" y="2178"/>
                    <a:pt x="865" y="1729"/>
                  </a:cubicBezTo>
                  <a:cubicBezTo>
                    <a:pt x="1141" y="1452"/>
                    <a:pt x="1452" y="1314"/>
                    <a:pt x="1729" y="1141"/>
                  </a:cubicBezTo>
                  <a:cubicBezTo>
                    <a:pt x="2178" y="864"/>
                    <a:pt x="2593" y="726"/>
                    <a:pt x="3042" y="588"/>
                  </a:cubicBezTo>
                  <a:cubicBezTo>
                    <a:pt x="3734" y="450"/>
                    <a:pt x="4321" y="277"/>
                    <a:pt x="5047" y="277"/>
                  </a:cubicBezTo>
                  <a:cubicBezTo>
                    <a:pt x="6049" y="277"/>
                    <a:pt x="7052" y="450"/>
                    <a:pt x="8054" y="726"/>
                  </a:cubicBezTo>
                  <a:cubicBezTo>
                    <a:pt x="9091" y="1003"/>
                    <a:pt x="10094" y="1452"/>
                    <a:pt x="11096" y="1867"/>
                  </a:cubicBezTo>
                  <a:cubicBezTo>
                    <a:pt x="12237" y="2593"/>
                    <a:pt x="13412" y="3457"/>
                    <a:pt x="14414" y="4459"/>
                  </a:cubicBezTo>
                  <a:cubicBezTo>
                    <a:pt x="14967" y="5047"/>
                    <a:pt x="15555" y="5634"/>
                    <a:pt x="16004" y="6326"/>
                  </a:cubicBezTo>
                  <a:cubicBezTo>
                    <a:pt x="16281" y="7052"/>
                    <a:pt x="16557" y="7777"/>
                    <a:pt x="16695" y="8503"/>
                  </a:cubicBezTo>
                  <a:cubicBezTo>
                    <a:pt x="17007" y="9367"/>
                    <a:pt x="17145" y="10232"/>
                    <a:pt x="17145" y="11096"/>
                  </a:cubicBezTo>
                  <a:cubicBezTo>
                    <a:pt x="17145" y="11822"/>
                    <a:pt x="17007" y="12375"/>
                    <a:pt x="16868" y="13100"/>
                  </a:cubicBezTo>
                  <a:cubicBezTo>
                    <a:pt x="16695" y="13550"/>
                    <a:pt x="16557" y="13965"/>
                    <a:pt x="16281" y="14552"/>
                  </a:cubicBezTo>
                  <a:cubicBezTo>
                    <a:pt x="16142" y="14690"/>
                    <a:pt x="16004" y="14967"/>
                    <a:pt x="15831" y="15278"/>
                  </a:cubicBezTo>
                  <a:cubicBezTo>
                    <a:pt x="15693" y="15140"/>
                    <a:pt x="15555" y="14967"/>
                    <a:pt x="15278" y="14829"/>
                  </a:cubicBezTo>
                  <a:lnTo>
                    <a:pt x="15278" y="15831"/>
                  </a:lnTo>
                  <a:cubicBezTo>
                    <a:pt x="15417" y="15831"/>
                    <a:pt x="15417" y="16004"/>
                    <a:pt x="15555" y="16142"/>
                  </a:cubicBezTo>
                  <a:cubicBezTo>
                    <a:pt x="15693" y="16004"/>
                    <a:pt x="15831" y="15831"/>
                    <a:pt x="16004" y="15693"/>
                  </a:cubicBezTo>
                  <a:cubicBezTo>
                    <a:pt x="16281" y="15416"/>
                    <a:pt x="16557" y="14967"/>
                    <a:pt x="16695" y="14690"/>
                  </a:cubicBezTo>
                  <a:cubicBezTo>
                    <a:pt x="17007" y="14276"/>
                    <a:pt x="17145" y="13688"/>
                    <a:pt x="17283" y="13239"/>
                  </a:cubicBezTo>
                  <a:cubicBezTo>
                    <a:pt x="17421" y="12686"/>
                    <a:pt x="17560" y="11960"/>
                    <a:pt x="17560" y="11234"/>
                  </a:cubicBezTo>
                  <a:cubicBezTo>
                    <a:pt x="17560" y="10370"/>
                    <a:pt x="17421" y="9506"/>
                    <a:pt x="17283" y="8780"/>
                  </a:cubicBezTo>
                  <a:cubicBezTo>
                    <a:pt x="17007" y="7916"/>
                    <a:pt x="16695" y="7190"/>
                    <a:pt x="16281" y="6499"/>
                  </a:cubicBezTo>
                  <a:cubicBezTo>
                    <a:pt x="15693" y="5634"/>
                    <a:pt x="14967" y="4770"/>
                    <a:pt x="14103" y="3906"/>
                  </a:cubicBezTo>
                  <a:cubicBezTo>
                    <a:pt x="13239" y="3042"/>
                    <a:pt x="12237" y="2178"/>
                    <a:pt x="11096" y="1590"/>
                  </a:cubicBezTo>
                  <a:cubicBezTo>
                    <a:pt x="10094" y="1003"/>
                    <a:pt x="9229" y="726"/>
                    <a:pt x="8365" y="450"/>
                  </a:cubicBezTo>
                  <a:cubicBezTo>
                    <a:pt x="7363" y="139"/>
                    <a:pt x="6188" y="0"/>
                    <a:pt x="51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6447594" y="3338384"/>
              <a:ext cx="2848" cy="11960"/>
            </a:xfrm>
            <a:custGeom>
              <a:avLst/>
              <a:gdLst/>
              <a:ahLst/>
              <a:cxnLst/>
              <a:rect l="l" t="t" r="r" b="b"/>
              <a:pathLst>
                <a:path w="140" h="588" extrusionOk="0">
                  <a:moveTo>
                    <a:pt x="139" y="0"/>
                  </a:moveTo>
                  <a:cubicBezTo>
                    <a:pt x="1" y="139"/>
                    <a:pt x="1" y="415"/>
                    <a:pt x="139" y="588"/>
                  </a:cubicBezTo>
                  <a:lnTo>
                    <a:pt x="139" y="277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6482761" y="3373531"/>
              <a:ext cx="284048" cy="258033"/>
            </a:xfrm>
            <a:custGeom>
              <a:avLst/>
              <a:gdLst/>
              <a:ahLst/>
              <a:cxnLst/>
              <a:rect l="l" t="t" r="r" b="b"/>
              <a:pathLst>
                <a:path w="13965" h="12686" extrusionOk="0">
                  <a:moveTo>
                    <a:pt x="0" y="1"/>
                  </a:moveTo>
                  <a:cubicBezTo>
                    <a:pt x="2143" y="1867"/>
                    <a:pt x="4183" y="3872"/>
                    <a:pt x="6187" y="5911"/>
                  </a:cubicBezTo>
                  <a:cubicBezTo>
                    <a:pt x="7466" y="7052"/>
                    <a:pt x="8780" y="8192"/>
                    <a:pt x="10059" y="9368"/>
                  </a:cubicBezTo>
                  <a:cubicBezTo>
                    <a:pt x="11329" y="10470"/>
                    <a:pt x="12566" y="11444"/>
                    <a:pt x="13834" y="12570"/>
                  </a:cubicBezTo>
                  <a:lnTo>
                    <a:pt x="13834" y="12570"/>
                  </a:lnTo>
                  <a:cubicBezTo>
                    <a:pt x="13826" y="12538"/>
                    <a:pt x="13826" y="12513"/>
                    <a:pt x="13826" y="12513"/>
                  </a:cubicBezTo>
                  <a:cubicBezTo>
                    <a:pt x="12098" y="10785"/>
                    <a:pt x="10508" y="9368"/>
                    <a:pt x="8918" y="7916"/>
                  </a:cubicBezTo>
                  <a:lnTo>
                    <a:pt x="7328" y="6464"/>
                  </a:lnTo>
                  <a:lnTo>
                    <a:pt x="6464" y="5773"/>
                  </a:lnTo>
                  <a:lnTo>
                    <a:pt x="4597" y="4045"/>
                  </a:lnTo>
                  <a:lnTo>
                    <a:pt x="4183" y="3595"/>
                  </a:lnTo>
                  <a:cubicBezTo>
                    <a:pt x="3007" y="2593"/>
                    <a:pt x="1729" y="1279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  <a:moveTo>
                    <a:pt x="13834" y="12570"/>
                  </a:moveTo>
                  <a:cubicBezTo>
                    <a:pt x="13847" y="12620"/>
                    <a:pt x="13879" y="12686"/>
                    <a:pt x="13965" y="12686"/>
                  </a:cubicBezTo>
                  <a:cubicBezTo>
                    <a:pt x="13921" y="12647"/>
                    <a:pt x="13878" y="12608"/>
                    <a:pt x="13834" y="125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6450421" y="3294085"/>
              <a:ext cx="369110" cy="343115"/>
            </a:xfrm>
            <a:custGeom>
              <a:avLst/>
              <a:gdLst/>
              <a:ahLst/>
              <a:cxnLst/>
              <a:rect l="l" t="t" r="r" b="b"/>
              <a:pathLst>
                <a:path w="18147" h="16869" extrusionOk="0">
                  <a:moveTo>
                    <a:pt x="5185" y="1"/>
                  </a:moveTo>
                  <a:cubicBezTo>
                    <a:pt x="3457" y="1"/>
                    <a:pt x="1590" y="450"/>
                    <a:pt x="277" y="1729"/>
                  </a:cubicBezTo>
                  <a:lnTo>
                    <a:pt x="139" y="1902"/>
                  </a:lnTo>
                  <a:lnTo>
                    <a:pt x="0" y="2040"/>
                  </a:lnTo>
                  <a:lnTo>
                    <a:pt x="0" y="2178"/>
                  </a:lnTo>
                  <a:lnTo>
                    <a:pt x="0" y="2455"/>
                  </a:lnTo>
                  <a:lnTo>
                    <a:pt x="0" y="2766"/>
                  </a:lnTo>
                  <a:cubicBezTo>
                    <a:pt x="588" y="3042"/>
                    <a:pt x="1003" y="3457"/>
                    <a:pt x="1590" y="3907"/>
                  </a:cubicBezTo>
                  <a:lnTo>
                    <a:pt x="1867" y="3907"/>
                  </a:lnTo>
                  <a:cubicBezTo>
                    <a:pt x="1279" y="3319"/>
                    <a:pt x="726" y="2766"/>
                    <a:pt x="139" y="2178"/>
                  </a:cubicBezTo>
                  <a:cubicBezTo>
                    <a:pt x="277" y="2040"/>
                    <a:pt x="588" y="1729"/>
                    <a:pt x="864" y="1591"/>
                  </a:cubicBezTo>
                  <a:cubicBezTo>
                    <a:pt x="1452" y="1314"/>
                    <a:pt x="1867" y="1176"/>
                    <a:pt x="2454" y="1038"/>
                  </a:cubicBezTo>
                  <a:cubicBezTo>
                    <a:pt x="3319" y="727"/>
                    <a:pt x="4321" y="588"/>
                    <a:pt x="5323" y="588"/>
                  </a:cubicBezTo>
                  <a:cubicBezTo>
                    <a:pt x="6326" y="588"/>
                    <a:pt x="7501" y="727"/>
                    <a:pt x="8503" y="1038"/>
                  </a:cubicBezTo>
                  <a:cubicBezTo>
                    <a:pt x="9367" y="1314"/>
                    <a:pt x="10232" y="1591"/>
                    <a:pt x="11234" y="2178"/>
                  </a:cubicBezTo>
                  <a:cubicBezTo>
                    <a:pt x="12375" y="2766"/>
                    <a:pt x="13377" y="3630"/>
                    <a:pt x="14241" y="4494"/>
                  </a:cubicBezTo>
                  <a:cubicBezTo>
                    <a:pt x="15105" y="5358"/>
                    <a:pt x="15831" y="6222"/>
                    <a:pt x="16419" y="7087"/>
                  </a:cubicBezTo>
                  <a:cubicBezTo>
                    <a:pt x="16833" y="7778"/>
                    <a:pt x="17145" y="8504"/>
                    <a:pt x="17421" y="9368"/>
                  </a:cubicBezTo>
                  <a:cubicBezTo>
                    <a:pt x="17559" y="10094"/>
                    <a:pt x="17698" y="10958"/>
                    <a:pt x="17698" y="11822"/>
                  </a:cubicBezTo>
                  <a:cubicBezTo>
                    <a:pt x="17698" y="12548"/>
                    <a:pt x="17559" y="13274"/>
                    <a:pt x="17421" y="13827"/>
                  </a:cubicBezTo>
                  <a:cubicBezTo>
                    <a:pt x="17283" y="14276"/>
                    <a:pt x="17145" y="14864"/>
                    <a:pt x="16833" y="15278"/>
                  </a:cubicBezTo>
                  <a:cubicBezTo>
                    <a:pt x="16695" y="15555"/>
                    <a:pt x="16419" y="16004"/>
                    <a:pt x="16142" y="16281"/>
                  </a:cubicBezTo>
                  <a:cubicBezTo>
                    <a:pt x="15969" y="16419"/>
                    <a:pt x="15831" y="16592"/>
                    <a:pt x="15693" y="16730"/>
                  </a:cubicBezTo>
                  <a:cubicBezTo>
                    <a:pt x="15555" y="16592"/>
                    <a:pt x="15555" y="16419"/>
                    <a:pt x="15416" y="16419"/>
                  </a:cubicBezTo>
                  <a:cubicBezTo>
                    <a:pt x="15416" y="16419"/>
                    <a:pt x="15416" y="16592"/>
                    <a:pt x="15555" y="16592"/>
                  </a:cubicBezTo>
                  <a:cubicBezTo>
                    <a:pt x="15555" y="16730"/>
                    <a:pt x="15693" y="16730"/>
                    <a:pt x="15693" y="16868"/>
                  </a:cubicBezTo>
                  <a:lnTo>
                    <a:pt x="15969" y="16868"/>
                  </a:lnTo>
                  <a:cubicBezTo>
                    <a:pt x="16142" y="16868"/>
                    <a:pt x="16280" y="16868"/>
                    <a:pt x="16280" y="16730"/>
                  </a:cubicBezTo>
                  <a:cubicBezTo>
                    <a:pt x="16419" y="16730"/>
                    <a:pt x="16419" y="16730"/>
                    <a:pt x="16557" y="16592"/>
                  </a:cubicBezTo>
                  <a:cubicBezTo>
                    <a:pt x="16695" y="16281"/>
                    <a:pt x="17006" y="15866"/>
                    <a:pt x="17145" y="15555"/>
                  </a:cubicBezTo>
                  <a:cubicBezTo>
                    <a:pt x="17421" y="15140"/>
                    <a:pt x="17559" y="14864"/>
                    <a:pt x="17698" y="14414"/>
                  </a:cubicBezTo>
                  <a:cubicBezTo>
                    <a:pt x="18009" y="13688"/>
                    <a:pt x="18147" y="12824"/>
                    <a:pt x="18147" y="12098"/>
                  </a:cubicBezTo>
                  <a:cubicBezTo>
                    <a:pt x="18147" y="11234"/>
                    <a:pt x="18147" y="10543"/>
                    <a:pt x="18009" y="9679"/>
                  </a:cubicBezTo>
                  <a:cubicBezTo>
                    <a:pt x="17870" y="8953"/>
                    <a:pt x="17559" y="8227"/>
                    <a:pt x="17283" y="7363"/>
                  </a:cubicBezTo>
                  <a:cubicBezTo>
                    <a:pt x="16695" y="6050"/>
                    <a:pt x="15693" y="4909"/>
                    <a:pt x="14690" y="3907"/>
                  </a:cubicBezTo>
                  <a:cubicBezTo>
                    <a:pt x="14103" y="3319"/>
                    <a:pt x="13550" y="2904"/>
                    <a:pt x="12824" y="2593"/>
                  </a:cubicBezTo>
                  <a:cubicBezTo>
                    <a:pt x="12236" y="2178"/>
                    <a:pt x="11649" y="1729"/>
                    <a:pt x="11096" y="1452"/>
                  </a:cubicBezTo>
                  <a:cubicBezTo>
                    <a:pt x="10232" y="1038"/>
                    <a:pt x="9367" y="727"/>
                    <a:pt x="8503" y="450"/>
                  </a:cubicBezTo>
                  <a:cubicBezTo>
                    <a:pt x="7501" y="312"/>
                    <a:pt x="6637" y="1"/>
                    <a:pt x="56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6295047" y="339673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6098891" y="3127462"/>
              <a:ext cx="746661" cy="128691"/>
            </a:xfrm>
            <a:custGeom>
              <a:avLst/>
              <a:gdLst/>
              <a:ahLst/>
              <a:cxnLst/>
              <a:rect l="l" t="t" r="r" b="b"/>
              <a:pathLst>
                <a:path w="36709" h="6327" extrusionOk="0">
                  <a:moveTo>
                    <a:pt x="23920" y="1"/>
                  </a:moveTo>
                  <a:cubicBezTo>
                    <a:pt x="22745" y="1"/>
                    <a:pt x="21604" y="139"/>
                    <a:pt x="20602" y="277"/>
                  </a:cubicBezTo>
                  <a:cubicBezTo>
                    <a:pt x="19426" y="588"/>
                    <a:pt x="18424" y="865"/>
                    <a:pt x="17422" y="1141"/>
                  </a:cubicBezTo>
                  <a:cubicBezTo>
                    <a:pt x="16419" y="1591"/>
                    <a:pt x="15417" y="2006"/>
                    <a:pt x="14414" y="2593"/>
                  </a:cubicBezTo>
                  <a:cubicBezTo>
                    <a:pt x="13965" y="2870"/>
                    <a:pt x="13550" y="3181"/>
                    <a:pt x="13101" y="3457"/>
                  </a:cubicBezTo>
                  <a:cubicBezTo>
                    <a:pt x="12686" y="3734"/>
                    <a:pt x="12513" y="4045"/>
                    <a:pt x="12237" y="4321"/>
                  </a:cubicBezTo>
                  <a:cubicBezTo>
                    <a:pt x="11649" y="3734"/>
                    <a:pt x="11096" y="3319"/>
                    <a:pt x="10508" y="2870"/>
                  </a:cubicBezTo>
                  <a:cubicBezTo>
                    <a:pt x="9783" y="2144"/>
                    <a:pt x="9057" y="1729"/>
                    <a:pt x="8365" y="1003"/>
                  </a:cubicBezTo>
                  <a:lnTo>
                    <a:pt x="8054" y="1003"/>
                  </a:lnTo>
                  <a:cubicBezTo>
                    <a:pt x="7916" y="1003"/>
                    <a:pt x="7778" y="1003"/>
                    <a:pt x="7778" y="1141"/>
                  </a:cubicBezTo>
                  <a:cubicBezTo>
                    <a:pt x="6326" y="1280"/>
                    <a:pt x="5185" y="2006"/>
                    <a:pt x="4045" y="2731"/>
                  </a:cubicBezTo>
                  <a:cubicBezTo>
                    <a:pt x="2731" y="3457"/>
                    <a:pt x="1452" y="4321"/>
                    <a:pt x="139" y="5047"/>
                  </a:cubicBezTo>
                  <a:cubicBezTo>
                    <a:pt x="139" y="5047"/>
                    <a:pt x="1" y="5186"/>
                    <a:pt x="1" y="5324"/>
                  </a:cubicBezTo>
                  <a:cubicBezTo>
                    <a:pt x="1" y="5462"/>
                    <a:pt x="1" y="5600"/>
                    <a:pt x="139" y="5600"/>
                  </a:cubicBezTo>
                  <a:cubicBezTo>
                    <a:pt x="139" y="5773"/>
                    <a:pt x="139" y="5773"/>
                    <a:pt x="277" y="5773"/>
                  </a:cubicBezTo>
                  <a:lnTo>
                    <a:pt x="277" y="5911"/>
                  </a:lnTo>
                  <a:lnTo>
                    <a:pt x="727" y="6326"/>
                  </a:lnTo>
                  <a:lnTo>
                    <a:pt x="727" y="6050"/>
                  </a:lnTo>
                  <a:cubicBezTo>
                    <a:pt x="588" y="5773"/>
                    <a:pt x="588" y="5462"/>
                    <a:pt x="727" y="5186"/>
                  </a:cubicBezTo>
                  <a:cubicBezTo>
                    <a:pt x="727" y="5047"/>
                    <a:pt x="865" y="4909"/>
                    <a:pt x="1003" y="4736"/>
                  </a:cubicBezTo>
                  <a:cubicBezTo>
                    <a:pt x="2317" y="3872"/>
                    <a:pt x="3734" y="3181"/>
                    <a:pt x="5047" y="2593"/>
                  </a:cubicBezTo>
                  <a:lnTo>
                    <a:pt x="5185" y="2455"/>
                  </a:lnTo>
                  <a:cubicBezTo>
                    <a:pt x="5773" y="2144"/>
                    <a:pt x="6464" y="1867"/>
                    <a:pt x="7052" y="1591"/>
                  </a:cubicBezTo>
                  <a:cubicBezTo>
                    <a:pt x="7190" y="1452"/>
                    <a:pt x="7328" y="1452"/>
                    <a:pt x="7328" y="1452"/>
                  </a:cubicBezTo>
                  <a:lnTo>
                    <a:pt x="7916" y="1452"/>
                  </a:lnTo>
                  <a:cubicBezTo>
                    <a:pt x="8193" y="1452"/>
                    <a:pt x="8365" y="1452"/>
                    <a:pt x="8504" y="1591"/>
                  </a:cubicBezTo>
                  <a:cubicBezTo>
                    <a:pt x="9644" y="2593"/>
                    <a:pt x="10785" y="3596"/>
                    <a:pt x="12098" y="5047"/>
                  </a:cubicBezTo>
                  <a:cubicBezTo>
                    <a:pt x="13550" y="3734"/>
                    <a:pt x="15106" y="2731"/>
                    <a:pt x="16696" y="2006"/>
                  </a:cubicBezTo>
                  <a:cubicBezTo>
                    <a:pt x="18735" y="1141"/>
                    <a:pt x="20878" y="588"/>
                    <a:pt x="23056" y="416"/>
                  </a:cubicBezTo>
                  <a:lnTo>
                    <a:pt x="24196" y="416"/>
                  </a:lnTo>
                  <a:cubicBezTo>
                    <a:pt x="26063" y="416"/>
                    <a:pt x="27791" y="727"/>
                    <a:pt x="29519" y="1141"/>
                  </a:cubicBezTo>
                  <a:cubicBezTo>
                    <a:pt x="29658" y="1141"/>
                    <a:pt x="29969" y="1280"/>
                    <a:pt x="30245" y="1452"/>
                  </a:cubicBezTo>
                  <a:lnTo>
                    <a:pt x="30383" y="1452"/>
                  </a:lnTo>
                  <a:cubicBezTo>
                    <a:pt x="30383" y="1591"/>
                    <a:pt x="30383" y="1591"/>
                    <a:pt x="30522" y="1729"/>
                  </a:cubicBezTo>
                  <a:cubicBezTo>
                    <a:pt x="31248" y="2144"/>
                    <a:pt x="32112" y="2593"/>
                    <a:pt x="32976" y="3008"/>
                  </a:cubicBezTo>
                  <a:cubicBezTo>
                    <a:pt x="34116" y="3734"/>
                    <a:pt x="35430" y="4598"/>
                    <a:pt x="36709" y="5324"/>
                  </a:cubicBezTo>
                  <a:cubicBezTo>
                    <a:pt x="35845" y="4598"/>
                    <a:pt x="34981" y="3872"/>
                    <a:pt x="33978" y="3319"/>
                  </a:cubicBezTo>
                  <a:cubicBezTo>
                    <a:pt x="32699" y="2455"/>
                    <a:pt x="31248" y="1729"/>
                    <a:pt x="29658" y="1141"/>
                  </a:cubicBezTo>
                  <a:cubicBezTo>
                    <a:pt x="28068" y="416"/>
                    <a:pt x="26339" y="139"/>
                    <a:pt x="24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6884185" y="3291278"/>
              <a:ext cx="96351" cy="474573"/>
            </a:xfrm>
            <a:custGeom>
              <a:avLst/>
              <a:gdLst/>
              <a:ahLst/>
              <a:cxnLst/>
              <a:rect l="l" t="t" r="r" b="b"/>
              <a:pathLst>
                <a:path w="4737" h="23332" extrusionOk="0">
                  <a:moveTo>
                    <a:pt x="865" y="0"/>
                  </a:moveTo>
                  <a:lnTo>
                    <a:pt x="865" y="0"/>
                  </a:lnTo>
                  <a:cubicBezTo>
                    <a:pt x="1003" y="311"/>
                    <a:pt x="1142" y="450"/>
                    <a:pt x="1280" y="726"/>
                  </a:cubicBezTo>
                  <a:cubicBezTo>
                    <a:pt x="2420" y="2455"/>
                    <a:pt x="3285" y="4459"/>
                    <a:pt x="3872" y="6637"/>
                  </a:cubicBezTo>
                  <a:cubicBezTo>
                    <a:pt x="4460" y="8642"/>
                    <a:pt x="4598" y="10819"/>
                    <a:pt x="4322" y="12824"/>
                  </a:cubicBezTo>
                  <a:cubicBezTo>
                    <a:pt x="4149" y="15002"/>
                    <a:pt x="3457" y="17145"/>
                    <a:pt x="2282" y="19011"/>
                  </a:cubicBezTo>
                  <a:cubicBezTo>
                    <a:pt x="1867" y="19737"/>
                    <a:pt x="1280" y="20601"/>
                    <a:pt x="554" y="21327"/>
                  </a:cubicBezTo>
                  <a:cubicBezTo>
                    <a:pt x="416" y="21465"/>
                    <a:pt x="277" y="21742"/>
                    <a:pt x="1" y="21915"/>
                  </a:cubicBezTo>
                  <a:cubicBezTo>
                    <a:pt x="554" y="22329"/>
                    <a:pt x="1142" y="22917"/>
                    <a:pt x="1556" y="23332"/>
                  </a:cubicBezTo>
                  <a:cubicBezTo>
                    <a:pt x="1764" y="23332"/>
                    <a:pt x="1956" y="23270"/>
                    <a:pt x="2102" y="23270"/>
                  </a:cubicBezTo>
                  <a:cubicBezTo>
                    <a:pt x="2175" y="23270"/>
                    <a:pt x="2236" y="23286"/>
                    <a:pt x="2282" y="23332"/>
                  </a:cubicBezTo>
                  <a:cubicBezTo>
                    <a:pt x="1867" y="22917"/>
                    <a:pt x="1280" y="22468"/>
                    <a:pt x="692" y="21915"/>
                  </a:cubicBezTo>
                  <a:cubicBezTo>
                    <a:pt x="692" y="21915"/>
                    <a:pt x="865" y="21915"/>
                    <a:pt x="865" y="21742"/>
                  </a:cubicBezTo>
                  <a:cubicBezTo>
                    <a:pt x="1003" y="21465"/>
                    <a:pt x="1142" y="21327"/>
                    <a:pt x="1280" y="21189"/>
                  </a:cubicBezTo>
                  <a:cubicBezTo>
                    <a:pt x="1418" y="20878"/>
                    <a:pt x="1729" y="20601"/>
                    <a:pt x="1867" y="20325"/>
                  </a:cubicBezTo>
                  <a:cubicBezTo>
                    <a:pt x="2144" y="20014"/>
                    <a:pt x="2420" y="19737"/>
                    <a:pt x="2593" y="19322"/>
                  </a:cubicBezTo>
                  <a:cubicBezTo>
                    <a:pt x="3146" y="18596"/>
                    <a:pt x="3457" y="17871"/>
                    <a:pt x="3872" y="17006"/>
                  </a:cubicBezTo>
                  <a:cubicBezTo>
                    <a:pt x="4010" y="16730"/>
                    <a:pt x="4010" y="16281"/>
                    <a:pt x="4149" y="15866"/>
                  </a:cubicBezTo>
                  <a:cubicBezTo>
                    <a:pt x="4322" y="15416"/>
                    <a:pt x="4322" y="15002"/>
                    <a:pt x="4460" y="14552"/>
                  </a:cubicBezTo>
                  <a:cubicBezTo>
                    <a:pt x="4598" y="13688"/>
                    <a:pt x="4598" y="12824"/>
                    <a:pt x="4598" y="11960"/>
                  </a:cubicBezTo>
                  <a:cubicBezTo>
                    <a:pt x="4736" y="10232"/>
                    <a:pt x="4598" y="8503"/>
                    <a:pt x="4322" y="6775"/>
                  </a:cubicBezTo>
                  <a:cubicBezTo>
                    <a:pt x="4149" y="6637"/>
                    <a:pt x="4149" y="6360"/>
                    <a:pt x="4010" y="6049"/>
                  </a:cubicBezTo>
                  <a:lnTo>
                    <a:pt x="4149" y="6049"/>
                  </a:lnTo>
                  <a:cubicBezTo>
                    <a:pt x="4149" y="5911"/>
                    <a:pt x="4010" y="5773"/>
                    <a:pt x="4010" y="5635"/>
                  </a:cubicBezTo>
                  <a:cubicBezTo>
                    <a:pt x="3596" y="4459"/>
                    <a:pt x="3008" y="3319"/>
                    <a:pt x="2282" y="2178"/>
                  </a:cubicBezTo>
                  <a:cubicBezTo>
                    <a:pt x="1867" y="1452"/>
                    <a:pt x="1418" y="726"/>
                    <a:pt x="8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6274646" y="3414312"/>
              <a:ext cx="562482" cy="503395"/>
            </a:xfrm>
            <a:custGeom>
              <a:avLst/>
              <a:gdLst/>
              <a:ahLst/>
              <a:cxnLst/>
              <a:rect l="l" t="t" r="r" b="b"/>
              <a:pathLst>
                <a:path w="27654" h="24749" extrusionOk="0">
                  <a:moveTo>
                    <a:pt x="1" y="0"/>
                  </a:moveTo>
                  <a:cubicBezTo>
                    <a:pt x="47" y="34"/>
                    <a:pt x="93" y="68"/>
                    <a:pt x="139" y="102"/>
                  </a:cubicBezTo>
                  <a:lnTo>
                    <a:pt x="139" y="102"/>
                  </a:lnTo>
                  <a:cubicBezTo>
                    <a:pt x="138" y="0"/>
                    <a:pt x="126" y="0"/>
                    <a:pt x="1" y="0"/>
                  </a:cubicBezTo>
                  <a:close/>
                  <a:moveTo>
                    <a:pt x="27653" y="24196"/>
                  </a:moveTo>
                  <a:lnTo>
                    <a:pt x="27653" y="24196"/>
                  </a:lnTo>
                  <a:cubicBezTo>
                    <a:pt x="27567" y="24239"/>
                    <a:pt x="27477" y="24285"/>
                    <a:pt x="27391" y="24333"/>
                  </a:cubicBezTo>
                  <a:lnTo>
                    <a:pt x="27391" y="24333"/>
                  </a:lnTo>
                  <a:cubicBezTo>
                    <a:pt x="27429" y="24329"/>
                    <a:pt x="27541" y="24308"/>
                    <a:pt x="27653" y="24196"/>
                  </a:cubicBezTo>
                  <a:close/>
                  <a:moveTo>
                    <a:pt x="139" y="102"/>
                  </a:moveTo>
                  <a:cubicBezTo>
                    <a:pt x="139" y="113"/>
                    <a:pt x="139" y="125"/>
                    <a:pt x="139" y="139"/>
                  </a:cubicBezTo>
                  <a:cubicBezTo>
                    <a:pt x="1453" y="1452"/>
                    <a:pt x="2870" y="2731"/>
                    <a:pt x="4045" y="4044"/>
                  </a:cubicBezTo>
                  <a:cubicBezTo>
                    <a:pt x="5186" y="5323"/>
                    <a:pt x="6326" y="6637"/>
                    <a:pt x="7502" y="7777"/>
                  </a:cubicBezTo>
                  <a:cubicBezTo>
                    <a:pt x="8055" y="8503"/>
                    <a:pt x="8642" y="9091"/>
                    <a:pt x="9230" y="9644"/>
                  </a:cubicBezTo>
                  <a:cubicBezTo>
                    <a:pt x="9921" y="10232"/>
                    <a:pt x="10509" y="10819"/>
                    <a:pt x="11235" y="11234"/>
                  </a:cubicBezTo>
                  <a:cubicBezTo>
                    <a:pt x="12686" y="12409"/>
                    <a:pt x="14104" y="13550"/>
                    <a:pt x="15417" y="14829"/>
                  </a:cubicBezTo>
                  <a:cubicBezTo>
                    <a:pt x="17284" y="16419"/>
                    <a:pt x="19012" y="18147"/>
                    <a:pt x="20878" y="19737"/>
                  </a:cubicBezTo>
                  <a:cubicBezTo>
                    <a:pt x="21742" y="20601"/>
                    <a:pt x="22745" y="21327"/>
                    <a:pt x="23609" y="22191"/>
                  </a:cubicBezTo>
                  <a:cubicBezTo>
                    <a:pt x="24473" y="23055"/>
                    <a:pt x="25337" y="23919"/>
                    <a:pt x="26340" y="24645"/>
                  </a:cubicBezTo>
                  <a:cubicBezTo>
                    <a:pt x="26426" y="24714"/>
                    <a:pt x="26538" y="24749"/>
                    <a:pt x="26646" y="24749"/>
                  </a:cubicBezTo>
                  <a:cubicBezTo>
                    <a:pt x="26754" y="24749"/>
                    <a:pt x="26858" y="24714"/>
                    <a:pt x="26927" y="24645"/>
                  </a:cubicBezTo>
                  <a:cubicBezTo>
                    <a:pt x="27022" y="24550"/>
                    <a:pt x="27199" y="24438"/>
                    <a:pt x="27391" y="24333"/>
                  </a:cubicBezTo>
                  <a:lnTo>
                    <a:pt x="27391" y="24333"/>
                  </a:lnTo>
                  <a:cubicBezTo>
                    <a:pt x="27382" y="24334"/>
                    <a:pt x="27377" y="24334"/>
                    <a:pt x="27377" y="24334"/>
                  </a:cubicBezTo>
                  <a:cubicBezTo>
                    <a:pt x="27204" y="24334"/>
                    <a:pt x="27204" y="24334"/>
                    <a:pt x="27065" y="24507"/>
                  </a:cubicBezTo>
                  <a:lnTo>
                    <a:pt x="26927" y="24507"/>
                  </a:lnTo>
                  <a:cubicBezTo>
                    <a:pt x="26789" y="24507"/>
                    <a:pt x="26512" y="24334"/>
                    <a:pt x="26340" y="24196"/>
                  </a:cubicBezTo>
                  <a:cubicBezTo>
                    <a:pt x="24611" y="22606"/>
                    <a:pt x="22883" y="21050"/>
                    <a:pt x="21017" y="19460"/>
                  </a:cubicBezTo>
                  <a:lnTo>
                    <a:pt x="21017" y="19322"/>
                  </a:lnTo>
                  <a:lnTo>
                    <a:pt x="20464" y="18873"/>
                  </a:lnTo>
                  <a:cubicBezTo>
                    <a:pt x="19427" y="18009"/>
                    <a:pt x="18424" y="17145"/>
                    <a:pt x="17422" y="16280"/>
                  </a:cubicBezTo>
                  <a:cubicBezTo>
                    <a:pt x="16558" y="15416"/>
                    <a:pt x="15555" y="14552"/>
                    <a:pt x="14691" y="13688"/>
                  </a:cubicBezTo>
                  <a:lnTo>
                    <a:pt x="14553" y="13688"/>
                  </a:lnTo>
                  <a:cubicBezTo>
                    <a:pt x="12963" y="11960"/>
                    <a:pt x="11235" y="10370"/>
                    <a:pt x="9506" y="8780"/>
                  </a:cubicBezTo>
                  <a:cubicBezTo>
                    <a:pt x="7502" y="6913"/>
                    <a:pt x="5324" y="5047"/>
                    <a:pt x="3319" y="3042"/>
                  </a:cubicBezTo>
                  <a:lnTo>
                    <a:pt x="3319" y="2904"/>
                  </a:lnTo>
                  <a:lnTo>
                    <a:pt x="2732" y="2454"/>
                  </a:lnTo>
                  <a:lnTo>
                    <a:pt x="2593" y="2316"/>
                  </a:lnTo>
                  <a:cubicBezTo>
                    <a:pt x="1901" y="1624"/>
                    <a:pt x="1083" y="806"/>
                    <a:pt x="139" y="10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6113658" y="3250497"/>
              <a:ext cx="23228" cy="29554"/>
            </a:xfrm>
            <a:custGeom>
              <a:avLst/>
              <a:gdLst/>
              <a:ahLst/>
              <a:cxnLst/>
              <a:rect l="l" t="t" r="r" b="b"/>
              <a:pathLst>
                <a:path w="1142" h="1453" extrusionOk="0">
                  <a:moveTo>
                    <a:pt x="1" y="1"/>
                  </a:moveTo>
                  <a:lnTo>
                    <a:pt x="1" y="277"/>
                  </a:lnTo>
                  <a:cubicBezTo>
                    <a:pt x="415" y="727"/>
                    <a:pt x="865" y="1003"/>
                    <a:pt x="1141" y="1452"/>
                  </a:cubicBezTo>
                  <a:cubicBezTo>
                    <a:pt x="865" y="1003"/>
                    <a:pt x="415" y="588"/>
                    <a:pt x="139" y="139"/>
                  </a:cubicBezTo>
                  <a:cubicBezTo>
                    <a:pt x="1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6839905" y="3764581"/>
              <a:ext cx="134997" cy="141871"/>
            </a:xfrm>
            <a:custGeom>
              <a:avLst/>
              <a:gdLst/>
              <a:ahLst/>
              <a:cxnLst/>
              <a:rect l="l" t="t" r="r" b="b"/>
              <a:pathLst>
                <a:path w="6637" h="6975" extrusionOk="0">
                  <a:moveTo>
                    <a:pt x="4279" y="0"/>
                  </a:moveTo>
                  <a:cubicBezTo>
                    <a:pt x="4133" y="0"/>
                    <a:pt x="3941" y="62"/>
                    <a:pt x="3733" y="62"/>
                  </a:cubicBezTo>
                  <a:cubicBezTo>
                    <a:pt x="4321" y="511"/>
                    <a:pt x="4909" y="1064"/>
                    <a:pt x="5323" y="1514"/>
                  </a:cubicBezTo>
                  <a:cubicBezTo>
                    <a:pt x="5462" y="1652"/>
                    <a:pt x="5462" y="1928"/>
                    <a:pt x="5462" y="2101"/>
                  </a:cubicBezTo>
                  <a:cubicBezTo>
                    <a:pt x="5634" y="2101"/>
                    <a:pt x="5634" y="2239"/>
                    <a:pt x="5634" y="2239"/>
                  </a:cubicBezTo>
                  <a:lnTo>
                    <a:pt x="5462" y="2378"/>
                  </a:lnTo>
                  <a:cubicBezTo>
                    <a:pt x="5634" y="2654"/>
                    <a:pt x="5634" y="3104"/>
                    <a:pt x="5323" y="3380"/>
                  </a:cubicBezTo>
                  <a:cubicBezTo>
                    <a:pt x="3457" y="4832"/>
                    <a:pt x="1729" y="5972"/>
                    <a:pt x="0" y="6975"/>
                  </a:cubicBezTo>
                  <a:cubicBezTo>
                    <a:pt x="1003" y="6422"/>
                    <a:pt x="2005" y="5972"/>
                    <a:pt x="2869" y="5385"/>
                  </a:cubicBezTo>
                  <a:cubicBezTo>
                    <a:pt x="4183" y="4521"/>
                    <a:pt x="5323" y="3829"/>
                    <a:pt x="6326" y="2792"/>
                  </a:cubicBezTo>
                  <a:cubicBezTo>
                    <a:pt x="6499" y="2654"/>
                    <a:pt x="6499" y="2516"/>
                    <a:pt x="6637" y="2516"/>
                  </a:cubicBezTo>
                  <a:lnTo>
                    <a:pt x="6637" y="2378"/>
                  </a:lnTo>
                  <a:cubicBezTo>
                    <a:pt x="6637" y="2239"/>
                    <a:pt x="6637" y="2101"/>
                    <a:pt x="6499" y="1928"/>
                  </a:cubicBezTo>
                  <a:cubicBezTo>
                    <a:pt x="6049" y="1237"/>
                    <a:pt x="5323" y="649"/>
                    <a:pt x="4597" y="200"/>
                  </a:cubicBezTo>
                  <a:cubicBezTo>
                    <a:pt x="4597" y="62"/>
                    <a:pt x="4597" y="62"/>
                    <a:pt x="4459" y="62"/>
                  </a:cubicBezTo>
                  <a:cubicBezTo>
                    <a:pt x="4413" y="16"/>
                    <a:pt x="4352" y="0"/>
                    <a:pt x="4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6242306" y="3329232"/>
              <a:ext cx="11980" cy="11980"/>
            </a:xfrm>
            <a:custGeom>
              <a:avLst/>
              <a:gdLst/>
              <a:ahLst/>
              <a:cxnLst/>
              <a:rect l="l" t="t" r="r" b="b"/>
              <a:pathLst>
                <a:path w="589" h="589" extrusionOk="0">
                  <a:moveTo>
                    <a:pt x="1" y="1"/>
                  </a:moveTo>
                  <a:cubicBezTo>
                    <a:pt x="277" y="174"/>
                    <a:pt x="450" y="450"/>
                    <a:pt x="589" y="589"/>
                  </a:cubicBezTo>
                  <a:cubicBezTo>
                    <a:pt x="589" y="450"/>
                    <a:pt x="589" y="174"/>
                    <a:pt x="4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6778744" y="3827695"/>
              <a:ext cx="5634" cy="2827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0" y="1"/>
                  </a:moveTo>
                  <a:cubicBezTo>
                    <a:pt x="0" y="1"/>
                    <a:pt x="57" y="57"/>
                    <a:pt x="134" y="98"/>
                  </a:cubicBezTo>
                  <a:lnTo>
                    <a:pt x="134" y="98"/>
                  </a:lnTo>
                  <a:cubicBezTo>
                    <a:pt x="110" y="1"/>
                    <a:pt x="0" y="1"/>
                    <a:pt x="0" y="1"/>
                  </a:cubicBezTo>
                  <a:close/>
                  <a:moveTo>
                    <a:pt x="134" y="98"/>
                  </a:moveTo>
                  <a:cubicBezTo>
                    <a:pt x="137" y="110"/>
                    <a:pt x="138" y="124"/>
                    <a:pt x="138" y="139"/>
                  </a:cubicBezTo>
                  <a:lnTo>
                    <a:pt x="277" y="139"/>
                  </a:lnTo>
                  <a:cubicBezTo>
                    <a:pt x="227" y="139"/>
                    <a:pt x="177" y="121"/>
                    <a:pt x="134" y="9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6752018" y="3803796"/>
              <a:ext cx="11980" cy="11960"/>
            </a:xfrm>
            <a:custGeom>
              <a:avLst/>
              <a:gdLst/>
              <a:ahLst/>
              <a:cxnLst/>
              <a:rect l="l" t="t" r="r" b="b"/>
              <a:pathLst>
                <a:path w="589" h="588" extrusionOk="0">
                  <a:moveTo>
                    <a:pt x="1" y="0"/>
                  </a:moveTo>
                  <a:cubicBezTo>
                    <a:pt x="139" y="311"/>
                    <a:pt x="450" y="450"/>
                    <a:pt x="588" y="588"/>
                  </a:cubicBezTo>
                  <a:lnTo>
                    <a:pt x="588" y="311"/>
                  </a:lnTo>
                  <a:cubicBezTo>
                    <a:pt x="450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6265514" y="3326425"/>
              <a:ext cx="47128" cy="41494"/>
            </a:xfrm>
            <a:custGeom>
              <a:avLst/>
              <a:gdLst/>
              <a:ahLst/>
              <a:cxnLst/>
              <a:rect l="l" t="t" r="r" b="b"/>
              <a:pathLst>
                <a:path w="2317" h="2040" extrusionOk="0">
                  <a:moveTo>
                    <a:pt x="1729" y="1"/>
                  </a:moveTo>
                  <a:cubicBezTo>
                    <a:pt x="1729" y="1"/>
                    <a:pt x="1591" y="1"/>
                    <a:pt x="1452" y="139"/>
                  </a:cubicBezTo>
                  <a:cubicBezTo>
                    <a:pt x="1038" y="588"/>
                    <a:pt x="450" y="1003"/>
                    <a:pt x="1" y="1452"/>
                  </a:cubicBezTo>
                  <a:lnTo>
                    <a:pt x="588" y="2040"/>
                  </a:lnTo>
                  <a:cubicBezTo>
                    <a:pt x="1176" y="1591"/>
                    <a:pt x="1591" y="1176"/>
                    <a:pt x="2178" y="727"/>
                  </a:cubicBezTo>
                  <a:cubicBezTo>
                    <a:pt x="2316" y="588"/>
                    <a:pt x="2316" y="139"/>
                    <a:pt x="20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6230367" y="3311658"/>
              <a:ext cx="6346" cy="9173"/>
            </a:xfrm>
            <a:custGeom>
              <a:avLst/>
              <a:gdLst/>
              <a:ahLst/>
              <a:cxnLst/>
              <a:rect l="l" t="t" r="r" b="b"/>
              <a:pathLst>
                <a:path w="312" h="451" extrusionOk="0">
                  <a:moveTo>
                    <a:pt x="0" y="1"/>
                  </a:moveTo>
                  <a:cubicBezTo>
                    <a:pt x="0" y="174"/>
                    <a:pt x="173" y="312"/>
                    <a:pt x="311" y="450"/>
                  </a:cubicBezTo>
                  <a:lnTo>
                    <a:pt x="311" y="312"/>
                  </a:lnTo>
                  <a:cubicBezTo>
                    <a:pt x="311" y="312"/>
                    <a:pt x="173" y="174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6895433" y="3842462"/>
              <a:ext cx="20421" cy="11268"/>
            </a:xfrm>
            <a:custGeom>
              <a:avLst/>
              <a:gdLst/>
              <a:ahLst/>
              <a:cxnLst/>
              <a:rect l="l" t="t" r="r" b="b"/>
              <a:pathLst>
                <a:path w="1004" h="554" extrusionOk="0">
                  <a:moveTo>
                    <a:pt x="1003" y="0"/>
                  </a:moveTo>
                  <a:cubicBezTo>
                    <a:pt x="802" y="101"/>
                    <a:pt x="601" y="274"/>
                    <a:pt x="334" y="415"/>
                  </a:cubicBezTo>
                  <a:lnTo>
                    <a:pt x="334" y="415"/>
                  </a:lnTo>
                  <a:cubicBezTo>
                    <a:pt x="596" y="408"/>
                    <a:pt x="731" y="277"/>
                    <a:pt x="865" y="277"/>
                  </a:cubicBezTo>
                  <a:cubicBezTo>
                    <a:pt x="865" y="277"/>
                    <a:pt x="865" y="139"/>
                    <a:pt x="1003" y="139"/>
                  </a:cubicBezTo>
                  <a:lnTo>
                    <a:pt x="1003" y="0"/>
                  </a:lnTo>
                  <a:close/>
                  <a:moveTo>
                    <a:pt x="334" y="415"/>
                  </a:moveTo>
                  <a:lnTo>
                    <a:pt x="334" y="415"/>
                  </a:lnTo>
                  <a:cubicBezTo>
                    <a:pt x="327" y="415"/>
                    <a:pt x="319" y="415"/>
                    <a:pt x="312" y="415"/>
                  </a:cubicBezTo>
                  <a:cubicBezTo>
                    <a:pt x="312" y="419"/>
                    <a:pt x="312" y="423"/>
                    <a:pt x="312" y="426"/>
                  </a:cubicBezTo>
                  <a:lnTo>
                    <a:pt x="312" y="426"/>
                  </a:lnTo>
                  <a:cubicBezTo>
                    <a:pt x="319" y="423"/>
                    <a:pt x="327" y="419"/>
                    <a:pt x="334" y="415"/>
                  </a:cubicBezTo>
                  <a:close/>
                  <a:moveTo>
                    <a:pt x="312" y="426"/>
                  </a:moveTo>
                  <a:cubicBezTo>
                    <a:pt x="217" y="475"/>
                    <a:pt x="115" y="518"/>
                    <a:pt x="1" y="553"/>
                  </a:cubicBezTo>
                  <a:cubicBezTo>
                    <a:pt x="135" y="553"/>
                    <a:pt x="302" y="553"/>
                    <a:pt x="312" y="4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6183972" y="3227289"/>
              <a:ext cx="23208" cy="23228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726" y="1"/>
                  </a:moveTo>
                  <a:cubicBezTo>
                    <a:pt x="553" y="1"/>
                    <a:pt x="415" y="1"/>
                    <a:pt x="415" y="139"/>
                  </a:cubicBezTo>
                  <a:cubicBezTo>
                    <a:pt x="277" y="139"/>
                    <a:pt x="138" y="278"/>
                    <a:pt x="0" y="416"/>
                  </a:cubicBezTo>
                  <a:cubicBezTo>
                    <a:pt x="0" y="554"/>
                    <a:pt x="138" y="554"/>
                    <a:pt x="138" y="692"/>
                  </a:cubicBezTo>
                  <a:cubicBezTo>
                    <a:pt x="277" y="865"/>
                    <a:pt x="277" y="1003"/>
                    <a:pt x="415" y="1142"/>
                  </a:cubicBezTo>
                  <a:cubicBezTo>
                    <a:pt x="553" y="1003"/>
                    <a:pt x="726" y="1003"/>
                    <a:pt x="864" y="865"/>
                  </a:cubicBezTo>
                  <a:cubicBezTo>
                    <a:pt x="1141" y="692"/>
                    <a:pt x="1141" y="416"/>
                    <a:pt x="1002" y="278"/>
                  </a:cubicBezTo>
                  <a:cubicBezTo>
                    <a:pt x="1002" y="139"/>
                    <a:pt x="864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6289413" y="3379165"/>
              <a:ext cx="11268" cy="119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1" y="0"/>
                  </a:moveTo>
                  <a:cubicBezTo>
                    <a:pt x="139" y="311"/>
                    <a:pt x="277" y="449"/>
                    <a:pt x="554" y="588"/>
                  </a:cubicBezTo>
                  <a:lnTo>
                    <a:pt x="554" y="449"/>
                  </a:lnTo>
                  <a:lnTo>
                    <a:pt x="554" y="138"/>
                  </a:lnTo>
                  <a:cubicBezTo>
                    <a:pt x="416" y="0"/>
                    <a:pt x="416" y="0"/>
                    <a:pt x="2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6605796" y="3637174"/>
              <a:ext cx="28842" cy="26035"/>
            </a:xfrm>
            <a:custGeom>
              <a:avLst/>
              <a:gdLst/>
              <a:ahLst/>
              <a:cxnLst/>
              <a:rect l="l" t="t" r="r" b="b"/>
              <a:pathLst>
                <a:path w="1418" h="1280" extrusionOk="0">
                  <a:moveTo>
                    <a:pt x="864" y="0"/>
                  </a:moveTo>
                  <a:cubicBezTo>
                    <a:pt x="864" y="0"/>
                    <a:pt x="726" y="0"/>
                    <a:pt x="553" y="139"/>
                  </a:cubicBezTo>
                  <a:cubicBezTo>
                    <a:pt x="415" y="277"/>
                    <a:pt x="277" y="415"/>
                    <a:pt x="138" y="588"/>
                  </a:cubicBezTo>
                  <a:cubicBezTo>
                    <a:pt x="0" y="588"/>
                    <a:pt x="0" y="726"/>
                    <a:pt x="0" y="726"/>
                  </a:cubicBezTo>
                  <a:lnTo>
                    <a:pt x="553" y="1279"/>
                  </a:lnTo>
                  <a:cubicBezTo>
                    <a:pt x="864" y="1141"/>
                    <a:pt x="1003" y="865"/>
                    <a:pt x="1279" y="726"/>
                  </a:cubicBezTo>
                  <a:cubicBezTo>
                    <a:pt x="1279" y="726"/>
                    <a:pt x="1417" y="588"/>
                    <a:pt x="1417" y="415"/>
                  </a:cubicBezTo>
                  <a:cubicBezTo>
                    <a:pt x="1417" y="277"/>
                    <a:pt x="1279" y="139"/>
                    <a:pt x="1279" y="139"/>
                  </a:cubicBezTo>
                  <a:cubicBezTo>
                    <a:pt x="1141" y="0"/>
                    <a:pt x="1003" y="0"/>
                    <a:pt x="10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6304179" y="3391105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1"/>
                  </a:moveTo>
                  <a:cubicBezTo>
                    <a:pt x="139" y="139"/>
                    <a:pt x="1" y="139"/>
                    <a:pt x="1" y="277"/>
                  </a:cubicBezTo>
                  <a:cubicBezTo>
                    <a:pt x="139" y="415"/>
                    <a:pt x="415" y="588"/>
                    <a:pt x="554" y="865"/>
                  </a:cubicBezTo>
                  <a:lnTo>
                    <a:pt x="692" y="727"/>
                  </a:lnTo>
                  <a:cubicBezTo>
                    <a:pt x="865" y="727"/>
                    <a:pt x="865" y="588"/>
                    <a:pt x="865" y="415"/>
                  </a:cubicBezTo>
                  <a:lnTo>
                    <a:pt x="865" y="139"/>
                  </a:lnTo>
                  <a:cubicBezTo>
                    <a:pt x="692" y="1"/>
                    <a:pt x="692" y="1"/>
                    <a:pt x="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6708430" y="3727868"/>
              <a:ext cx="49243" cy="44301"/>
            </a:xfrm>
            <a:custGeom>
              <a:avLst/>
              <a:gdLst/>
              <a:ahLst/>
              <a:cxnLst/>
              <a:rect l="l" t="t" r="r" b="b"/>
              <a:pathLst>
                <a:path w="2421" h="2178" extrusionOk="0">
                  <a:moveTo>
                    <a:pt x="1867" y="0"/>
                  </a:moveTo>
                  <a:cubicBezTo>
                    <a:pt x="1867" y="0"/>
                    <a:pt x="1729" y="139"/>
                    <a:pt x="1556" y="139"/>
                  </a:cubicBezTo>
                  <a:cubicBezTo>
                    <a:pt x="1418" y="450"/>
                    <a:pt x="1141" y="588"/>
                    <a:pt x="865" y="864"/>
                  </a:cubicBezTo>
                  <a:cubicBezTo>
                    <a:pt x="554" y="1003"/>
                    <a:pt x="277" y="1314"/>
                    <a:pt x="1" y="1590"/>
                  </a:cubicBezTo>
                  <a:cubicBezTo>
                    <a:pt x="139" y="1729"/>
                    <a:pt x="277" y="2005"/>
                    <a:pt x="554" y="2178"/>
                  </a:cubicBezTo>
                  <a:cubicBezTo>
                    <a:pt x="1141" y="1729"/>
                    <a:pt x="1729" y="1314"/>
                    <a:pt x="2282" y="726"/>
                  </a:cubicBezTo>
                  <a:cubicBezTo>
                    <a:pt x="2420" y="588"/>
                    <a:pt x="2420" y="277"/>
                    <a:pt x="2144" y="139"/>
                  </a:cubicBezTo>
                  <a:cubicBezTo>
                    <a:pt x="2144" y="139"/>
                    <a:pt x="2005" y="0"/>
                    <a:pt x="18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6485568" y="3534519"/>
              <a:ext cx="37995" cy="29554"/>
            </a:xfrm>
            <a:custGeom>
              <a:avLst/>
              <a:gdLst/>
              <a:ahLst/>
              <a:cxnLst/>
              <a:rect l="l" t="t" r="r" b="b"/>
              <a:pathLst>
                <a:path w="1868" h="1453" extrusionOk="0">
                  <a:moveTo>
                    <a:pt x="1141" y="1"/>
                  </a:moveTo>
                  <a:cubicBezTo>
                    <a:pt x="865" y="277"/>
                    <a:pt x="415" y="589"/>
                    <a:pt x="1" y="865"/>
                  </a:cubicBezTo>
                  <a:cubicBezTo>
                    <a:pt x="277" y="1142"/>
                    <a:pt x="588" y="1314"/>
                    <a:pt x="726" y="1453"/>
                  </a:cubicBezTo>
                  <a:cubicBezTo>
                    <a:pt x="1003" y="1314"/>
                    <a:pt x="1452" y="1003"/>
                    <a:pt x="1729" y="865"/>
                  </a:cubicBezTo>
                  <a:cubicBezTo>
                    <a:pt x="1729" y="727"/>
                    <a:pt x="1867" y="589"/>
                    <a:pt x="1867" y="589"/>
                  </a:cubicBezTo>
                  <a:lnTo>
                    <a:pt x="1867" y="139"/>
                  </a:lnTo>
                  <a:cubicBezTo>
                    <a:pt x="1729" y="139"/>
                    <a:pt x="1729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6327387" y="3414312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139"/>
                    <a:pt x="139" y="139"/>
                    <a:pt x="0" y="311"/>
                  </a:cubicBezTo>
                  <a:cubicBezTo>
                    <a:pt x="139" y="450"/>
                    <a:pt x="415" y="588"/>
                    <a:pt x="726" y="864"/>
                  </a:cubicBezTo>
                  <a:cubicBezTo>
                    <a:pt x="864" y="726"/>
                    <a:pt x="864" y="588"/>
                    <a:pt x="864" y="588"/>
                  </a:cubicBezTo>
                  <a:lnTo>
                    <a:pt x="864" y="139"/>
                  </a:lnTo>
                  <a:cubicBezTo>
                    <a:pt x="726" y="0"/>
                    <a:pt x="588" y="0"/>
                    <a:pt x="4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6347767" y="3438211"/>
              <a:ext cx="14787" cy="11268"/>
            </a:xfrm>
            <a:custGeom>
              <a:avLst/>
              <a:gdLst/>
              <a:ahLst/>
              <a:cxnLst/>
              <a:rect l="l" t="t" r="r" b="b"/>
              <a:pathLst>
                <a:path w="727" h="554" extrusionOk="0">
                  <a:moveTo>
                    <a:pt x="1" y="1"/>
                  </a:moveTo>
                  <a:cubicBezTo>
                    <a:pt x="277" y="277"/>
                    <a:pt x="450" y="415"/>
                    <a:pt x="727" y="554"/>
                  </a:cubicBezTo>
                  <a:lnTo>
                    <a:pt x="727" y="415"/>
                  </a:lnTo>
                  <a:cubicBezTo>
                    <a:pt x="727" y="277"/>
                    <a:pt x="727" y="139"/>
                    <a:pt x="588" y="139"/>
                  </a:cubicBezTo>
                  <a:cubicBezTo>
                    <a:pt x="588" y="1"/>
                    <a:pt x="450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6370975" y="3434693"/>
              <a:ext cx="44301" cy="35168"/>
            </a:xfrm>
            <a:custGeom>
              <a:avLst/>
              <a:gdLst/>
              <a:ahLst/>
              <a:cxnLst/>
              <a:rect l="l" t="t" r="r" b="b"/>
              <a:pathLst>
                <a:path w="2178" h="1729" extrusionOk="0">
                  <a:moveTo>
                    <a:pt x="1729" y="1"/>
                  </a:moveTo>
                  <a:cubicBezTo>
                    <a:pt x="1590" y="1"/>
                    <a:pt x="1590" y="1"/>
                    <a:pt x="1452" y="174"/>
                  </a:cubicBezTo>
                  <a:cubicBezTo>
                    <a:pt x="1037" y="450"/>
                    <a:pt x="588" y="865"/>
                    <a:pt x="0" y="1314"/>
                  </a:cubicBezTo>
                  <a:cubicBezTo>
                    <a:pt x="311" y="1452"/>
                    <a:pt x="588" y="1591"/>
                    <a:pt x="726" y="1729"/>
                  </a:cubicBezTo>
                  <a:cubicBezTo>
                    <a:pt x="1176" y="1452"/>
                    <a:pt x="1590" y="1176"/>
                    <a:pt x="1901" y="865"/>
                  </a:cubicBezTo>
                  <a:cubicBezTo>
                    <a:pt x="2040" y="727"/>
                    <a:pt x="2178" y="727"/>
                    <a:pt x="2178" y="588"/>
                  </a:cubicBezTo>
                  <a:cubicBezTo>
                    <a:pt x="2178" y="450"/>
                    <a:pt x="2178" y="312"/>
                    <a:pt x="2040" y="312"/>
                  </a:cubicBezTo>
                  <a:cubicBezTo>
                    <a:pt x="2040" y="174"/>
                    <a:pt x="1901" y="1"/>
                    <a:pt x="1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6825139" y="3838943"/>
              <a:ext cx="37975" cy="17594"/>
            </a:xfrm>
            <a:custGeom>
              <a:avLst/>
              <a:gdLst/>
              <a:ahLst/>
              <a:cxnLst/>
              <a:rect l="l" t="t" r="r" b="b"/>
              <a:pathLst>
                <a:path w="1867" h="865" extrusionOk="0">
                  <a:moveTo>
                    <a:pt x="1176" y="1"/>
                  </a:moveTo>
                  <a:cubicBezTo>
                    <a:pt x="726" y="312"/>
                    <a:pt x="312" y="450"/>
                    <a:pt x="0" y="726"/>
                  </a:cubicBezTo>
                  <a:lnTo>
                    <a:pt x="139" y="726"/>
                  </a:lnTo>
                  <a:cubicBezTo>
                    <a:pt x="588" y="865"/>
                    <a:pt x="1003" y="865"/>
                    <a:pt x="1452" y="865"/>
                  </a:cubicBezTo>
                  <a:cubicBezTo>
                    <a:pt x="1590" y="865"/>
                    <a:pt x="1729" y="726"/>
                    <a:pt x="1729" y="726"/>
                  </a:cubicBezTo>
                  <a:cubicBezTo>
                    <a:pt x="1729" y="588"/>
                    <a:pt x="1867" y="450"/>
                    <a:pt x="1729" y="312"/>
                  </a:cubicBezTo>
                  <a:cubicBezTo>
                    <a:pt x="1729" y="173"/>
                    <a:pt x="1590" y="173"/>
                    <a:pt x="15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6110851" y="3135903"/>
              <a:ext cx="866891" cy="632777"/>
            </a:xfrm>
            <a:custGeom>
              <a:avLst/>
              <a:gdLst/>
              <a:ahLst/>
              <a:cxnLst/>
              <a:rect l="l" t="t" r="r" b="b"/>
              <a:pathLst>
                <a:path w="42620" h="31110" extrusionOk="0">
                  <a:moveTo>
                    <a:pt x="40441" y="11822"/>
                  </a:moveTo>
                  <a:lnTo>
                    <a:pt x="40441" y="11960"/>
                  </a:lnTo>
                  <a:cubicBezTo>
                    <a:pt x="40306" y="11960"/>
                    <a:pt x="40303" y="12092"/>
                    <a:pt x="40174" y="12098"/>
                  </a:cubicBezTo>
                  <a:lnTo>
                    <a:pt x="40174" y="12098"/>
                  </a:lnTo>
                  <a:cubicBezTo>
                    <a:pt x="40263" y="12000"/>
                    <a:pt x="40352" y="11911"/>
                    <a:pt x="40441" y="11822"/>
                  </a:cubicBezTo>
                  <a:close/>
                  <a:moveTo>
                    <a:pt x="22468" y="1"/>
                  </a:moveTo>
                  <a:cubicBezTo>
                    <a:pt x="20290" y="173"/>
                    <a:pt x="18147" y="726"/>
                    <a:pt x="16108" y="1591"/>
                  </a:cubicBezTo>
                  <a:cubicBezTo>
                    <a:pt x="14518" y="2316"/>
                    <a:pt x="12962" y="3319"/>
                    <a:pt x="11510" y="4632"/>
                  </a:cubicBezTo>
                  <a:cubicBezTo>
                    <a:pt x="10197" y="3181"/>
                    <a:pt x="9056" y="2178"/>
                    <a:pt x="7916" y="1176"/>
                  </a:cubicBezTo>
                  <a:cubicBezTo>
                    <a:pt x="7777" y="1037"/>
                    <a:pt x="7605" y="1037"/>
                    <a:pt x="7328" y="1037"/>
                  </a:cubicBezTo>
                  <a:lnTo>
                    <a:pt x="6740" y="1037"/>
                  </a:lnTo>
                  <a:cubicBezTo>
                    <a:pt x="6740" y="1037"/>
                    <a:pt x="6602" y="1037"/>
                    <a:pt x="6464" y="1176"/>
                  </a:cubicBezTo>
                  <a:cubicBezTo>
                    <a:pt x="5876" y="1452"/>
                    <a:pt x="5185" y="1729"/>
                    <a:pt x="4597" y="2040"/>
                  </a:cubicBezTo>
                  <a:lnTo>
                    <a:pt x="4459" y="2178"/>
                  </a:lnTo>
                  <a:cubicBezTo>
                    <a:pt x="3146" y="2766"/>
                    <a:pt x="1729" y="3457"/>
                    <a:pt x="415" y="4321"/>
                  </a:cubicBezTo>
                  <a:cubicBezTo>
                    <a:pt x="277" y="4494"/>
                    <a:pt x="139" y="4632"/>
                    <a:pt x="139" y="4771"/>
                  </a:cubicBezTo>
                  <a:cubicBezTo>
                    <a:pt x="0" y="5047"/>
                    <a:pt x="0" y="5358"/>
                    <a:pt x="139" y="5635"/>
                  </a:cubicBezTo>
                  <a:cubicBezTo>
                    <a:pt x="277" y="5047"/>
                    <a:pt x="692" y="4632"/>
                    <a:pt x="1141" y="4321"/>
                  </a:cubicBezTo>
                  <a:cubicBezTo>
                    <a:pt x="1417" y="4183"/>
                    <a:pt x="1729" y="4183"/>
                    <a:pt x="2005" y="4183"/>
                  </a:cubicBezTo>
                  <a:cubicBezTo>
                    <a:pt x="2731" y="3768"/>
                    <a:pt x="3457" y="3319"/>
                    <a:pt x="4148" y="2904"/>
                  </a:cubicBezTo>
                  <a:cubicBezTo>
                    <a:pt x="5012" y="2316"/>
                    <a:pt x="5876" y="1902"/>
                    <a:pt x="6913" y="1591"/>
                  </a:cubicBezTo>
                  <a:lnTo>
                    <a:pt x="7466" y="1591"/>
                  </a:lnTo>
                  <a:cubicBezTo>
                    <a:pt x="8469" y="2455"/>
                    <a:pt x="9644" y="3181"/>
                    <a:pt x="10646" y="4183"/>
                  </a:cubicBezTo>
                  <a:cubicBezTo>
                    <a:pt x="10785" y="4321"/>
                    <a:pt x="11061" y="4632"/>
                    <a:pt x="11234" y="4771"/>
                  </a:cubicBezTo>
                  <a:cubicBezTo>
                    <a:pt x="11315" y="4933"/>
                    <a:pt x="11443" y="5000"/>
                    <a:pt x="11564" y="5000"/>
                  </a:cubicBezTo>
                  <a:cubicBezTo>
                    <a:pt x="11649" y="5000"/>
                    <a:pt x="11730" y="4966"/>
                    <a:pt x="11787" y="4909"/>
                  </a:cubicBezTo>
                  <a:lnTo>
                    <a:pt x="11925" y="4909"/>
                  </a:lnTo>
                  <a:cubicBezTo>
                    <a:pt x="11925" y="4771"/>
                    <a:pt x="12098" y="4771"/>
                    <a:pt x="12098" y="4771"/>
                  </a:cubicBezTo>
                  <a:cubicBezTo>
                    <a:pt x="12236" y="4494"/>
                    <a:pt x="12513" y="4321"/>
                    <a:pt x="12651" y="4045"/>
                  </a:cubicBezTo>
                  <a:cubicBezTo>
                    <a:pt x="12962" y="4632"/>
                    <a:pt x="13239" y="5047"/>
                    <a:pt x="13515" y="5635"/>
                  </a:cubicBezTo>
                  <a:cubicBezTo>
                    <a:pt x="13515" y="5732"/>
                    <a:pt x="13671" y="5830"/>
                    <a:pt x="13860" y="5830"/>
                  </a:cubicBezTo>
                  <a:cubicBezTo>
                    <a:pt x="13938" y="5830"/>
                    <a:pt x="14022" y="5813"/>
                    <a:pt x="14103" y="5773"/>
                  </a:cubicBezTo>
                  <a:cubicBezTo>
                    <a:pt x="14241" y="5635"/>
                    <a:pt x="14379" y="5358"/>
                    <a:pt x="14241" y="5185"/>
                  </a:cubicBezTo>
                  <a:cubicBezTo>
                    <a:pt x="13965" y="4632"/>
                    <a:pt x="13654" y="4045"/>
                    <a:pt x="13377" y="3457"/>
                  </a:cubicBezTo>
                  <a:cubicBezTo>
                    <a:pt x="13515" y="3457"/>
                    <a:pt x="13515" y="3319"/>
                    <a:pt x="13654" y="3319"/>
                  </a:cubicBezTo>
                  <a:lnTo>
                    <a:pt x="13826" y="3181"/>
                  </a:lnTo>
                  <a:lnTo>
                    <a:pt x="13826" y="3319"/>
                  </a:lnTo>
                  <a:cubicBezTo>
                    <a:pt x="13965" y="3457"/>
                    <a:pt x="14103" y="3768"/>
                    <a:pt x="14241" y="3906"/>
                  </a:cubicBezTo>
                  <a:cubicBezTo>
                    <a:pt x="14241" y="4045"/>
                    <a:pt x="14379" y="4045"/>
                    <a:pt x="14518" y="4183"/>
                  </a:cubicBezTo>
                  <a:cubicBezTo>
                    <a:pt x="14690" y="4183"/>
                    <a:pt x="14829" y="4183"/>
                    <a:pt x="14829" y="4045"/>
                  </a:cubicBezTo>
                  <a:cubicBezTo>
                    <a:pt x="14967" y="4045"/>
                    <a:pt x="14967" y="3906"/>
                    <a:pt x="15105" y="3768"/>
                  </a:cubicBezTo>
                  <a:cubicBezTo>
                    <a:pt x="15105" y="3768"/>
                    <a:pt x="15105" y="3630"/>
                    <a:pt x="14967" y="3457"/>
                  </a:cubicBezTo>
                  <a:cubicBezTo>
                    <a:pt x="14967" y="3181"/>
                    <a:pt x="14690" y="3042"/>
                    <a:pt x="14518" y="2766"/>
                  </a:cubicBezTo>
                  <a:cubicBezTo>
                    <a:pt x="14690" y="2593"/>
                    <a:pt x="14829" y="2593"/>
                    <a:pt x="14967" y="2455"/>
                  </a:cubicBezTo>
                  <a:lnTo>
                    <a:pt x="14967" y="2593"/>
                  </a:lnTo>
                  <a:cubicBezTo>
                    <a:pt x="15244" y="2904"/>
                    <a:pt x="15555" y="3181"/>
                    <a:pt x="15693" y="3630"/>
                  </a:cubicBezTo>
                  <a:cubicBezTo>
                    <a:pt x="15831" y="3630"/>
                    <a:pt x="15831" y="3768"/>
                    <a:pt x="15969" y="3768"/>
                  </a:cubicBezTo>
                  <a:lnTo>
                    <a:pt x="16246" y="3768"/>
                  </a:lnTo>
                  <a:cubicBezTo>
                    <a:pt x="16557" y="3630"/>
                    <a:pt x="16557" y="3319"/>
                    <a:pt x="16419" y="3181"/>
                  </a:cubicBezTo>
                  <a:cubicBezTo>
                    <a:pt x="16246" y="2766"/>
                    <a:pt x="15969" y="2455"/>
                    <a:pt x="15831" y="2178"/>
                  </a:cubicBezTo>
                  <a:cubicBezTo>
                    <a:pt x="15969" y="2040"/>
                    <a:pt x="16108" y="2040"/>
                    <a:pt x="16246" y="1902"/>
                  </a:cubicBezTo>
                  <a:cubicBezTo>
                    <a:pt x="16246" y="1902"/>
                    <a:pt x="16246" y="2040"/>
                    <a:pt x="16419" y="2040"/>
                  </a:cubicBezTo>
                  <a:cubicBezTo>
                    <a:pt x="16419" y="2178"/>
                    <a:pt x="16557" y="2455"/>
                    <a:pt x="16695" y="2593"/>
                  </a:cubicBezTo>
                  <a:cubicBezTo>
                    <a:pt x="16695" y="2766"/>
                    <a:pt x="16834" y="2766"/>
                    <a:pt x="16834" y="2766"/>
                  </a:cubicBezTo>
                  <a:cubicBezTo>
                    <a:pt x="16903" y="2835"/>
                    <a:pt x="16972" y="2869"/>
                    <a:pt x="17045" y="2869"/>
                  </a:cubicBezTo>
                  <a:cubicBezTo>
                    <a:pt x="17119" y="2869"/>
                    <a:pt x="17196" y="2835"/>
                    <a:pt x="17283" y="2766"/>
                  </a:cubicBezTo>
                  <a:cubicBezTo>
                    <a:pt x="17283" y="2766"/>
                    <a:pt x="17421" y="2593"/>
                    <a:pt x="17421" y="2455"/>
                  </a:cubicBezTo>
                  <a:lnTo>
                    <a:pt x="17421" y="2178"/>
                  </a:lnTo>
                  <a:cubicBezTo>
                    <a:pt x="17283" y="2040"/>
                    <a:pt x="17283" y="1729"/>
                    <a:pt x="17110" y="1591"/>
                  </a:cubicBezTo>
                  <a:cubicBezTo>
                    <a:pt x="17421" y="1452"/>
                    <a:pt x="17559" y="1452"/>
                    <a:pt x="17836" y="1314"/>
                  </a:cubicBezTo>
                  <a:cubicBezTo>
                    <a:pt x="17974" y="2178"/>
                    <a:pt x="17974" y="3042"/>
                    <a:pt x="18285" y="3768"/>
                  </a:cubicBezTo>
                  <a:cubicBezTo>
                    <a:pt x="18285" y="4045"/>
                    <a:pt x="18562" y="4183"/>
                    <a:pt x="18700" y="4183"/>
                  </a:cubicBezTo>
                  <a:cubicBezTo>
                    <a:pt x="19011" y="4045"/>
                    <a:pt x="19149" y="3768"/>
                    <a:pt x="19011" y="3630"/>
                  </a:cubicBezTo>
                  <a:cubicBezTo>
                    <a:pt x="19011" y="3042"/>
                    <a:pt x="18838" y="2593"/>
                    <a:pt x="18838" y="2178"/>
                  </a:cubicBezTo>
                  <a:cubicBezTo>
                    <a:pt x="18700" y="1729"/>
                    <a:pt x="18700" y="1452"/>
                    <a:pt x="18700" y="1176"/>
                  </a:cubicBezTo>
                  <a:cubicBezTo>
                    <a:pt x="18838" y="1037"/>
                    <a:pt x="19011" y="1037"/>
                    <a:pt x="19288" y="1037"/>
                  </a:cubicBezTo>
                  <a:cubicBezTo>
                    <a:pt x="19288" y="1037"/>
                    <a:pt x="19426" y="865"/>
                    <a:pt x="19564" y="865"/>
                  </a:cubicBezTo>
                  <a:lnTo>
                    <a:pt x="19564" y="1037"/>
                  </a:lnTo>
                  <a:cubicBezTo>
                    <a:pt x="19564" y="1314"/>
                    <a:pt x="19702" y="1591"/>
                    <a:pt x="19702" y="1902"/>
                  </a:cubicBezTo>
                  <a:cubicBezTo>
                    <a:pt x="19702" y="2040"/>
                    <a:pt x="19875" y="2178"/>
                    <a:pt x="19875" y="2178"/>
                  </a:cubicBezTo>
                  <a:cubicBezTo>
                    <a:pt x="20014" y="2316"/>
                    <a:pt x="20152" y="2316"/>
                    <a:pt x="20290" y="2316"/>
                  </a:cubicBezTo>
                  <a:cubicBezTo>
                    <a:pt x="20290" y="2178"/>
                    <a:pt x="20428" y="2178"/>
                    <a:pt x="20567" y="2040"/>
                  </a:cubicBezTo>
                  <a:lnTo>
                    <a:pt x="20567" y="1729"/>
                  </a:lnTo>
                  <a:cubicBezTo>
                    <a:pt x="20567" y="1591"/>
                    <a:pt x="20567" y="1452"/>
                    <a:pt x="20428" y="1452"/>
                  </a:cubicBezTo>
                  <a:lnTo>
                    <a:pt x="20428" y="1037"/>
                  </a:lnTo>
                  <a:lnTo>
                    <a:pt x="20428" y="726"/>
                  </a:lnTo>
                  <a:lnTo>
                    <a:pt x="20739" y="726"/>
                  </a:lnTo>
                  <a:lnTo>
                    <a:pt x="20739" y="1314"/>
                  </a:lnTo>
                  <a:cubicBezTo>
                    <a:pt x="20739" y="1591"/>
                    <a:pt x="20878" y="1729"/>
                    <a:pt x="21154" y="1729"/>
                  </a:cubicBezTo>
                  <a:cubicBezTo>
                    <a:pt x="21431" y="1729"/>
                    <a:pt x="21603" y="1591"/>
                    <a:pt x="21603" y="1314"/>
                  </a:cubicBezTo>
                  <a:lnTo>
                    <a:pt x="21603" y="588"/>
                  </a:lnTo>
                  <a:lnTo>
                    <a:pt x="22157" y="588"/>
                  </a:lnTo>
                  <a:lnTo>
                    <a:pt x="22157" y="1037"/>
                  </a:lnTo>
                  <a:cubicBezTo>
                    <a:pt x="22157" y="1176"/>
                    <a:pt x="22295" y="1452"/>
                    <a:pt x="22606" y="1452"/>
                  </a:cubicBezTo>
                  <a:cubicBezTo>
                    <a:pt x="22882" y="1452"/>
                    <a:pt x="23021" y="1176"/>
                    <a:pt x="23021" y="1037"/>
                  </a:cubicBezTo>
                  <a:lnTo>
                    <a:pt x="23021" y="450"/>
                  </a:lnTo>
                  <a:lnTo>
                    <a:pt x="23332" y="450"/>
                  </a:lnTo>
                  <a:lnTo>
                    <a:pt x="23332" y="588"/>
                  </a:lnTo>
                  <a:lnTo>
                    <a:pt x="23332" y="1176"/>
                  </a:lnTo>
                  <a:cubicBezTo>
                    <a:pt x="23332" y="1452"/>
                    <a:pt x="23470" y="1591"/>
                    <a:pt x="23747" y="1591"/>
                  </a:cubicBezTo>
                  <a:cubicBezTo>
                    <a:pt x="24023" y="1591"/>
                    <a:pt x="24196" y="1452"/>
                    <a:pt x="24196" y="1176"/>
                  </a:cubicBezTo>
                  <a:lnTo>
                    <a:pt x="24196" y="588"/>
                  </a:lnTo>
                  <a:cubicBezTo>
                    <a:pt x="24749" y="588"/>
                    <a:pt x="25198" y="588"/>
                    <a:pt x="25613" y="726"/>
                  </a:cubicBezTo>
                  <a:cubicBezTo>
                    <a:pt x="25337" y="1452"/>
                    <a:pt x="25198" y="2316"/>
                    <a:pt x="25060" y="3181"/>
                  </a:cubicBezTo>
                  <a:cubicBezTo>
                    <a:pt x="24887" y="3319"/>
                    <a:pt x="25060" y="3630"/>
                    <a:pt x="25337" y="3630"/>
                  </a:cubicBezTo>
                  <a:cubicBezTo>
                    <a:pt x="25373" y="3666"/>
                    <a:pt x="25419" y="3683"/>
                    <a:pt x="25467" y="3683"/>
                  </a:cubicBezTo>
                  <a:cubicBezTo>
                    <a:pt x="25601" y="3683"/>
                    <a:pt x="25751" y="3548"/>
                    <a:pt x="25751" y="3319"/>
                  </a:cubicBezTo>
                  <a:cubicBezTo>
                    <a:pt x="26062" y="2455"/>
                    <a:pt x="26201" y="1729"/>
                    <a:pt x="26477" y="865"/>
                  </a:cubicBezTo>
                  <a:cubicBezTo>
                    <a:pt x="26788" y="865"/>
                    <a:pt x="27065" y="1037"/>
                    <a:pt x="27341" y="1037"/>
                  </a:cubicBezTo>
                  <a:cubicBezTo>
                    <a:pt x="27341" y="1314"/>
                    <a:pt x="27203" y="1591"/>
                    <a:pt x="27203" y="1729"/>
                  </a:cubicBezTo>
                  <a:cubicBezTo>
                    <a:pt x="27065" y="2040"/>
                    <a:pt x="27203" y="2316"/>
                    <a:pt x="27480" y="2316"/>
                  </a:cubicBezTo>
                  <a:cubicBezTo>
                    <a:pt x="27652" y="2316"/>
                    <a:pt x="27929" y="2178"/>
                    <a:pt x="27929" y="2040"/>
                  </a:cubicBezTo>
                  <a:cubicBezTo>
                    <a:pt x="28067" y="1729"/>
                    <a:pt x="28067" y="1591"/>
                    <a:pt x="28205" y="1314"/>
                  </a:cubicBezTo>
                  <a:cubicBezTo>
                    <a:pt x="28344" y="1314"/>
                    <a:pt x="28517" y="1452"/>
                    <a:pt x="28655" y="1452"/>
                  </a:cubicBezTo>
                  <a:cubicBezTo>
                    <a:pt x="28517" y="1729"/>
                    <a:pt x="28344" y="1902"/>
                    <a:pt x="28344" y="2178"/>
                  </a:cubicBezTo>
                  <a:cubicBezTo>
                    <a:pt x="28205" y="2455"/>
                    <a:pt x="28205" y="2593"/>
                    <a:pt x="28517" y="2766"/>
                  </a:cubicBezTo>
                  <a:cubicBezTo>
                    <a:pt x="28572" y="2821"/>
                    <a:pt x="28649" y="2854"/>
                    <a:pt x="28731" y="2854"/>
                  </a:cubicBezTo>
                  <a:cubicBezTo>
                    <a:pt x="28854" y="2854"/>
                    <a:pt x="28987" y="2780"/>
                    <a:pt x="29070" y="2593"/>
                  </a:cubicBezTo>
                  <a:cubicBezTo>
                    <a:pt x="29208" y="2316"/>
                    <a:pt x="29381" y="2040"/>
                    <a:pt x="29519" y="1729"/>
                  </a:cubicBezTo>
                  <a:cubicBezTo>
                    <a:pt x="29519" y="1729"/>
                    <a:pt x="29657" y="1902"/>
                    <a:pt x="29795" y="1902"/>
                  </a:cubicBezTo>
                  <a:lnTo>
                    <a:pt x="29657" y="1902"/>
                  </a:lnTo>
                  <a:cubicBezTo>
                    <a:pt x="29657" y="2040"/>
                    <a:pt x="29519" y="2178"/>
                    <a:pt x="29519" y="2316"/>
                  </a:cubicBezTo>
                  <a:cubicBezTo>
                    <a:pt x="29519" y="2455"/>
                    <a:pt x="29381" y="2593"/>
                    <a:pt x="29519" y="2766"/>
                  </a:cubicBezTo>
                  <a:cubicBezTo>
                    <a:pt x="29519" y="2766"/>
                    <a:pt x="29519" y="2904"/>
                    <a:pt x="29657" y="2904"/>
                  </a:cubicBezTo>
                  <a:cubicBezTo>
                    <a:pt x="29795" y="3042"/>
                    <a:pt x="29934" y="3042"/>
                    <a:pt x="29934" y="3042"/>
                  </a:cubicBezTo>
                  <a:cubicBezTo>
                    <a:pt x="30071" y="3042"/>
                    <a:pt x="30072" y="2906"/>
                    <a:pt x="30242" y="2904"/>
                  </a:cubicBezTo>
                  <a:lnTo>
                    <a:pt x="30242" y="2904"/>
                  </a:lnTo>
                  <a:cubicBezTo>
                    <a:pt x="30072" y="2906"/>
                    <a:pt x="30072" y="3042"/>
                    <a:pt x="30072" y="3042"/>
                  </a:cubicBezTo>
                  <a:cubicBezTo>
                    <a:pt x="30072" y="3319"/>
                    <a:pt x="30245" y="3630"/>
                    <a:pt x="30383" y="3630"/>
                  </a:cubicBezTo>
                  <a:cubicBezTo>
                    <a:pt x="30660" y="3630"/>
                    <a:pt x="30936" y="3457"/>
                    <a:pt x="30936" y="3319"/>
                  </a:cubicBezTo>
                  <a:cubicBezTo>
                    <a:pt x="31109" y="3042"/>
                    <a:pt x="31109" y="2904"/>
                    <a:pt x="31247" y="2593"/>
                  </a:cubicBezTo>
                  <a:cubicBezTo>
                    <a:pt x="31524" y="2766"/>
                    <a:pt x="31800" y="2904"/>
                    <a:pt x="32111" y="3042"/>
                  </a:cubicBezTo>
                  <a:cubicBezTo>
                    <a:pt x="32111" y="3181"/>
                    <a:pt x="31973" y="3181"/>
                    <a:pt x="31973" y="3319"/>
                  </a:cubicBezTo>
                  <a:cubicBezTo>
                    <a:pt x="31385" y="4045"/>
                    <a:pt x="30936" y="4771"/>
                    <a:pt x="30383" y="5496"/>
                  </a:cubicBezTo>
                  <a:cubicBezTo>
                    <a:pt x="30383" y="5773"/>
                    <a:pt x="30383" y="6049"/>
                    <a:pt x="30660" y="6049"/>
                  </a:cubicBezTo>
                  <a:cubicBezTo>
                    <a:pt x="30719" y="6123"/>
                    <a:pt x="30809" y="6166"/>
                    <a:pt x="30904" y="6166"/>
                  </a:cubicBezTo>
                  <a:cubicBezTo>
                    <a:pt x="31032" y="6166"/>
                    <a:pt x="31168" y="6089"/>
                    <a:pt x="31247" y="5911"/>
                  </a:cubicBezTo>
                  <a:cubicBezTo>
                    <a:pt x="31662" y="5185"/>
                    <a:pt x="32250" y="4494"/>
                    <a:pt x="32664" y="3768"/>
                  </a:cubicBezTo>
                  <a:cubicBezTo>
                    <a:pt x="32664" y="3630"/>
                    <a:pt x="32837" y="3630"/>
                    <a:pt x="32664" y="3457"/>
                  </a:cubicBezTo>
                  <a:lnTo>
                    <a:pt x="32664" y="3457"/>
                  </a:lnTo>
                  <a:cubicBezTo>
                    <a:pt x="33114" y="3768"/>
                    <a:pt x="33390" y="3906"/>
                    <a:pt x="33840" y="4183"/>
                  </a:cubicBezTo>
                  <a:cubicBezTo>
                    <a:pt x="33701" y="4183"/>
                    <a:pt x="33701" y="4321"/>
                    <a:pt x="33701" y="4321"/>
                  </a:cubicBezTo>
                  <a:cubicBezTo>
                    <a:pt x="33528" y="4494"/>
                    <a:pt x="33390" y="4632"/>
                    <a:pt x="33252" y="4909"/>
                  </a:cubicBezTo>
                  <a:cubicBezTo>
                    <a:pt x="33252" y="5047"/>
                    <a:pt x="33252" y="5358"/>
                    <a:pt x="33528" y="5496"/>
                  </a:cubicBezTo>
                  <a:cubicBezTo>
                    <a:pt x="33579" y="5537"/>
                    <a:pt x="33639" y="5554"/>
                    <a:pt x="33701" y="5554"/>
                  </a:cubicBezTo>
                  <a:cubicBezTo>
                    <a:pt x="33851" y="5554"/>
                    <a:pt x="34018" y="5456"/>
                    <a:pt x="34116" y="5358"/>
                  </a:cubicBezTo>
                  <a:cubicBezTo>
                    <a:pt x="34116" y="5185"/>
                    <a:pt x="34254" y="4909"/>
                    <a:pt x="34393" y="4771"/>
                  </a:cubicBezTo>
                  <a:lnTo>
                    <a:pt x="34393" y="4632"/>
                  </a:lnTo>
                  <a:cubicBezTo>
                    <a:pt x="34704" y="4771"/>
                    <a:pt x="34842" y="4909"/>
                    <a:pt x="34980" y="5047"/>
                  </a:cubicBezTo>
                  <a:cubicBezTo>
                    <a:pt x="34704" y="5358"/>
                    <a:pt x="34393" y="5635"/>
                    <a:pt x="34254" y="5911"/>
                  </a:cubicBezTo>
                  <a:cubicBezTo>
                    <a:pt x="34116" y="6049"/>
                    <a:pt x="33978" y="6361"/>
                    <a:pt x="34254" y="6499"/>
                  </a:cubicBezTo>
                  <a:cubicBezTo>
                    <a:pt x="34323" y="6568"/>
                    <a:pt x="34436" y="6602"/>
                    <a:pt x="34548" y="6602"/>
                  </a:cubicBezTo>
                  <a:cubicBezTo>
                    <a:pt x="34660" y="6602"/>
                    <a:pt x="34773" y="6568"/>
                    <a:pt x="34842" y="6499"/>
                  </a:cubicBezTo>
                  <a:cubicBezTo>
                    <a:pt x="35118" y="6222"/>
                    <a:pt x="35430" y="5911"/>
                    <a:pt x="35568" y="5635"/>
                  </a:cubicBezTo>
                  <a:cubicBezTo>
                    <a:pt x="35706" y="5773"/>
                    <a:pt x="35844" y="5773"/>
                    <a:pt x="35844" y="5911"/>
                  </a:cubicBezTo>
                  <a:cubicBezTo>
                    <a:pt x="35844" y="6049"/>
                    <a:pt x="35706" y="6222"/>
                    <a:pt x="35706" y="6361"/>
                  </a:cubicBezTo>
                  <a:lnTo>
                    <a:pt x="35568" y="6361"/>
                  </a:lnTo>
                  <a:cubicBezTo>
                    <a:pt x="35568" y="6499"/>
                    <a:pt x="35430" y="6637"/>
                    <a:pt x="35430" y="6637"/>
                  </a:cubicBezTo>
                  <a:cubicBezTo>
                    <a:pt x="35430" y="6775"/>
                    <a:pt x="35430" y="6914"/>
                    <a:pt x="35568" y="7086"/>
                  </a:cubicBezTo>
                  <a:cubicBezTo>
                    <a:pt x="35706" y="7086"/>
                    <a:pt x="35706" y="7225"/>
                    <a:pt x="35844" y="7225"/>
                  </a:cubicBezTo>
                  <a:cubicBezTo>
                    <a:pt x="35983" y="7225"/>
                    <a:pt x="36121" y="7086"/>
                    <a:pt x="36121" y="7086"/>
                  </a:cubicBezTo>
                  <a:cubicBezTo>
                    <a:pt x="36294" y="6914"/>
                    <a:pt x="36432" y="6637"/>
                    <a:pt x="36570" y="6499"/>
                  </a:cubicBezTo>
                  <a:cubicBezTo>
                    <a:pt x="36570" y="6499"/>
                    <a:pt x="36570" y="6637"/>
                    <a:pt x="36708" y="6637"/>
                  </a:cubicBezTo>
                  <a:lnTo>
                    <a:pt x="36570" y="6637"/>
                  </a:lnTo>
                  <a:cubicBezTo>
                    <a:pt x="36432" y="6775"/>
                    <a:pt x="36294" y="7086"/>
                    <a:pt x="36294" y="7225"/>
                  </a:cubicBezTo>
                  <a:cubicBezTo>
                    <a:pt x="36121" y="7363"/>
                    <a:pt x="36121" y="7639"/>
                    <a:pt x="36432" y="7778"/>
                  </a:cubicBezTo>
                  <a:cubicBezTo>
                    <a:pt x="36491" y="7851"/>
                    <a:pt x="36575" y="7894"/>
                    <a:pt x="36663" y="7894"/>
                  </a:cubicBezTo>
                  <a:cubicBezTo>
                    <a:pt x="36781" y="7894"/>
                    <a:pt x="36906" y="7818"/>
                    <a:pt x="36985" y="7639"/>
                  </a:cubicBezTo>
                  <a:cubicBezTo>
                    <a:pt x="37158" y="7501"/>
                    <a:pt x="37158" y="7363"/>
                    <a:pt x="37296" y="7225"/>
                  </a:cubicBezTo>
                  <a:cubicBezTo>
                    <a:pt x="37434" y="7363"/>
                    <a:pt x="37573" y="7639"/>
                    <a:pt x="37711" y="7778"/>
                  </a:cubicBezTo>
                  <a:cubicBezTo>
                    <a:pt x="36985" y="8227"/>
                    <a:pt x="36432" y="8815"/>
                    <a:pt x="35706" y="9368"/>
                  </a:cubicBezTo>
                  <a:cubicBezTo>
                    <a:pt x="35568" y="9506"/>
                    <a:pt x="35568" y="9817"/>
                    <a:pt x="35706" y="9955"/>
                  </a:cubicBezTo>
                  <a:cubicBezTo>
                    <a:pt x="35844" y="10094"/>
                    <a:pt x="35983" y="10094"/>
                    <a:pt x="36121" y="10094"/>
                  </a:cubicBezTo>
                  <a:cubicBezTo>
                    <a:pt x="36121" y="10094"/>
                    <a:pt x="36294" y="10094"/>
                    <a:pt x="36432" y="9955"/>
                  </a:cubicBezTo>
                  <a:cubicBezTo>
                    <a:pt x="36985" y="9506"/>
                    <a:pt x="37573" y="8953"/>
                    <a:pt x="38298" y="8365"/>
                  </a:cubicBezTo>
                  <a:cubicBezTo>
                    <a:pt x="38437" y="8504"/>
                    <a:pt x="38575" y="8815"/>
                    <a:pt x="38713" y="8953"/>
                  </a:cubicBezTo>
                  <a:cubicBezTo>
                    <a:pt x="38437" y="8953"/>
                    <a:pt x="38298" y="9091"/>
                    <a:pt x="38160" y="9091"/>
                  </a:cubicBezTo>
                  <a:cubicBezTo>
                    <a:pt x="37849" y="9229"/>
                    <a:pt x="37849" y="9506"/>
                    <a:pt x="38022" y="9817"/>
                  </a:cubicBezTo>
                  <a:cubicBezTo>
                    <a:pt x="38022" y="9955"/>
                    <a:pt x="38298" y="9955"/>
                    <a:pt x="38575" y="9955"/>
                  </a:cubicBezTo>
                  <a:cubicBezTo>
                    <a:pt x="38575" y="9955"/>
                    <a:pt x="38575" y="9817"/>
                    <a:pt x="38713" y="9817"/>
                  </a:cubicBezTo>
                  <a:cubicBezTo>
                    <a:pt x="38886" y="9817"/>
                    <a:pt x="39024" y="9679"/>
                    <a:pt x="39163" y="9679"/>
                  </a:cubicBezTo>
                  <a:cubicBezTo>
                    <a:pt x="39301" y="9817"/>
                    <a:pt x="39301" y="9817"/>
                    <a:pt x="39439" y="9955"/>
                  </a:cubicBezTo>
                  <a:cubicBezTo>
                    <a:pt x="39301" y="10094"/>
                    <a:pt x="39024" y="10232"/>
                    <a:pt x="38886" y="10232"/>
                  </a:cubicBezTo>
                  <a:cubicBezTo>
                    <a:pt x="38713" y="10370"/>
                    <a:pt x="38575" y="10681"/>
                    <a:pt x="38713" y="10958"/>
                  </a:cubicBezTo>
                  <a:cubicBezTo>
                    <a:pt x="38835" y="11055"/>
                    <a:pt x="39010" y="11153"/>
                    <a:pt x="39150" y="11153"/>
                  </a:cubicBezTo>
                  <a:cubicBezTo>
                    <a:pt x="39208" y="11153"/>
                    <a:pt x="39260" y="11136"/>
                    <a:pt x="39301" y="11096"/>
                  </a:cubicBezTo>
                  <a:cubicBezTo>
                    <a:pt x="39439" y="10958"/>
                    <a:pt x="39750" y="10819"/>
                    <a:pt x="39888" y="10681"/>
                  </a:cubicBezTo>
                  <a:cubicBezTo>
                    <a:pt x="39888" y="10819"/>
                    <a:pt x="40027" y="10958"/>
                    <a:pt x="40027" y="11096"/>
                  </a:cubicBezTo>
                  <a:cubicBezTo>
                    <a:pt x="39888" y="11234"/>
                    <a:pt x="39750" y="11234"/>
                    <a:pt x="39439" y="11407"/>
                  </a:cubicBezTo>
                  <a:cubicBezTo>
                    <a:pt x="39301" y="11545"/>
                    <a:pt x="39163" y="11822"/>
                    <a:pt x="39301" y="12098"/>
                  </a:cubicBezTo>
                  <a:cubicBezTo>
                    <a:pt x="39400" y="12222"/>
                    <a:pt x="39587" y="12328"/>
                    <a:pt x="39786" y="12328"/>
                  </a:cubicBezTo>
                  <a:cubicBezTo>
                    <a:pt x="39864" y="12328"/>
                    <a:pt x="39943" y="12312"/>
                    <a:pt x="40020" y="12275"/>
                  </a:cubicBezTo>
                  <a:lnTo>
                    <a:pt x="40020" y="12275"/>
                  </a:lnTo>
                  <a:cubicBezTo>
                    <a:pt x="39987" y="12310"/>
                    <a:pt x="39953" y="12345"/>
                    <a:pt x="39888" y="12409"/>
                  </a:cubicBezTo>
                  <a:cubicBezTo>
                    <a:pt x="39888" y="12548"/>
                    <a:pt x="39888" y="12686"/>
                    <a:pt x="40027" y="12824"/>
                  </a:cubicBezTo>
                  <a:cubicBezTo>
                    <a:pt x="40027" y="12921"/>
                    <a:pt x="40163" y="13035"/>
                    <a:pt x="40351" y="13035"/>
                  </a:cubicBezTo>
                  <a:cubicBezTo>
                    <a:pt x="40431" y="13035"/>
                    <a:pt x="40521" y="13014"/>
                    <a:pt x="40614" y="12962"/>
                  </a:cubicBezTo>
                  <a:cubicBezTo>
                    <a:pt x="40614" y="12824"/>
                    <a:pt x="40753" y="12824"/>
                    <a:pt x="40891" y="12686"/>
                  </a:cubicBezTo>
                  <a:lnTo>
                    <a:pt x="40891" y="12962"/>
                  </a:lnTo>
                  <a:cubicBezTo>
                    <a:pt x="41029" y="13135"/>
                    <a:pt x="41029" y="13135"/>
                    <a:pt x="41029" y="13274"/>
                  </a:cubicBezTo>
                  <a:cubicBezTo>
                    <a:pt x="40441" y="13412"/>
                    <a:pt x="39750" y="13550"/>
                    <a:pt x="39163" y="13688"/>
                  </a:cubicBezTo>
                  <a:cubicBezTo>
                    <a:pt x="39024" y="13688"/>
                    <a:pt x="38886" y="13999"/>
                    <a:pt x="38886" y="14276"/>
                  </a:cubicBezTo>
                  <a:cubicBezTo>
                    <a:pt x="38886" y="14414"/>
                    <a:pt x="39163" y="14552"/>
                    <a:pt x="39439" y="14552"/>
                  </a:cubicBezTo>
                  <a:cubicBezTo>
                    <a:pt x="40027" y="14414"/>
                    <a:pt x="40614" y="14276"/>
                    <a:pt x="41167" y="14138"/>
                  </a:cubicBezTo>
                  <a:lnTo>
                    <a:pt x="41306" y="14138"/>
                  </a:lnTo>
                  <a:cubicBezTo>
                    <a:pt x="41306" y="14414"/>
                    <a:pt x="41478" y="14691"/>
                    <a:pt x="41478" y="15002"/>
                  </a:cubicBezTo>
                  <a:cubicBezTo>
                    <a:pt x="41167" y="15002"/>
                    <a:pt x="40891" y="15002"/>
                    <a:pt x="40614" y="15140"/>
                  </a:cubicBezTo>
                  <a:cubicBezTo>
                    <a:pt x="40303" y="15278"/>
                    <a:pt x="40165" y="15417"/>
                    <a:pt x="40303" y="15728"/>
                  </a:cubicBezTo>
                  <a:cubicBezTo>
                    <a:pt x="40303" y="15866"/>
                    <a:pt x="40614" y="16004"/>
                    <a:pt x="40753" y="16004"/>
                  </a:cubicBezTo>
                  <a:cubicBezTo>
                    <a:pt x="41029" y="16004"/>
                    <a:pt x="41167" y="15866"/>
                    <a:pt x="41306" y="15866"/>
                  </a:cubicBezTo>
                  <a:lnTo>
                    <a:pt x="41617" y="15866"/>
                  </a:lnTo>
                  <a:lnTo>
                    <a:pt x="41617" y="16419"/>
                  </a:lnTo>
                  <a:cubicBezTo>
                    <a:pt x="41478" y="16419"/>
                    <a:pt x="41306" y="16592"/>
                    <a:pt x="41167" y="16592"/>
                  </a:cubicBezTo>
                  <a:cubicBezTo>
                    <a:pt x="41029" y="16592"/>
                    <a:pt x="40753" y="16730"/>
                    <a:pt x="40753" y="17007"/>
                  </a:cubicBezTo>
                  <a:cubicBezTo>
                    <a:pt x="40753" y="17145"/>
                    <a:pt x="41029" y="17456"/>
                    <a:pt x="41167" y="17456"/>
                  </a:cubicBezTo>
                  <a:cubicBezTo>
                    <a:pt x="41306" y="17456"/>
                    <a:pt x="41617" y="17456"/>
                    <a:pt x="41755" y="17283"/>
                  </a:cubicBezTo>
                  <a:lnTo>
                    <a:pt x="41755" y="18320"/>
                  </a:lnTo>
                  <a:cubicBezTo>
                    <a:pt x="41617" y="18147"/>
                    <a:pt x="41478" y="18147"/>
                    <a:pt x="41306" y="18147"/>
                  </a:cubicBezTo>
                  <a:cubicBezTo>
                    <a:pt x="41167" y="18147"/>
                    <a:pt x="41029" y="18147"/>
                    <a:pt x="41029" y="18320"/>
                  </a:cubicBezTo>
                  <a:cubicBezTo>
                    <a:pt x="40891" y="18320"/>
                    <a:pt x="40891" y="18458"/>
                    <a:pt x="40891" y="18597"/>
                  </a:cubicBezTo>
                  <a:cubicBezTo>
                    <a:pt x="40891" y="18735"/>
                    <a:pt x="40891" y="18873"/>
                    <a:pt x="41029" y="18873"/>
                  </a:cubicBezTo>
                  <a:cubicBezTo>
                    <a:pt x="41029" y="19011"/>
                    <a:pt x="41167" y="19011"/>
                    <a:pt x="41306" y="19011"/>
                  </a:cubicBezTo>
                  <a:lnTo>
                    <a:pt x="41478" y="19011"/>
                  </a:lnTo>
                  <a:cubicBezTo>
                    <a:pt x="41478" y="19011"/>
                    <a:pt x="41617" y="19184"/>
                    <a:pt x="41755" y="19184"/>
                  </a:cubicBezTo>
                  <a:lnTo>
                    <a:pt x="41755" y="20048"/>
                  </a:lnTo>
                  <a:cubicBezTo>
                    <a:pt x="41617" y="19875"/>
                    <a:pt x="41617" y="19875"/>
                    <a:pt x="41478" y="19875"/>
                  </a:cubicBezTo>
                  <a:lnTo>
                    <a:pt x="40891" y="19875"/>
                  </a:lnTo>
                  <a:cubicBezTo>
                    <a:pt x="40614" y="20048"/>
                    <a:pt x="40441" y="20187"/>
                    <a:pt x="40614" y="20463"/>
                  </a:cubicBezTo>
                  <a:cubicBezTo>
                    <a:pt x="40614" y="20740"/>
                    <a:pt x="40891" y="20740"/>
                    <a:pt x="41167" y="20740"/>
                  </a:cubicBezTo>
                  <a:lnTo>
                    <a:pt x="41306" y="20740"/>
                  </a:lnTo>
                  <a:cubicBezTo>
                    <a:pt x="41478" y="20740"/>
                    <a:pt x="41478" y="20740"/>
                    <a:pt x="41617" y="20912"/>
                  </a:cubicBezTo>
                  <a:lnTo>
                    <a:pt x="41755" y="20912"/>
                  </a:lnTo>
                  <a:cubicBezTo>
                    <a:pt x="41617" y="21327"/>
                    <a:pt x="41617" y="21777"/>
                    <a:pt x="41617" y="22191"/>
                  </a:cubicBezTo>
                  <a:cubicBezTo>
                    <a:pt x="40753" y="21777"/>
                    <a:pt x="39888" y="21327"/>
                    <a:pt x="39024" y="20740"/>
                  </a:cubicBezTo>
                  <a:lnTo>
                    <a:pt x="38713" y="20740"/>
                  </a:lnTo>
                  <a:cubicBezTo>
                    <a:pt x="38575" y="20740"/>
                    <a:pt x="38437" y="20740"/>
                    <a:pt x="38437" y="20912"/>
                  </a:cubicBezTo>
                  <a:cubicBezTo>
                    <a:pt x="38298" y="21189"/>
                    <a:pt x="38298" y="21465"/>
                    <a:pt x="38575" y="21604"/>
                  </a:cubicBezTo>
                  <a:cubicBezTo>
                    <a:pt x="39024" y="21777"/>
                    <a:pt x="39439" y="22053"/>
                    <a:pt x="40027" y="22330"/>
                  </a:cubicBezTo>
                  <a:cubicBezTo>
                    <a:pt x="40441" y="22641"/>
                    <a:pt x="40891" y="22779"/>
                    <a:pt x="41478" y="23055"/>
                  </a:cubicBezTo>
                  <a:cubicBezTo>
                    <a:pt x="41306" y="23332"/>
                    <a:pt x="41306" y="23505"/>
                    <a:pt x="41167" y="23781"/>
                  </a:cubicBezTo>
                  <a:lnTo>
                    <a:pt x="41167" y="23920"/>
                  </a:lnTo>
                  <a:cubicBezTo>
                    <a:pt x="41029" y="23781"/>
                    <a:pt x="40753" y="23781"/>
                    <a:pt x="40614" y="23643"/>
                  </a:cubicBezTo>
                  <a:lnTo>
                    <a:pt x="40441" y="23643"/>
                  </a:lnTo>
                  <a:cubicBezTo>
                    <a:pt x="40165" y="23643"/>
                    <a:pt x="40027" y="23781"/>
                    <a:pt x="40027" y="23920"/>
                  </a:cubicBezTo>
                  <a:cubicBezTo>
                    <a:pt x="39888" y="24196"/>
                    <a:pt x="40027" y="24507"/>
                    <a:pt x="40303" y="24507"/>
                  </a:cubicBezTo>
                  <a:cubicBezTo>
                    <a:pt x="40441" y="24645"/>
                    <a:pt x="40753" y="24645"/>
                    <a:pt x="40891" y="24645"/>
                  </a:cubicBezTo>
                  <a:cubicBezTo>
                    <a:pt x="40891" y="24784"/>
                    <a:pt x="40753" y="24922"/>
                    <a:pt x="40753" y="25060"/>
                  </a:cubicBezTo>
                  <a:cubicBezTo>
                    <a:pt x="40441" y="25060"/>
                    <a:pt x="40303" y="24922"/>
                    <a:pt x="40165" y="24922"/>
                  </a:cubicBezTo>
                  <a:lnTo>
                    <a:pt x="40027" y="24922"/>
                  </a:lnTo>
                  <a:cubicBezTo>
                    <a:pt x="39888" y="24922"/>
                    <a:pt x="39577" y="25060"/>
                    <a:pt x="39577" y="25233"/>
                  </a:cubicBezTo>
                  <a:cubicBezTo>
                    <a:pt x="39577" y="25510"/>
                    <a:pt x="39750" y="25648"/>
                    <a:pt x="39888" y="25786"/>
                  </a:cubicBezTo>
                  <a:cubicBezTo>
                    <a:pt x="40027" y="25786"/>
                    <a:pt x="40165" y="25786"/>
                    <a:pt x="40303" y="25924"/>
                  </a:cubicBezTo>
                  <a:cubicBezTo>
                    <a:pt x="40165" y="25924"/>
                    <a:pt x="40165" y="26097"/>
                    <a:pt x="40027" y="26235"/>
                  </a:cubicBezTo>
                  <a:cubicBezTo>
                    <a:pt x="39888" y="26235"/>
                    <a:pt x="39888" y="26097"/>
                    <a:pt x="39750" y="25924"/>
                  </a:cubicBezTo>
                  <a:lnTo>
                    <a:pt x="39439" y="25924"/>
                  </a:lnTo>
                  <a:cubicBezTo>
                    <a:pt x="39301" y="25924"/>
                    <a:pt x="39163" y="26097"/>
                    <a:pt x="39163" y="26235"/>
                  </a:cubicBezTo>
                  <a:cubicBezTo>
                    <a:pt x="39024" y="26374"/>
                    <a:pt x="39024" y="26650"/>
                    <a:pt x="39301" y="26788"/>
                  </a:cubicBezTo>
                  <a:cubicBezTo>
                    <a:pt x="39301" y="26788"/>
                    <a:pt x="39439" y="26961"/>
                    <a:pt x="39577" y="26961"/>
                  </a:cubicBezTo>
                  <a:cubicBezTo>
                    <a:pt x="39577" y="27100"/>
                    <a:pt x="39439" y="27238"/>
                    <a:pt x="39301" y="27376"/>
                  </a:cubicBezTo>
                  <a:cubicBezTo>
                    <a:pt x="38886" y="26961"/>
                    <a:pt x="38298" y="26374"/>
                    <a:pt x="38022" y="25924"/>
                  </a:cubicBezTo>
                  <a:cubicBezTo>
                    <a:pt x="37711" y="25648"/>
                    <a:pt x="37573" y="25371"/>
                    <a:pt x="37434" y="25060"/>
                  </a:cubicBezTo>
                  <a:cubicBezTo>
                    <a:pt x="37296" y="24922"/>
                    <a:pt x="37158" y="24922"/>
                    <a:pt x="36985" y="24922"/>
                  </a:cubicBezTo>
                  <a:lnTo>
                    <a:pt x="36847" y="24922"/>
                  </a:lnTo>
                  <a:cubicBezTo>
                    <a:pt x="36570" y="25060"/>
                    <a:pt x="36570" y="25371"/>
                    <a:pt x="36708" y="25510"/>
                  </a:cubicBezTo>
                  <a:cubicBezTo>
                    <a:pt x="37158" y="26512"/>
                    <a:pt x="38022" y="27376"/>
                    <a:pt x="38713" y="27964"/>
                  </a:cubicBezTo>
                  <a:cubicBezTo>
                    <a:pt x="38575" y="28240"/>
                    <a:pt x="38437" y="28378"/>
                    <a:pt x="38298" y="28517"/>
                  </a:cubicBezTo>
                  <a:cubicBezTo>
                    <a:pt x="38160" y="28690"/>
                    <a:pt x="38022" y="28966"/>
                    <a:pt x="38022" y="29243"/>
                  </a:cubicBezTo>
                  <a:lnTo>
                    <a:pt x="37849" y="29243"/>
                  </a:lnTo>
                  <a:cubicBezTo>
                    <a:pt x="37849" y="29381"/>
                    <a:pt x="37711" y="29554"/>
                    <a:pt x="37711" y="29554"/>
                  </a:cubicBezTo>
                  <a:cubicBezTo>
                    <a:pt x="37711" y="29692"/>
                    <a:pt x="37711" y="29830"/>
                    <a:pt x="37849" y="29968"/>
                  </a:cubicBezTo>
                  <a:cubicBezTo>
                    <a:pt x="38298" y="30418"/>
                    <a:pt x="38713" y="30694"/>
                    <a:pt x="39163" y="31109"/>
                  </a:cubicBezTo>
                  <a:lnTo>
                    <a:pt x="39301" y="31109"/>
                  </a:lnTo>
                  <a:cubicBezTo>
                    <a:pt x="39301" y="31109"/>
                    <a:pt x="39439" y="30971"/>
                    <a:pt x="39577" y="30971"/>
                  </a:cubicBezTo>
                  <a:cubicBezTo>
                    <a:pt x="39163" y="30556"/>
                    <a:pt x="38575" y="29968"/>
                    <a:pt x="38022" y="29554"/>
                  </a:cubicBezTo>
                  <a:cubicBezTo>
                    <a:pt x="38298" y="29381"/>
                    <a:pt x="38437" y="29104"/>
                    <a:pt x="38575" y="28966"/>
                  </a:cubicBezTo>
                  <a:cubicBezTo>
                    <a:pt x="39301" y="28240"/>
                    <a:pt x="39888" y="27376"/>
                    <a:pt x="40303" y="26650"/>
                  </a:cubicBezTo>
                  <a:cubicBezTo>
                    <a:pt x="41478" y="24784"/>
                    <a:pt x="42170" y="22641"/>
                    <a:pt x="42343" y="20463"/>
                  </a:cubicBezTo>
                  <a:cubicBezTo>
                    <a:pt x="42619" y="18458"/>
                    <a:pt x="42481" y="16281"/>
                    <a:pt x="41893" y="14276"/>
                  </a:cubicBezTo>
                  <a:cubicBezTo>
                    <a:pt x="41306" y="12098"/>
                    <a:pt x="40441" y="10094"/>
                    <a:pt x="39301" y="8365"/>
                  </a:cubicBezTo>
                  <a:cubicBezTo>
                    <a:pt x="39163" y="8089"/>
                    <a:pt x="39024" y="7950"/>
                    <a:pt x="38886" y="7639"/>
                  </a:cubicBezTo>
                  <a:cubicBezTo>
                    <a:pt x="38298" y="7086"/>
                    <a:pt x="37711" y="6499"/>
                    <a:pt x="37158" y="5911"/>
                  </a:cubicBezTo>
                  <a:cubicBezTo>
                    <a:pt x="36847" y="5496"/>
                    <a:pt x="36432" y="5185"/>
                    <a:pt x="36121" y="4909"/>
                  </a:cubicBezTo>
                  <a:cubicBezTo>
                    <a:pt x="34842" y="4183"/>
                    <a:pt x="33528" y="3319"/>
                    <a:pt x="32388" y="2593"/>
                  </a:cubicBezTo>
                  <a:cubicBezTo>
                    <a:pt x="31524" y="2178"/>
                    <a:pt x="30660" y="1729"/>
                    <a:pt x="29934" y="1314"/>
                  </a:cubicBezTo>
                  <a:cubicBezTo>
                    <a:pt x="29795" y="1176"/>
                    <a:pt x="29795" y="1176"/>
                    <a:pt x="29795" y="1037"/>
                  </a:cubicBezTo>
                  <a:lnTo>
                    <a:pt x="29657" y="1037"/>
                  </a:lnTo>
                  <a:cubicBezTo>
                    <a:pt x="29381" y="865"/>
                    <a:pt x="29070" y="726"/>
                    <a:pt x="28931" y="726"/>
                  </a:cubicBezTo>
                  <a:cubicBezTo>
                    <a:pt x="27203" y="312"/>
                    <a:pt x="25475" y="1"/>
                    <a:pt x="236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6907392" y="3765822"/>
              <a:ext cx="43609" cy="41514"/>
            </a:xfrm>
            <a:custGeom>
              <a:avLst/>
              <a:gdLst/>
              <a:ahLst/>
              <a:cxnLst/>
              <a:rect l="l" t="t" r="r" b="b"/>
              <a:pathLst>
                <a:path w="2144" h="2041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lnTo>
                    <a:pt x="1" y="139"/>
                  </a:lnTo>
                  <a:cubicBezTo>
                    <a:pt x="139" y="312"/>
                    <a:pt x="277" y="312"/>
                    <a:pt x="277" y="450"/>
                  </a:cubicBezTo>
                  <a:cubicBezTo>
                    <a:pt x="865" y="865"/>
                    <a:pt x="1452" y="1314"/>
                    <a:pt x="2005" y="1729"/>
                  </a:cubicBezTo>
                  <a:cubicBezTo>
                    <a:pt x="2005" y="1867"/>
                    <a:pt x="2144" y="1867"/>
                    <a:pt x="2144" y="2040"/>
                  </a:cubicBezTo>
                  <a:cubicBezTo>
                    <a:pt x="2144" y="1867"/>
                    <a:pt x="2144" y="1591"/>
                    <a:pt x="2005" y="1453"/>
                  </a:cubicBezTo>
                  <a:cubicBezTo>
                    <a:pt x="1591" y="1003"/>
                    <a:pt x="1003" y="450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6113658" y="3220964"/>
              <a:ext cx="840876" cy="691824"/>
            </a:xfrm>
            <a:custGeom>
              <a:avLst/>
              <a:gdLst/>
              <a:ahLst/>
              <a:cxnLst/>
              <a:rect l="l" t="t" r="r" b="b"/>
              <a:pathLst>
                <a:path w="41341" h="34013" extrusionOk="0">
                  <a:moveTo>
                    <a:pt x="1867" y="1"/>
                  </a:moveTo>
                  <a:cubicBezTo>
                    <a:pt x="1591" y="1"/>
                    <a:pt x="1279" y="1"/>
                    <a:pt x="1003" y="139"/>
                  </a:cubicBezTo>
                  <a:cubicBezTo>
                    <a:pt x="554" y="450"/>
                    <a:pt x="139" y="865"/>
                    <a:pt x="1" y="1453"/>
                  </a:cubicBezTo>
                  <a:cubicBezTo>
                    <a:pt x="1" y="1453"/>
                    <a:pt x="139" y="1453"/>
                    <a:pt x="139" y="1591"/>
                  </a:cubicBezTo>
                  <a:cubicBezTo>
                    <a:pt x="415" y="2040"/>
                    <a:pt x="865" y="2455"/>
                    <a:pt x="1141" y="2904"/>
                  </a:cubicBezTo>
                  <a:cubicBezTo>
                    <a:pt x="2144" y="3907"/>
                    <a:pt x="3146" y="4909"/>
                    <a:pt x="4183" y="5773"/>
                  </a:cubicBezTo>
                  <a:cubicBezTo>
                    <a:pt x="4183" y="5912"/>
                    <a:pt x="4321" y="6050"/>
                    <a:pt x="4321" y="6050"/>
                  </a:cubicBezTo>
                  <a:cubicBezTo>
                    <a:pt x="4459" y="6050"/>
                    <a:pt x="4459" y="6188"/>
                    <a:pt x="4598" y="6188"/>
                  </a:cubicBezTo>
                  <a:cubicBezTo>
                    <a:pt x="5738" y="7225"/>
                    <a:pt x="6775" y="8366"/>
                    <a:pt x="7916" y="9506"/>
                  </a:cubicBezTo>
                  <a:cubicBezTo>
                    <a:pt x="8918" y="10232"/>
                    <a:pt x="9782" y="11096"/>
                    <a:pt x="10508" y="11822"/>
                  </a:cubicBezTo>
                  <a:lnTo>
                    <a:pt x="10647" y="11960"/>
                  </a:lnTo>
                  <a:lnTo>
                    <a:pt x="11234" y="12410"/>
                  </a:lnTo>
                  <a:lnTo>
                    <a:pt x="11234" y="12548"/>
                  </a:lnTo>
                  <a:cubicBezTo>
                    <a:pt x="13239" y="14553"/>
                    <a:pt x="15417" y="16419"/>
                    <a:pt x="17421" y="18286"/>
                  </a:cubicBezTo>
                  <a:cubicBezTo>
                    <a:pt x="17698" y="18009"/>
                    <a:pt x="18009" y="17733"/>
                    <a:pt x="18286" y="17595"/>
                  </a:cubicBezTo>
                  <a:cubicBezTo>
                    <a:pt x="18424" y="17283"/>
                    <a:pt x="18700" y="17145"/>
                    <a:pt x="19011" y="16869"/>
                  </a:cubicBezTo>
                  <a:cubicBezTo>
                    <a:pt x="18873" y="16730"/>
                    <a:pt x="18562" y="16558"/>
                    <a:pt x="18286" y="16281"/>
                  </a:cubicBezTo>
                  <a:cubicBezTo>
                    <a:pt x="17836" y="16730"/>
                    <a:pt x="17283" y="17145"/>
                    <a:pt x="16834" y="17595"/>
                  </a:cubicBezTo>
                  <a:cubicBezTo>
                    <a:pt x="16696" y="17422"/>
                    <a:pt x="16557" y="17283"/>
                    <a:pt x="16419" y="17145"/>
                  </a:cubicBezTo>
                  <a:cubicBezTo>
                    <a:pt x="16696" y="16869"/>
                    <a:pt x="16972" y="16558"/>
                    <a:pt x="17283" y="16281"/>
                  </a:cubicBezTo>
                  <a:cubicBezTo>
                    <a:pt x="17421" y="16281"/>
                    <a:pt x="17421" y="16143"/>
                    <a:pt x="17421" y="16005"/>
                  </a:cubicBezTo>
                  <a:cubicBezTo>
                    <a:pt x="17421" y="15866"/>
                    <a:pt x="17421" y="15693"/>
                    <a:pt x="17283" y="15693"/>
                  </a:cubicBezTo>
                  <a:cubicBezTo>
                    <a:pt x="17283" y="15555"/>
                    <a:pt x="17145" y="15555"/>
                    <a:pt x="16972" y="15555"/>
                  </a:cubicBezTo>
                  <a:cubicBezTo>
                    <a:pt x="16834" y="15555"/>
                    <a:pt x="16696" y="15555"/>
                    <a:pt x="16696" y="15693"/>
                  </a:cubicBezTo>
                  <a:cubicBezTo>
                    <a:pt x="16419" y="16005"/>
                    <a:pt x="16108" y="16143"/>
                    <a:pt x="15831" y="16419"/>
                  </a:cubicBezTo>
                  <a:cubicBezTo>
                    <a:pt x="15693" y="16419"/>
                    <a:pt x="15693" y="16281"/>
                    <a:pt x="15693" y="16281"/>
                  </a:cubicBezTo>
                  <a:cubicBezTo>
                    <a:pt x="15831" y="16143"/>
                    <a:pt x="15970" y="16005"/>
                    <a:pt x="16108" y="15866"/>
                  </a:cubicBezTo>
                  <a:cubicBezTo>
                    <a:pt x="16281" y="15693"/>
                    <a:pt x="16281" y="15693"/>
                    <a:pt x="16419" y="15555"/>
                  </a:cubicBezTo>
                  <a:cubicBezTo>
                    <a:pt x="16557" y="15555"/>
                    <a:pt x="16557" y="15417"/>
                    <a:pt x="16557" y="15417"/>
                  </a:cubicBezTo>
                  <a:cubicBezTo>
                    <a:pt x="16696" y="15279"/>
                    <a:pt x="16557" y="15140"/>
                    <a:pt x="16557" y="15002"/>
                  </a:cubicBezTo>
                  <a:cubicBezTo>
                    <a:pt x="16419" y="14829"/>
                    <a:pt x="16281" y="14829"/>
                    <a:pt x="16108" y="14829"/>
                  </a:cubicBezTo>
                  <a:lnTo>
                    <a:pt x="15970" y="14829"/>
                  </a:lnTo>
                  <a:cubicBezTo>
                    <a:pt x="15693" y="15140"/>
                    <a:pt x="15244" y="15417"/>
                    <a:pt x="14967" y="15693"/>
                  </a:cubicBezTo>
                  <a:cubicBezTo>
                    <a:pt x="14967" y="15555"/>
                    <a:pt x="14829" y="15417"/>
                    <a:pt x="14691" y="15279"/>
                  </a:cubicBezTo>
                  <a:cubicBezTo>
                    <a:pt x="14967" y="15140"/>
                    <a:pt x="15106" y="15002"/>
                    <a:pt x="15417" y="14829"/>
                  </a:cubicBezTo>
                  <a:cubicBezTo>
                    <a:pt x="15555" y="14553"/>
                    <a:pt x="15555" y="14276"/>
                    <a:pt x="15244" y="14138"/>
                  </a:cubicBezTo>
                  <a:cubicBezTo>
                    <a:pt x="15244" y="14138"/>
                    <a:pt x="15106" y="13965"/>
                    <a:pt x="14967" y="13965"/>
                  </a:cubicBezTo>
                  <a:cubicBezTo>
                    <a:pt x="14829" y="13965"/>
                    <a:pt x="14829" y="14138"/>
                    <a:pt x="14691" y="14138"/>
                  </a:cubicBezTo>
                  <a:cubicBezTo>
                    <a:pt x="14552" y="14276"/>
                    <a:pt x="14380" y="14415"/>
                    <a:pt x="14241" y="14553"/>
                  </a:cubicBezTo>
                  <a:lnTo>
                    <a:pt x="14103" y="14691"/>
                  </a:lnTo>
                  <a:cubicBezTo>
                    <a:pt x="14103" y="14553"/>
                    <a:pt x="13965" y="14553"/>
                    <a:pt x="13965" y="14415"/>
                  </a:cubicBezTo>
                  <a:cubicBezTo>
                    <a:pt x="14103" y="14276"/>
                    <a:pt x="14241" y="14138"/>
                    <a:pt x="14380" y="13965"/>
                  </a:cubicBezTo>
                  <a:cubicBezTo>
                    <a:pt x="14380" y="13827"/>
                    <a:pt x="14552" y="13689"/>
                    <a:pt x="14552" y="13550"/>
                  </a:cubicBezTo>
                  <a:cubicBezTo>
                    <a:pt x="14552" y="13550"/>
                    <a:pt x="14380" y="13412"/>
                    <a:pt x="14380" y="13274"/>
                  </a:cubicBezTo>
                  <a:lnTo>
                    <a:pt x="14103" y="13274"/>
                  </a:lnTo>
                  <a:cubicBezTo>
                    <a:pt x="13965" y="13274"/>
                    <a:pt x="13827" y="13274"/>
                    <a:pt x="13688" y="13412"/>
                  </a:cubicBezTo>
                  <a:cubicBezTo>
                    <a:pt x="13516" y="13412"/>
                    <a:pt x="13377" y="13550"/>
                    <a:pt x="13377" y="13689"/>
                  </a:cubicBezTo>
                  <a:cubicBezTo>
                    <a:pt x="13101" y="13412"/>
                    <a:pt x="12824" y="13274"/>
                    <a:pt x="12651" y="12963"/>
                  </a:cubicBezTo>
                  <a:lnTo>
                    <a:pt x="13377" y="12237"/>
                  </a:lnTo>
                  <a:cubicBezTo>
                    <a:pt x="13239" y="12099"/>
                    <a:pt x="12962" y="11960"/>
                    <a:pt x="12651" y="11822"/>
                  </a:cubicBezTo>
                  <a:cubicBezTo>
                    <a:pt x="12513" y="11960"/>
                    <a:pt x="12237" y="12099"/>
                    <a:pt x="12098" y="12237"/>
                  </a:cubicBezTo>
                  <a:cubicBezTo>
                    <a:pt x="11787" y="12099"/>
                    <a:pt x="11649" y="11960"/>
                    <a:pt x="11511" y="11822"/>
                  </a:cubicBezTo>
                  <a:cubicBezTo>
                    <a:pt x="11787" y="11684"/>
                    <a:pt x="11960" y="11546"/>
                    <a:pt x="12098" y="11373"/>
                  </a:cubicBezTo>
                  <a:cubicBezTo>
                    <a:pt x="12237" y="11373"/>
                    <a:pt x="12237" y="11373"/>
                    <a:pt x="12237" y="11235"/>
                  </a:cubicBezTo>
                  <a:cubicBezTo>
                    <a:pt x="11960" y="11096"/>
                    <a:pt x="11787" y="10958"/>
                    <a:pt x="11511" y="10682"/>
                  </a:cubicBezTo>
                  <a:lnTo>
                    <a:pt x="11511" y="10820"/>
                  </a:lnTo>
                  <a:cubicBezTo>
                    <a:pt x="11372" y="10958"/>
                    <a:pt x="11096" y="11096"/>
                    <a:pt x="10923" y="11096"/>
                  </a:cubicBezTo>
                  <a:lnTo>
                    <a:pt x="10923" y="11235"/>
                  </a:lnTo>
                  <a:cubicBezTo>
                    <a:pt x="10785" y="11096"/>
                    <a:pt x="10647" y="10958"/>
                    <a:pt x="10508" y="10820"/>
                  </a:cubicBezTo>
                  <a:cubicBezTo>
                    <a:pt x="10785" y="10682"/>
                    <a:pt x="10923" y="10509"/>
                    <a:pt x="11234" y="10370"/>
                  </a:cubicBezTo>
                  <a:cubicBezTo>
                    <a:pt x="10923" y="10094"/>
                    <a:pt x="10647" y="9956"/>
                    <a:pt x="10508" y="9817"/>
                  </a:cubicBezTo>
                  <a:cubicBezTo>
                    <a:pt x="10370" y="9956"/>
                    <a:pt x="10059" y="10094"/>
                    <a:pt x="9921" y="10232"/>
                  </a:cubicBezTo>
                  <a:cubicBezTo>
                    <a:pt x="9782" y="9956"/>
                    <a:pt x="9506" y="9817"/>
                    <a:pt x="9368" y="9645"/>
                  </a:cubicBezTo>
                  <a:cubicBezTo>
                    <a:pt x="9644" y="9506"/>
                    <a:pt x="9782" y="9368"/>
                    <a:pt x="9921" y="9230"/>
                  </a:cubicBezTo>
                  <a:cubicBezTo>
                    <a:pt x="9782" y="8953"/>
                    <a:pt x="9506" y="8780"/>
                    <a:pt x="9368" y="8642"/>
                  </a:cubicBezTo>
                  <a:cubicBezTo>
                    <a:pt x="9057" y="8780"/>
                    <a:pt x="8918" y="8953"/>
                    <a:pt x="8780" y="9092"/>
                  </a:cubicBezTo>
                  <a:cubicBezTo>
                    <a:pt x="8780" y="8953"/>
                    <a:pt x="8642" y="8953"/>
                    <a:pt x="8642" y="8953"/>
                  </a:cubicBezTo>
                  <a:cubicBezTo>
                    <a:pt x="8642" y="8780"/>
                    <a:pt x="8780" y="8780"/>
                    <a:pt x="8918" y="8642"/>
                  </a:cubicBezTo>
                  <a:lnTo>
                    <a:pt x="9057" y="8504"/>
                  </a:lnTo>
                  <a:lnTo>
                    <a:pt x="9195" y="8366"/>
                  </a:lnTo>
                  <a:cubicBezTo>
                    <a:pt x="8918" y="8227"/>
                    <a:pt x="8780" y="8089"/>
                    <a:pt x="8642" y="7778"/>
                  </a:cubicBezTo>
                  <a:lnTo>
                    <a:pt x="8504" y="7778"/>
                  </a:lnTo>
                  <a:cubicBezTo>
                    <a:pt x="8331" y="7916"/>
                    <a:pt x="8192" y="8089"/>
                    <a:pt x="7916" y="8227"/>
                  </a:cubicBezTo>
                  <a:cubicBezTo>
                    <a:pt x="7778" y="8089"/>
                    <a:pt x="7639" y="7916"/>
                    <a:pt x="7467" y="7778"/>
                  </a:cubicBezTo>
                  <a:lnTo>
                    <a:pt x="8054" y="7225"/>
                  </a:lnTo>
                  <a:lnTo>
                    <a:pt x="7467" y="6637"/>
                  </a:lnTo>
                  <a:cubicBezTo>
                    <a:pt x="7190" y="6776"/>
                    <a:pt x="7052" y="6914"/>
                    <a:pt x="6775" y="7225"/>
                  </a:cubicBezTo>
                  <a:cubicBezTo>
                    <a:pt x="6602" y="6914"/>
                    <a:pt x="6464" y="6776"/>
                    <a:pt x="6326" y="6637"/>
                  </a:cubicBezTo>
                  <a:cubicBezTo>
                    <a:pt x="6464" y="6361"/>
                    <a:pt x="6602" y="6188"/>
                    <a:pt x="6775" y="6050"/>
                  </a:cubicBezTo>
                  <a:cubicBezTo>
                    <a:pt x="6914" y="6050"/>
                    <a:pt x="6914" y="5912"/>
                    <a:pt x="6914" y="5912"/>
                  </a:cubicBezTo>
                  <a:cubicBezTo>
                    <a:pt x="6775" y="5773"/>
                    <a:pt x="6602" y="5497"/>
                    <a:pt x="6326" y="5324"/>
                  </a:cubicBezTo>
                  <a:cubicBezTo>
                    <a:pt x="6326" y="5324"/>
                    <a:pt x="6188" y="5324"/>
                    <a:pt x="6188" y="5497"/>
                  </a:cubicBezTo>
                  <a:cubicBezTo>
                    <a:pt x="6049" y="5635"/>
                    <a:pt x="5738" y="5773"/>
                    <a:pt x="5600" y="6050"/>
                  </a:cubicBezTo>
                  <a:cubicBezTo>
                    <a:pt x="5462" y="5912"/>
                    <a:pt x="5462" y="5773"/>
                    <a:pt x="5324" y="5635"/>
                  </a:cubicBezTo>
                  <a:cubicBezTo>
                    <a:pt x="5462" y="5497"/>
                    <a:pt x="5738" y="5324"/>
                    <a:pt x="5911" y="5186"/>
                  </a:cubicBezTo>
                  <a:cubicBezTo>
                    <a:pt x="6049" y="5047"/>
                    <a:pt x="6049" y="4909"/>
                    <a:pt x="6049" y="4909"/>
                  </a:cubicBezTo>
                  <a:cubicBezTo>
                    <a:pt x="5911" y="4771"/>
                    <a:pt x="5738" y="4633"/>
                    <a:pt x="5738" y="4460"/>
                  </a:cubicBezTo>
                  <a:lnTo>
                    <a:pt x="5600" y="4460"/>
                  </a:lnTo>
                  <a:cubicBezTo>
                    <a:pt x="5462" y="4460"/>
                    <a:pt x="5324" y="4460"/>
                    <a:pt x="5185" y="4633"/>
                  </a:cubicBezTo>
                  <a:cubicBezTo>
                    <a:pt x="5047" y="4771"/>
                    <a:pt x="4874" y="4909"/>
                    <a:pt x="4736" y="5047"/>
                  </a:cubicBezTo>
                  <a:lnTo>
                    <a:pt x="4598" y="5047"/>
                  </a:lnTo>
                  <a:cubicBezTo>
                    <a:pt x="4736" y="4771"/>
                    <a:pt x="4874" y="4633"/>
                    <a:pt x="5185" y="4460"/>
                  </a:cubicBezTo>
                  <a:cubicBezTo>
                    <a:pt x="5324" y="4322"/>
                    <a:pt x="5324" y="4045"/>
                    <a:pt x="5047" y="3768"/>
                  </a:cubicBezTo>
                  <a:lnTo>
                    <a:pt x="4736" y="3768"/>
                  </a:lnTo>
                  <a:cubicBezTo>
                    <a:pt x="4736" y="3768"/>
                    <a:pt x="4598" y="3768"/>
                    <a:pt x="4459" y="3907"/>
                  </a:cubicBezTo>
                  <a:lnTo>
                    <a:pt x="4010" y="4322"/>
                  </a:lnTo>
                  <a:cubicBezTo>
                    <a:pt x="3872" y="4322"/>
                    <a:pt x="3734" y="4183"/>
                    <a:pt x="3734" y="4183"/>
                  </a:cubicBezTo>
                  <a:cubicBezTo>
                    <a:pt x="3872" y="3907"/>
                    <a:pt x="4010" y="3768"/>
                    <a:pt x="4321" y="3457"/>
                  </a:cubicBezTo>
                  <a:cubicBezTo>
                    <a:pt x="4459" y="3319"/>
                    <a:pt x="4459" y="3043"/>
                    <a:pt x="4321" y="2904"/>
                  </a:cubicBezTo>
                  <a:cubicBezTo>
                    <a:pt x="4183" y="2732"/>
                    <a:pt x="4010" y="2732"/>
                    <a:pt x="4010" y="2732"/>
                  </a:cubicBezTo>
                  <a:lnTo>
                    <a:pt x="3872" y="2732"/>
                  </a:lnTo>
                  <a:cubicBezTo>
                    <a:pt x="3872" y="2732"/>
                    <a:pt x="3734" y="2904"/>
                    <a:pt x="3595" y="2904"/>
                  </a:cubicBezTo>
                  <a:cubicBezTo>
                    <a:pt x="3457" y="3043"/>
                    <a:pt x="3319" y="3319"/>
                    <a:pt x="3008" y="3457"/>
                  </a:cubicBezTo>
                  <a:cubicBezTo>
                    <a:pt x="2731" y="3181"/>
                    <a:pt x="2455" y="3043"/>
                    <a:pt x="2282" y="2732"/>
                  </a:cubicBezTo>
                  <a:cubicBezTo>
                    <a:pt x="2731" y="2317"/>
                    <a:pt x="3319" y="1867"/>
                    <a:pt x="3872" y="1453"/>
                  </a:cubicBezTo>
                  <a:cubicBezTo>
                    <a:pt x="3734" y="1314"/>
                    <a:pt x="3734" y="1176"/>
                    <a:pt x="3595" y="1003"/>
                  </a:cubicBezTo>
                  <a:cubicBezTo>
                    <a:pt x="3595" y="865"/>
                    <a:pt x="3457" y="865"/>
                    <a:pt x="3457" y="727"/>
                  </a:cubicBezTo>
                  <a:cubicBezTo>
                    <a:pt x="2869" y="1176"/>
                    <a:pt x="2282" y="1591"/>
                    <a:pt x="1591" y="2040"/>
                  </a:cubicBezTo>
                  <a:cubicBezTo>
                    <a:pt x="1141" y="1729"/>
                    <a:pt x="865" y="1314"/>
                    <a:pt x="415" y="865"/>
                  </a:cubicBezTo>
                  <a:cubicBezTo>
                    <a:pt x="865" y="589"/>
                    <a:pt x="1418" y="312"/>
                    <a:pt x="1867" y="1"/>
                  </a:cubicBezTo>
                  <a:close/>
                  <a:moveTo>
                    <a:pt x="17421" y="18286"/>
                  </a:moveTo>
                  <a:cubicBezTo>
                    <a:pt x="19150" y="19876"/>
                    <a:pt x="20878" y="21466"/>
                    <a:pt x="22468" y="23194"/>
                  </a:cubicBezTo>
                  <a:lnTo>
                    <a:pt x="22606" y="23194"/>
                  </a:lnTo>
                  <a:cubicBezTo>
                    <a:pt x="23470" y="24058"/>
                    <a:pt x="24473" y="24922"/>
                    <a:pt x="25337" y="25786"/>
                  </a:cubicBezTo>
                  <a:cubicBezTo>
                    <a:pt x="26339" y="26651"/>
                    <a:pt x="27342" y="27515"/>
                    <a:pt x="28379" y="28379"/>
                  </a:cubicBezTo>
                  <a:lnTo>
                    <a:pt x="28932" y="28828"/>
                  </a:lnTo>
                  <a:lnTo>
                    <a:pt x="28932" y="28966"/>
                  </a:lnTo>
                  <a:cubicBezTo>
                    <a:pt x="30798" y="30556"/>
                    <a:pt x="32526" y="32112"/>
                    <a:pt x="34255" y="33702"/>
                  </a:cubicBezTo>
                  <a:cubicBezTo>
                    <a:pt x="34427" y="33840"/>
                    <a:pt x="34704" y="34013"/>
                    <a:pt x="34842" y="34013"/>
                  </a:cubicBezTo>
                  <a:lnTo>
                    <a:pt x="34980" y="34013"/>
                  </a:lnTo>
                  <a:cubicBezTo>
                    <a:pt x="35119" y="33840"/>
                    <a:pt x="35119" y="33840"/>
                    <a:pt x="35292" y="33840"/>
                  </a:cubicBezTo>
                  <a:cubicBezTo>
                    <a:pt x="35292" y="33840"/>
                    <a:pt x="35430" y="33840"/>
                    <a:pt x="35568" y="33702"/>
                  </a:cubicBezTo>
                  <a:lnTo>
                    <a:pt x="35706" y="33702"/>
                  </a:lnTo>
                  <a:cubicBezTo>
                    <a:pt x="37435" y="32699"/>
                    <a:pt x="39163" y="31559"/>
                    <a:pt x="41029" y="30107"/>
                  </a:cubicBezTo>
                  <a:cubicBezTo>
                    <a:pt x="41340" y="29831"/>
                    <a:pt x="41340" y="29381"/>
                    <a:pt x="41168" y="29105"/>
                  </a:cubicBezTo>
                  <a:lnTo>
                    <a:pt x="41168" y="29105"/>
                  </a:lnTo>
                  <a:cubicBezTo>
                    <a:pt x="40753" y="29519"/>
                    <a:pt x="40165" y="29969"/>
                    <a:pt x="39612" y="30384"/>
                  </a:cubicBezTo>
                  <a:cubicBezTo>
                    <a:pt x="39439" y="30384"/>
                    <a:pt x="39439" y="30384"/>
                    <a:pt x="39439" y="30556"/>
                  </a:cubicBezTo>
                  <a:lnTo>
                    <a:pt x="39439" y="30695"/>
                  </a:lnTo>
                  <a:cubicBezTo>
                    <a:pt x="39301" y="30695"/>
                    <a:pt x="39301" y="30833"/>
                    <a:pt x="39301" y="30833"/>
                  </a:cubicBezTo>
                  <a:cubicBezTo>
                    <a:pt x="39163" y="30833"/>
                    <a:pt x="39025" y="30971"/>
                    <a:pt x="38748" y="30971"/>
                  </a:cubicBezTo>
                  <a:cubicBezTo>
                    <a:pt x="38748" y="31109"/>
                    <a:pt x="38575" y="31109"/>
                    <a:pt x="38437" y="31109"/>
                  </a:cubicBezTo>
                  <a:cubicBezTo>
                    <a:pt x="38022" y="31421"/>
                    <a:pt x="37573" y="31697"/>
                    <a:pt x="37020" y="31974"/>
                  </a:cubicBezTo>
                  <a:cubicBezTo>
                    <a:pt x="36294" y="32423"/>
                    <a:pt x="35430" y="32838"/>
                    <a:pt x="34566" y="33287"/>
                  </a:cubicBezTo>
                  <a:cubicBezTo>
                    <a:pt x="34427" y="33149"/>
                    <a:pt x="34116" y="32976"/>
                    <a:pt x="33978" y="32838"/>
                  </a:cubicBezTo>
                  <a:cubicBezTo>
                    <a:pt x="34842" y="32285"/>
                    <a:pt x="35568" y="31697"/>
                    <a:pt x="36432" y="31248"/>
                  </a:cubicBezTo>
                  <a:cubicBezTo>
                    <a:pt x="35983" y="31248"/>
                    <a:pt x="35568" y="31248"/>
                    <a:pt x="35119" y="31109"/>
                  </a:cubicBezTo>
                  <a:lnTo>
                    <a:pt x="34980" y="31109"/>
                  </a:lnTo>
                  <a:cubicBezTo>
                    <a:pt x="34842" y="31109"/>
                    <a:pt x="34704" y="31248"/>
                    <a:pt x="34704" y="31248"/>
                  </a:cubicBezTo>
                  <a:cubicBezTo>
                    <a:pt x="34255" y="31559"/>
                    <a:pt x="33840" y="31835"/>
                    <a:pt x="33390" y="32285"/>
                  </a:cubicBezTo>
                  <a:cubicBezTo>
                    <a:pt x="33252" y="32112"/>
                    <a:pt x="33114" y="31974"/>
                    <a:pt x="32976" y="31974"/>
                  </a:cubicBezTo>
                  <a:cubicBezTo>
                    <a:pt x="33252" y="31835"/>
                    <a:pt x="33563" y="31559"/>
                    <a:pt x="33702" y="31421"/>
                  </a:cubicBezTo>
                  <a:cubicBezTo>
                    <a:pt x="33840" y="31421"/>
                    <a:pt x="33840" y="31248"/>
                    <a:pt x="33840" y="31109"/>
                  </a:cubicBezTo>
                  <a:cubicBezTo>
                    <a:pt x="33978" y="31109"/>
                    <a:pt x="33840" y="30971"/>
                    <a:pt x="33840" y="30833"/>
                  </a:cubicBezTo>
                  <a:cubicBezTo>
                    <a:pt x="33702" y="30695"/>
                    <a:pt x="33563" y="30695"/>
                    <a:pt x="33390" y="30695"/>
                  </a:cubicBezTo>
                  <a:lnTo>
                    <a:pt x="33252" y="30695"/>
                  </a:lnTo>
                  <a:cubicBezTo>
                    <a:pt x="32976" y="30971"/>
                    <a:pt x="32699" y="31109"/>
                    <a:pt x="32388" y="31248"/>
                  </a:cubicBezTo>
                  <a:cubicBezTo>
                    <a:pt x="32250" y="31248"/>
                    <a:pt x="32250" y="31109"/>
                    <a:pt x="32112" y="30971"/>
                  </a:cubicBezTo>
                  <a:cubicBezTo>
                    <a:pt x="32250" y="30833"/>
                    <a:pt x="32526" y="30695"/>
                    <a:pt x="32699" y="30556"/>
                  </a:cubicBezTo>
                  <a:cubicBezTo>
                    <a:pt x="32837" y="30556"/>
                    <a:pt x="32976" y="30384"/>
                    <a:pt x="32976" y="30245"/>
                  </a:cubicBezTo>
                  <a:lnTo>
                    <a:pt x="32976" y="29969"/>
                  </a:lnTo>
                  <a:cubicBezTo>
                    <a:pt x="32837" y="29969"/>
                    <a:pt x="32699" y="29831"/>
                    <a:pt x="32699" y="29831"/>
                  </a:cubicBezTo>
                  <a:lnTo>
                    <a:pt x="32250" y="29831"/>
                  </a:lnTo>
                  <a:cubicBezTo>
                    <a:pt x="31973" y="30107"/>
                    <a:pt x="31662" y="30245"/>
                    <a:pt x="31386" y="30384"/>
                  </a:cubicBezTo>
                  <a:cubicBezTo>
                    <a:pt x="31247" y="30245"/>
                    <a:pt x="31109" y="30107"/>
                    <a:pt x="30971" y="30107"/>
                  </a:cubicBezTo>
                  <a:cubicBezTo>
                    <a:pt x="31247" y="29831"/>
                    <a:pt x="31524" y="29692"/>
                    <a:pt x="31835" y="29519"/>
                  </a:cubicBezTo>
                  <a:cubicBezTo>
                    <a:pt x="31835" y="29519"/>
                    <a:pt x="31973" y="29381"/>
                    <a:pt x="31973" y="29243"/>
                  </a:cubicBezTo>
                  <a:cubicBezTo>
                    <a:pt x="31835" y="29105"/>
                    <a:pt x="31524" y="28966"/>
                    <a:pt x="31386" y="28655"/>
                  </a:cubicBezTo>
                  <a:cubicBezTo>
                    <a:pt x="31386" y="28828"/>
                    <a:pt x="31386" y="28828"/>
                    <a:pt x="31247" y="28828"/>
                  </a:cubicBezTo>
                  <a:cubicBezTo>
                    <a:pt x="30971" y="28966"/>
                    <a:pt x="30660" y="29243"/>
                    <a:pt x="30383" y="29381"/>
                  </a:cubicBezTo>
                  <a:lnTo>
                    <a:pt x="30245" y="29381"/>
                  </a:lnTo>
                  <a:cubicBezTo>
                    <a:pt x="30383" y="29243"/>
                    <a:pt x="30522" y="29105"/>
                    <a:pt x="30798" y="28966"/>
                  </a:cubicBezTo>
                  <a:cubicBezTo>
                    <a:pt x="30798" y="28966"/>
                    <a:pt x="30971" y="28828"/>
                    <a:pt x="30971" y="28655"/>
                  </a:cubicBezTo>
                  <a:lnTo>
                    <a:pt x="30971" y="28379"/>
                  </a:lnTo>
                  <a:cubicBezTo>
                    <a:pt x="30798" y="28241"/>
                    <a:pt x="30660" y="28241"/>
                    <a:pt x="30660" y="28241"/>
                  </a:cubicBezTo>
                  <a:lnTo>
                    <a:pt x="30245" y="28241"/>
                  </a:lnTo>
                  <a:cubicBezTo>
                    <a:pt x="30107" y="28379"/>
                    <a:pt x="29934" y="28517"/>
                    <a:pt x="29657" y="28655"/>
                  </a:cubicBezTo>
                  <a:cubicBezTo>
                    <a:pt x="29657" y="28655"/>
                    <a:pt x="29657" y="28828"/>
                    <a:pt x="29519" y="28828"/>
                  </a:cubicBezTo>
                  <a:cubicBezTo>
                    <a:pt x="29243" y="28517"/>
                    <a:pt x="28932" y="28241"/>
                    <a:pt x="28517" y="27964"/>
                  </a:cubicBezTo>
                  <a:cubicBezTo>
                    <a:pt x="28932" y="27653"/>
                    <a:pt x="29381" y="27376"/>
                    <a:pt x="29796" y="27100"/>
                  </a:cubicBezTo>
                  <a:cubicBezTo>
                    <a:pt x="29519" y="26927"/>
                    <a:pt x="29381" y="26651"/>
                    <a:pt x="29243" y="26512"/>
                  </a:cubicBezTo>
                  <a:cubicBezTo>
                    <a:pt x="28793" y="26789"/>
                    <a:pt x="28379" y="27100"/>
                    <a:pt x="27929" y="27238"/>
                  </a:cubicBezTo>
                  <a:cubicBezTo>
                    <a:pt x="27791" y="27100"/>
                    <a:pt x="27653" y="26927"/>
                    <a:pt x="27514" y="26927"/>
                  </a:cubicBezTo>
                  <a:lnTo>
                    <a:pt x="28206" y="26236"/>
                  </a:lnTo>
                  <a:cubicBezTo>
                    <a:pt x="28379" y="26063"/>
                    <a:pt x="28379" y="25786"/>
                    <a:pt x="28206" y="25648"/>
                  </a:cubicBezTo>
                  <a:cubicBezTo>
                    <a:pt x="28067" y="25510"/>
                    <a:pt x="28067" y="25510"/>
                    <a:pt x="27929" y="25510"/>
                  </a:cubicBezTo>
                  <a:cubicBezTo>
                    <a:pt x="27791" y="25510"/>
                    <a:pt x="27653" y="25648"/>
                    <a:pt x="27653" y="25648"/>
                  </a:cubicBezTo>
                  <a:cubicBezTo>
                    <a:pt x="27514" y="25786"/>
                    <a:pt x="27514" y="25786"/>
                    <a:pt x="27342" y="25786"/>
                  </a:cubicBezTo>
                  <a:cubicBezTo>
                    <a:pt x="27203" y="25925"/>
                    <a:pt x="27065" y="26063"/>
                    <a:pt x="26927" y="26236"/>
                  </a:cubicBezTo>
                  <a:lnTo>
                    <a:pt x="26789" y="26236"/>
                  </a:lnTo>
                  <a:cubicBezTo>
                    <a:pt x="26789" y="26236"/>
                    <a:pt x="26650" y="26236"/>
                    <a:pt x="26650" y="26063"/>
                  </a:cubicBezTo>
                  <a:cubicBezTo>
                    <a:pt x="26477" y="26063"/>
                    <a:pt x="26477" y="25925"/>
                    <a:pt x="26339" y="25786"/>
                  </a:cubicBezTo>
                  <a:lnTo>
                    <a:pt x="26477" y="25786"/>
                  </a:lnTo>
                  <a:cubicBezTo>
                    <a:pt x="26650" y="25648"/>
                    <a:pt x="26789" y="25510"/>
                    <a:pt x="26927" y="25372"/>
                  </a:cubicBezTo>
                  <a:cubicBezTo>
                    <a:pt x="27065" y="25199"/>
                    <a:pt x="27203" y="25061"/>
                    <a:pt x="27065" y="24784"/>
                  </a:cubicBezTo>
                  <a:cubicBezTo>
                    <a:pt x="26927" y="24646"/>
                    <a:pt x="26789" y="24646"/>
                    <a:pt x="26650" y="24646"/>
                  </a:cubicBezTo>
                  <a:lnTo>
                    <a:pt x="26477" y="24646"/>
                  </a:lnTo>
                  <a:cubicBezTo>
                    <a:pt x="26201" y="24784"/>
                    <a:pt x="25924" y="25061"/>
                    <a:pt x="25613" y="25199"/>
                  </a:cubicBezTo>
                  <a:lnTo>
                    <a:pt x="25475" y="25199"/>
                  </a:lnTo>
                  <a:cubicBezTo>
                    <a:pt x="25786" y="24922"/>
                    <a:pt x="25924" y="24784"/>
                    <a:pt x="26201" y="24646"/>
                  </a:cubicBezTo>
                  <a:cubicBezTo>
                    <a:pt x="26339" y="24508"/>
                    <a:pt x="26477" y="24335"/>
                    <a:pt x="26339" y="24058"/>
                  </a:cubicBezTo>
                  <a:cubicBezTo>
                    <a:pt x="26201" y="23920"/>
                    <a:pt x="26063" y="23920"/>
                    <a:pt x="25924" y="23920"/>
                  </a:cubicBezTo>
                  <a:lnTo>
                    <a:pt x="25786" y="23920"/>
                  </a:lnTo>
                  <a:cubicBezTo>
                    <a:pt x="25475" y="24058"/>
                    <a:pt x="25199" y="24335"/>
                    <a:pt x="24922" y="24508"/>
                  </a:cubicBezTo>
                  <a:cubicBezTo>
                    <a:pt x="24749" y="24508"/>
                    <a:pt x="24749" y="24335"/>
                    <a:pt x="24611" y="24335"/>
                  </a:cubicBezTo>
                  <a:cubicBezTo>
                    <a:pt x="24922" y="24196"/>
                    <a:pt x="25060" y="24058"/>
                    <a:pt x="25199" y="23920"/>
                  </a:cubicBezTo>
                  <a:cubicBezTo>
                    <a:pt x="25475" y="23782"/>
                    <a:pt x="25475" y="23471"/>
                    <a:pt x="25337" y="23332"/>
                  </a:cubicBezTo>
                  <a:cubicBezTo>
                    <a:pt x="25337" y="23194"/>
                    <a:pt x="25199" y="23056"/>
                    <a:pt x="25060" y="23056"/>
                  </a:cubicBezTo>
                  <a:cubicBezTo>
                    <a:pt x="24922" y="23056"/>
                    <a:pt x="24922" y="23056"/>
                    <a:pt x="24749" y="23194"/>
                  </a:cubicBezTo>
                  <a:cubicBezTo>
                    <a:pt x="24473" y="23332"/>
                    <a:pt x="24196" y="23471"/>
                    <a:pt x="24058" y="23782"/>
                  </a:cubicBezTo>
                  <a:cubicBezTo>
                    <a:pt x="23747" y="23471"/>
                    <a:pt x="23470" y="23332"/>
                    <a:pt x="23194" y="23056"/>
                  </a:cubicBezTo>
                  <a:cubicBezTo>
                    <a:pt x="23332" y="22918"/>
                    <a:pt x="23470" y="22779"/>
                    <a:pt x="23609" y="22779"/>
                  </a:cubicBezTo>
                  <a:cubicBezTo>
                    <a:pt x="24058" y="22468"/>
                    <a:pt x="24334" y="22053"/>
                    <a:pt x="24749" y="21742"/>
                  </a:cubicBezTo>
                  <a:lnTo>
                    <a:pt x="24196" y="21189"/>
                  </a:lnTo>
                  <a:cubicBezTo>
                    <a:pt x="23609" y="21604"/>
                    <a:pt x="23021" y="22053"/>
                    <a:pt x="22606" y="22468"/>
                  </a:cubicBezTo>
                  <a:cubicBezTo>
                    <a:pt x="22330" y="22330"/>
                    <a:pt x="22157" y="22192"/>
                    <a:pt x="22019" y="22053"/>
                  </a:cubicBezTo>
                  <a:cubicBezTo>
                    <a:pt x="22157" y="21742"/>
                    <a:pt x="22468" y="21604"/>
                    <a:pt x="22606" y="21328"/>
                  </a:cubicBezTo>
                  <a:cubicBezTo>
                    <a:pt x="22883" y="21189"/>
                    <a:pt x="22744" y="20878"/>
                    <a:pt x="22606" y="20740"/>
                  </a:cubicBezTo>
                  <a:cubicBezTo>
                    <a:pt x="22606" y="20740"/>
                    <a:pt x="22468" y="20602"/>
                    <a:pt x="22330" y="20602"/>
                  </a:cubicBezTo>
                  <a:cubicBezTo>
                    <a:pt x="22157" y="20602"/>
                    <a:pt x="22157" y="20740"/>
                    <a:pt x="22019" y="20740"/>
                  </a:cubicBezTo>
                  <a:cubicBezTo>
                    <a:pt x="21742" y="21051"/>
                    <a:pt x="21604" y="21189"/>
                    <a:pt x="21293" y="21466"/>
                  </a:cubicBezTo>
                  <a:cubicBezTo>
                    <a:pt x="21154" y="21328"/>
                    <a:pt x="21154" y="21328"/>
                    <a:pt x="21016" y="21189"/>
                  </a:cubicBezTo>
                  <a:cubicBezTo>
                    <a:pt x="21154" y="21051"/>
                    <a:pt x="21293" y="21051"/>
                    <a:pt x="21465" y="20878"/>
                  </a:cubicBezTo>
                  <a:cubicBezTo>
                    <a:pt x="21604" y="20740"/>
                    <a:pt x="21742" y="20463"/>
                    <a:pt x="21604" y="20325"/>
                  </a:cubicBezTo>
                  <a:cubicBezTo>
                    <a:pt x="21465" y="20187"/>
                    <a:pt x="21293" y="20014"/>
                    <a:pt x="21154" y="20014"/>
                  </a:cubicBezTo>
                  <a:lnTo>
                    <a:pt x="21016" y="20187"/>
                  </a:lnTo>
                  <a:cubicBezTo>
                    <a:pt x="20740" y="20325"/>
                    <a:pt x="20601" y="20463"/>
                    <a:pt x="20290" y="20602"/>
                  </a:cubicBezTo>
                  <a:cubicBezTo>
                    <a:pt x="20290" y="20602"/>
                    <a:pt x="20152" y="20602"/>
                    <a:pt x="20152" y="20463"/>
                  </a:cubicBezTo>
                  <a:cubicBezTo>
                    <a:pt x="20290" y="20325"/>
                    <a:pt x="20429" y="20187"/>
                    <a:pt x="20601" y="20014"/>
                  </a:cubicBezTo>
                  <a:cubicBezTo>
                    <a:pt x="20740" y="19876"/>
                    <a:pt x="20740" y="19599"/>
                    <a:pt x="20601" y="19461"/>
                  </a:cubicBezTo>
                  <a:cubicBezTo>
                    <a:pt x="20429" y="19461"/>
                    <a:pt x="20290" y="19323"/>
                    <a:pt x="20290" y="19323"/>
                  </a:cubicBezTo>
                  <a:cubicBezTo>
                    <a:pt x="20152" y="19323"/>
                    <a:pt x="20014" y="19461"/>
                    <a:pt x="19876" y="19461"/>
                  </a:cubicBezTo>
                  <a:cubicBezTo>
                    <a:pt x="19737" y="19599"/>
                    <a:pt x="19564" y="19738"/>
                    <a:pt x="19426" y="19876"/>
                  </a:cubicBezTo>
                  <a:cubicBezTo>
                    <a:pt x="19288" y="19876"/>
                    <a:pt x="19150" y="19738"/>
                    <a:pt x="19011" y="19599"/>
                  </a:cubicBezTo>
                  <a:cubicBezTo>
                    <a:pt x="19288" y="19461"/>
                    <a:pt x="19426" y="19323"/>
                    <a:pt x="19564" y="19150"/>
                  </a:cubicBezTo>
                  <a:cubicBezTo>
                    <a:pt x="19737" y="19012"/>
                    <a:pt x="19737" y="18735"/>
                    <a:pt x="19426" y="18597"/>
                  </a:cubicBezTo>
                  <a:cubicBezTo>
                    <a:pt x="19426" y="18459"/>
                    <a:pt x="19288" y="18459"/>
                    <a:pt x="19150" y="18459"/>
                  </a:cubicBezTo>
                  <a:cubicBezTo>
                    <a:pt x="19011" y="18459"/>
                    <a:pt x="19011" y="18459"/>
                    <a:pt x="18873" y="18597"/>
                  </a:cubicBezTo>
                  <a:cubicBezTo>
                    <a:pt x="18700" y="18735"/>
                    <a:pt x="18562" y="18873"/>
                    <a:pt x="18424" y="19012"/>
                  </a:cubicBezTo>
                  <a:cubicBezTo>
                    <a:pt x="18147" y="18735"/>
                    <a:pt x="17836" y="18459"/>
                    <a:pt x="17421" y="182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4" name="Google Shape;1264;p8"/>
          <p:cNvGrpSpPr/>
          <p:nvPr/>
        </p:nvGrpSpPr>
        <p:grpSpPr>
          <a:xfrm>
            <a:off x="9438989" y="3427555"/>
            <a:ext cx="1337004" cy="2015175"/>
            <a:chOff x="6456089" y="2552414"/>
            <a:chExt cx="672943" cy="1014758"/>
          </a:xfrm>
        </p:grpSpPr>
        <p:sp>
          <p:nvSpPr>
            <p:cNvPr id="1265" name="Google Shape;1265;p8"/>
            <p:cNvSpPr/>
            <p:nvPr/>
          </p:nvSpPr>
          <p:spPr>
            <a:xfrm>
              <a:off x="6492709" y="2899437"/>
              <a:ext cx="25467" cy="36028"/>
            </a:xfrm>
            <a:custGeom>
              <a:avLst/>
              <a:gdLst/>
              <a:ahLst/>
              <a:cxnLst/>
              <a:rect l="l" t="t" r="r" b="b"/>
              <a:pathLst>
                <a:path w="1418" h="2006" extrusionOk="0">
                  <a:moveTo>
                    <a:pt x="554" y="1"/>
                  </a:moveTo>
                  <a:cubicBezTo>
                    <a:pt x="415" y="139"/>
                    <a:pt x="277" y="277"/>
                    <a:pt x="277" y="554"/>
                  </a:cubicBezTo>
                  <a:cubicBezTo>
                    <a:pt x="139" y="727"/>
                    <a:pt x="139" y="865"/>
                    <a:pt x="1" y="1141"/>
                  </a:cubicBezTo>
                  <a:cubicBezTo>
                    <a:pt x="139" y="1141"/>
                    <a:pt x="277" y="1280"/>
                    <a:pt x="277" y="1280"/>
                  </a:cubicBezTo>
                  <a:lnTo>
                    <a:pt x="415" y="1418"/>
                  </a:lnTo>
                  <a:cubicBezTo>
                    <a:pt x="726" y="1591"/>
                    <a:pt x="1003" y="1867"/>
                    <a:pt x="1418" y="2006"/>
                  </a:cubicBezTo>
                  <a:cubicBezTo>
                    <a:pt x="1003" y="1418"/>
                    <a:pt x="865" y="727"/>
                    <a:pt x="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6510723" y="2886398"/>
              <a:ext cx="28556" cy="54042"/>
            </a:xfrm>
            <a:custGeom>
              <a:avLst/>
              <a:gdLst/>
              <a:ahLst/>
              <a:cxnLst/>
              <a:rect l="l" t="t" r="r" b="b"/>
              <a:pathLst>
                <a:path w="1590" h="3009" extrusionOk="0">
                  <a:moveTo>
                    <a:pt x="277" y="1"/>
                  </a:moveTo>
                  <a:cubicBezTo>
                    <a:pt x="138" y="1"/>
                    <a:pt x="138" y="139"/>
                    <a:pt x="0" y="277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1003"/>
                    <a:pt x="415" y="1453"/>
                    <a:pt x="588" y="1867"/>
                  </a:cubicBezTo>
                  <a:cubicBezTo>
                    <a:pt x="726" y="2317"/>
                    <a:pt x="1002" y="2732"/>
                    <a:pt x="1279" y="3008"/>
                  </a:cubicBezTo>
                  <a:cubicBezTo>
                    <a:pt x="1279" y="3008"/>
                    <a:pt x="1452" y="2870"/>
                    <a:pt x="1590" y="2732"/>
                  </a:cubicBezTo>
                  <a:cubicBezTo>
                    <a:pt x="1141" y="1867"/>
                    <a:pt x="726" y="865"/>
                    <a:pt x="2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6479670" y="3343929"/>
              <a:ext cx="7471" cy="21121"/>
            </a:xfrm>
            <a:custGeom>
              <a:avLst/>
              <a:gdLst/>
              <a:ahLst/>
              <a:cxnLst/>
              <a:rect l="l" t="t" r="r" b="b"/>
              <a:pathLst>
                <a:path w="416" h="1176" extrusionOk="0">
                  <a:moveTo>
                    <a:pt x="1" y="0"/>
                  </a:moveTo>
                  <a:lnTo>
                    <a:pt x="1" y="1176"/>
                  </a:lnTo>
                  <a:lnTo>
                    <a:pt x="139" y="1176"/>
                  </a:lnTo>
                  <a:cubicBezTo>
                    <a:pt x="139" y="864"/>
                    <a:pt x="277" y="726"/>
                    <a:pt x="416" y="726"/>
                  </a:cubicBezTo>
                  <a:cubicBezTo>
                    <a:pt x="277" y="450"/>
                    <a:pt x="139" y="31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6492709" y="3427120"/>
              <a:ext cx="40985" cy="38506"/>
            </a:xfrm>
            <a:custGeom>
              <a:avLst/>
              <a:gdLst/>
              <a:ahLst/>
              <a:cxnLst/>
              <a:rect l="l" t="t" r="r" b="b"/>
              <a:pathLst>
                <a:path w="2282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277" y="277"/>
                    <a:pt x="416" y="553"/>
                    <a:pt x="865" y="1002"/>
                  </a:cubicBezTo>
                  <a:cubicBezTo>
                    <a:pt x="1141" y="1279"/>
                    <a:pt x="1729" y="1728"/>
                    <a:pt x="2282" y="2143"/>
                  </a:cubicBezTo>
                  <a:cubicBezTo>
                    <a:pt x="1418" y="1417"/>
                    <a:pt x="727" y="726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6487124" y="3348545"/>
              <a:ext cx="57131" cy="50037"/>
            </a:xfrm>
            <a:custGeom>
              <a:avLst/>
              <a:gdLst/>
              <a:ahLst/>
              <a:cxnLst/>
              <a:rect l="l" t="t" r="r" b="b"/>
              <a:pathLst>
                <a:path w="3181" h="2786" extrusionOk="0">
                  <a:moveTo>
                    <a:pt x="1250" y="0"/>
                  </a:moveTo>
                  <a:cubicBezTo>
                    <a:pt x="1115" y="0"/>
                    <a:pt x="985" y="17"/>
                    <a:pt x="865" y="54"/>
                  </a:cubicBezTo>
                  <a:cubicBezTo>
                    <a:pt x="588" y="54"/>
                    <a:pt x="312" y="193"/>
                    <a:pt x="1" y="469"/>
                  </a:cubicBezTo>
                  <a:cubicBezTo>
                    <a:pt x="450" y="919"/>
                    <a:pt x="1037" y="1333"/>
                    <a:pt x="1452" y="1783"/>
                  </a:cubicBezTo>
                  <a:cubicBezTo>
                    <a:pt x="1902" y="2197"/>
                    <a:pt x="2455" y="2509"/>
                    <a:pt x="2904" y="2785"/>
                  </a:cubicBezTo>
                  <a:cubicBezTo>
                    <a:pt x="3181" y="2509"/>
                    <a:pt x="3181" y="1921"/>
                    <a:pt x="3181" y="1472"/>
                  </a:cubicBezTo>
                  <a:cubicBezTo>
                    <a:pt x="3042" y="1057"/>
                    <a:pt x="2766" y="607"/>
                    <a:pt x="2316" y="331"/>
                  </a:cubicBezTo>
                  <a:cubicBezTo>
                    <a:pt x="2013" y="128"/>
                    <a:pt x="1616" y="0"/>
                    <a:pt x="1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73" name="Google Shape;1273;p8"/>
            <p:cNvGrpSpPr/>
            <p:nvPr/>
          </p:nvGrpSpPr>
          <p:grpSpPr>
            <a:xfrm>
              <a:off x="6456089" y="2552414"/>
              <a:ext cx="672943" cy="1014758"/>
              <a:chOff x="6456089" y="2552414"/>
              <a:chExt cx="672943" cy="1014758"/>
            </a:xfrm>
          </p:grpSpPr>
          <p:sp>
            <p:nvSpPr>
              <p:cNvPr id="1274" name="Google Shape;1274;p8"/>
              <p:cNvSpPr/>
              <p:nvPr/>
            </p:nvSpPr>
            <p:spPr>
              <a:xfrm>
                <a:off x="6456089" y="3372486"/>
                <a:ext cx="527683" cy="194686"/>
              </a:xfrm>
              <a:custGeom>
                <a:avLst/>
                <a:gdLst/>
                <a:ahLst/>
                <a:cxnLst/>
                <a:rect l="l" t="t" r="r" b="b"/>
                <a:pathLst>
                  <a:path w="29381" h="10840" extrusionOk="0">
                    <a:moveTo>
                      <a:pt x="27099" y="0"/>
                    </a:moveTo>
                    <a:cubicBezTo>
                      <a:pt x="26961" y="0"/>
                      <a:pt x="26961" y="0"/>
                      <a:pt x="26961" y="139"/>
                    </a:cubicBezTo>
                    <a:lnTo>
                      <a:pt x="26961" y="3042"/>
                    </a:lnTo>
                    <a:cubicBezTo>
                      <a:pt x="26961" y="3042"/>
                      <a:pt x="26961" y="3180"/>
                      <a:pt x="26788" y="3180"/>
                    </a:cubicBezTo>
                    <a:lnTo>
                      <a:pt x="26788" y="3457"/>
                    </a:lnTo>
                    <a:cubicBezTo>
                      <a:pt x="25924" y="4770"/>
                      <a:pt x="24783" y="5911"/>
                      <a:pt x="23332" y="6913"/>
                    </a:cubicBezTo>
                    <a:cubicBezTo>
                      <a:pt x="22779" y="7363"/>
                      <a:pt x="22053" y="7639"/>
                      <a:pt x="21327" y="7916"/>
                    </a:cubicBezTo>
                    <a:cubicBezTo>
                      <a:pt x="20463" y="8227"/>
                      <a:pt x="19599" y="8503"/>
                      <a:pt x="18873" y="8642"/>
                    </a:cubicBezTo>
                    <a:cubicBezTo>
                      <a:pt x="17732" y="8780"/>
                      <a:pt x="16730" y="8953"/>
                      <a:pt x="15555" y="8953"/>
                    </a:cubicBezTo>
                    <a:cubicBezTo>
                      <a:pt x="14863" y="8953"/>
                      <a:pt x="14276" y="8953"/>
                      <a:pt x="13550" y="8780"/>
                    </a:cubicBezTo>
                    <a:cubicBezTo>
                      <a:pt x="11822" y="8642"/>
                      <a:pt x="10093" y="8227"/>
                      <a:pt x="8503" y="7639"/>
                    </a:cubicBezTo>
                    <a:cubicBezTo>
                      <a:pt x="7086" y="6913"/>
                      <a:pt x="5634" y="6187"/>
                      <a:pt x="4321" y="5185"/>
                    </a:cubicBezTo>
                    <a:cubicBezTo>
                      <a:pt x="3768" y="4770"/>
                      <a:pt x="3180" y="4321"/>
                      <a:pt x="2904" y="4044"/>
                    </a:cubicBezTo>
                    <a:cubicBezTo>
                      <a:pt x="2454" y="3595"/>
                      <a:pt x="2316" y="3319"/>
                      <a:pt x="2040" y="3042"/>
                    </a:cubicBezTo>
                    <a:cubicBezTo>
                      <a:pt x="1590" y="2593"/>
                      <a:pt x="1314" y="2178"/>
                      <a:pt x="864" y="1729"/>
                    </a:cubicBezTo>
                    <a:lnTo>
                      <a:pt x="864" y="1590"/>
                    </a:lnTo>
                    <a:cubicBezTo>
                      <a:pt x="726" y="1590"/>
                      <a:pt x="726" y="1452"/>
                      <a:pt x="726" y="1314"/>
                    </a:cubicBezTo>
                    <a:cubicBezTo>
                      <a:pt x="726" y="1176"/>
                      <a:pt x="588" y="864"/>
                      <a:pt x="588" y="726"/>
                    </a:cubicBezTo>
                    <a:cubicBezTo>
                      <a:pt x="173" y="1590"/>
                      <a:pt x="0" y="2593"/>
                      <a:pt x="311" y="3595"/>
                    </a:cubicBezTo>
                    <a:cubicBezTo>
                      <a:pt x="588" y="4909"/>
                      <a:pt x="1590" y="6049"/>
                      <a:pt x="2765" y="6775"/>
                    </a:cubicBezTo>
                    <a:cubicBezTo>
                      <a:pt x="3319" y="7224"/>
                      <a:pt x="4044" y="7501"/>
                      <a:pt x="4770" y="7777"/>
                    </a:cubicBezTo>
                    <a:cubicBezTo>
                      <a:pt x="5358" y="8227"/>
                      <a:pt x="6049" y="8503"/>
                      <a:pt x="6775" y="8642"/>
                    </a:cubicBezTo>
                    <a:cubicBezTo>
                      <a:pt x="8227" y="9229"/>
                      <a:pt x="9679" y="9506"/>
                      <a:pt x="11096" y="9817"/>
                    </a:cubicBezTo>
                    <a:cubicBezTo>
                      <a:pt x="13552" y="10314"/>
                      <a:pt x="16036" y="10840"/>
                      <a:pt x="18498" y="10840"/>
                    </a:cubicBezTo>
                    <a:cubicBezTo>
                      <a:pt x="18773" y="10840"/>
                      <a:pt x="19048" y="10833"/>
                      <a:pt x="19322" y="10819"/>
                    </a:cubicBezTo>
                    <a:cubicBezTo>
                      <a:pt x="21327" y="10681"/>
                      <a:pt x="23193" y="10232"/>
                      <a:pt x="24922" y="9091"/>
                    </a:cubicBezTo>
                    <a:cubicBezTo>
                      <a:pt x="25786" y="8503"/>
                      <a:pt x="26650" y="7916"/>
                      <a:pt x="27238" y="7052"/>
                    </a:cubicBezTo>
                    <a:cubicBezTo>
                      <a:pt x="27963" y="6360"/>
                      <a:pt x="28378" y="5496"/>
                      <a:pt x="28689" y="4459"/>
                    </a:cubicBezTo>
                    <a:cubicBezTo>
                      <a:pt x="29104" y="3768"/>
                      <a:pt x="29242" y="2904"/>
                      <a:pt x="29242" y="2040"/>
                    </a:cubicBezTo>
                    <a:cubicBezTo>
                      <a:pt x="29242" y="1729"/>
                      <a:pt x="29381" y="1452"/>
                      <a:pt x="29381" y="1314"/>
                    </a:cubicBezTo>
                    <a:cubicBezTo>
                      <a:pt x="29104" y="1176"/>
                      <a:pt x="28966" y="1176"/>
                      <a:pt x="28828" y="1176"/>
                    </a:cubicBezTo>
                    <a:cubicBezTo>
                      <a:pt x="28240" y="864"/>
                      <a:pt x="27825" y="726"/>
                      <a:pt x="27376" y="311"/>
                    </a:cubicBezTo>
                    <a:cubicBezTo>
                      <a:pt x="27238" y="139"/>
                      <a:pt x="27099" y="139"/>
                      <a:pt x="27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5" name="Google Shape;1275;p8"/>
              <p:cNvSpPr/>
              <p:nvPr/>
            </p:nvSpPr>
            <p:spPr>
              <a:xfrm>
                <a:off x="6942787" y="3343929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0" y="173"/>
                    </a:moveTo>
                    <a:lnTo>
                      <a:pt x="0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6" name="Google Shape;1276;p8"/>
              <p:cNvSpPr/>
              <p:nvPr/>
            </p:nvSpPr>
            <p:spPr>
              <a:xfrm>
                <a:off x="6546715" y="2883920"/>
                <a:ext cx="334002" cy="90662"/>
              </a:xfrm>
              <a:custGeom>
                <a:avLst/>
                <a:gdLst/>
                <a:ahLst/>
                <a:cxnLst/>
                <a:rect l="l" t="t" r="r" b="b"/>
                <a:pathLst>
                  <a:path w="18597" h="5048" extrusionOk="0">
                    <a:moveTo>
                      <a:pt x="10509" y="1"/>
                    </a:moveTo>
                    <a:cubicBezTo>
                      <a:pt x="10094" y="1"/>
                      <a:pt x="9506" y="1"/>
                      <a:pt x="9091" y="139"/>
                    </a:cubicBezTo>
                    <a:lnTo>
                      <a:pt x="8504" y="139"/>
                    </a:lnTo>
                    <a:cubicBezTo>
                      <a:pt x="8504" y="277"/>
                      <a:pt x="8366" y="415"/>
                      <a:pt x="8366" y="554"/>
                    </a:cubicBezTo>
                    <a:lnTo>
                      <a:pt x="8227" y="865"/>
                    </a:lnTo>
                    <a:cubicBezTo>
                      <a:pt x="8089" y="1141"/>
                      <a:pt x="7916" y="1418"/>
                      <a:pt x="7778" y="1729"/>
                    </a:cubicBezTo>
                    <a:cubicBezTo>
                      <a:pt x="7640" y="2005"/>
                      <a:pt x="7640" y="2455"/>
                      <a:pt x="7501" y="2731"/>
                    </a:cubicBezTo>
                    <a:lnTo>
                      <a:pt x="7501" y="3146"/>
                    </a:lnTo>
                    <a:cubicBezTo>
                      <a:pt x="7501" y="3457"/>
                      <a:pt x="7225" y="3595"/>
                      <a:pt x="7052" y="3595"/>
                    </a:cubicBezTo>
                    <a:cubicBezTo>
                      <a:pt x="6914" y="3595"/>
                      <a:pt x="6776" y="3595"/>
                      <a:pt x="6637" y="3457"/>
                    </a:cubicBezTo>
                    <a:cubicBezTo>
                      <a:pt x="6637" y="3319"/>
                      <a:pt x="6499" y="3319"/>
                      <a:pt x="6637" y="3146"/>
                    </a:cubicBezTo>
                    <a:cubicBezTo>
                      <a:pt x="6637" y="2731"/>
                      <a:pt x="6637" y="2282"/>
                      <a:pt x="6776" y="1867"/>
                    </a:cubicBezTo>
                    <a:cubicBezTo>
                      <a:pt x="6914" y="1591"/>
                      <a:pt x="7052" y="1280"/>
                      <a:pt x="7225" y="865"/>
                    </a:cubicBezTo>
                    <a:lnTo>
                      <a:pt x="7363" y="726"/>
                    </a:lnTo>
                    <a:lnTo>
                      <a:pt x="7501" y="277"/>
                    </a:lnTo>
                    <a:lnTo>
                      <a:pt x="7501" y="277"/>
                    </a:lnTo>
                    <a:cubicBezTo>
                      <a:pt x="6188" y="415"/>
                      <a:pt x="5047" y="726"/>
                      <a:pt x="4045" y="1141"/>
                    </a:cubicBezTo>
                    <a:cubicBezTo>
                      <a:pt x="3043" y="1418"/>
                      <a:pt x="2317" y="1867"/>
                      <a:pt x="1453" y="2455"/>
                    </a:cubicBezTo>
                    <a:cubicBezTo>
                      <a:pt x="865" y="2870"/>
                      <a:pt x="450" y="3319"/>
                      <a:pt x="1" y="3734"/>
                    </a:cubicBezTo>
                    <a:cubicBezTo>
                      <a:pt x="865" y="4010"/>
                      <a:pt x="1867" y="4183"/>
                      <a:pt x="3043" y="4460"/>
                    </a:cubicBezTo>
                    <a:cubicBezTo>
                      <a:pt x="4460" y="4736"/>
                      <a:pt x="5911" y="4874"/>
                      <a:pt x="7640" y="5047"/>
                    </a:cubicBezTo>
                    <a:lnTo>
                      <a:pt x="12099" y="5047"/>
                    </a:lnTo>
                    <a:cubicBezTo>
                      <a:pt x="14138" y="4874"/>
                      <a:pt x="16143" y="4321"/>
                      <a:pt x="18147" y="3595"/>
                    </a:cubicBezTo>
                    <a:cubicBezTo>
                      <a:pt x="18286" y="3595"/>
                      <a:pt x="18459" y="3457"/>
                      <a:pt x="18597" y="3457"/>
                    </a:cubicBezTo>
                    <a:lnTo>
                      <a:pt x="18597" y="3319"/>
                    </a:lnTo>
                    <a:lnTo>
                      <a:pt x="18597" y="3146"/>
                    </a:lnTo>
                    <a:lnTo>
                      <a:pt x="18597" y="3008"/>
                    </a:lnTo>
                    <a:cubicBezTo>
                      <a:pt x="18459" y="2870"/>
                      <a:pt x="18459" y="2731"/>
                      <a:pt x="18286" y="2593"/>
                    </a:cubicBezTo>
                    <a:cubicBezTo>
                      <a:pt x="18147" y="2282"/>
                      <a:pt x="17871" y="2144"/>
                      <a:pt x="17733" y="1867"/>
                    </a:cubicBezTo>
                    <a:cubicBezTo>
                      <a:pt x="17422" y="1591"/>
                      <a:pt x="17007" y="1418"/>
                      <a:pt x="16419" y="1141"/>
                    </a:cubicBezTo>
                    <a:cubicBezTo>
                      <a:pt x="15693" y="726"/>
                      <a:pt x="14829" y="554"/>
                      <a:pt x="13827" y="277"/>
                    </a:cubicBezTo>
                    <a:cubicBezTo>
                      <a:pt x="13101" y="139"/>
                      <a:pt x="12410" y="139"/>
                      <a:pt x="11684" y="1"/>
                    </a:cubicBezTo>
                    <a:lnTo>
                      <a:pt x="11684" y="1"/>
                    </a:lnTo>
                    <a:cubicBezTo>
                      <a:pt x="11822" y="726"/>
                      <a:pt x="11960" y="1141"/>
                      <a:pt x="12099" y="1729"/>
                    </a:cubicBezTo>
                    <a:lnTo>
                      <a:pt x="12099" y="1867"/>
                    </a:lnTo>
                    <a:cubicBezTo>
                      <a:pt x="12237" y="2005"/>
                      <a:pt x="12237" y="2144"/>
                      <a:pt x="12099" y="2282"/>
                    </a:cubicBezTo>
                    <a:cubicBezTo>
                      <a:pt x="12099" y="2282"/>
                      <a:pt x="12099" y="2455"/>
                      <a:pt x="11960" y="2455"/>
                    </a:cubicBezTo>
                    <a:cubicBezTo>
                      <a:pt x="11822" y="2593"/>
                      <a:pt x="11822" y="2593"/>
                      <a:pt x="11684" y="2593"/>
                    </a:cubicBezTo>
                    <a:cubicBezTo>
                      <a:pt x="11546" y="2593"/>
                      <a:pt x="11373" y="2455"/>
                      <a:pt x="11373" y="2282"/>
                    </a:cubicBezTo>
                    <a:cubicBezTo>
                      <a:pt x="11096" y="1867"/>
                      <a:pt x="11096" y="1418"/>
                      <a:pt x="10958" y="1141"/>
                    </a:cubicBezTo>
                    <a:cubicBezTo>
                      <a:pt x="10820" y="726"/>
                      <a:pt x="10820" y="415"/>
                      <a:pt x="10820" y="1"/>
                    </a:cubicBezTo>
                    <a:close/>
                  </a:path>
                </a:pathLst>
              </a:custGeom>
              <a:solidFill>
                <a:srgbClr val="7535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7" name="Google Shape;1277;p8"/>
              <p:cNvSpPr/>
              <p:nvPr/>
            </p:nvSpPr>
            <p:spPr>
              <a:xfrm>
                <a:off x="6792552" y="2844821"/>
                <a:ext cx="39135" cy="36638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2040" extrusionOk="0">
                    <a:moveTo>
                      <a:pt x="1" y="0"/>
                    </a:moveTo>
                    <a:cubicBezTo>
                      <a:pt x="277" y="449"/>
                      <a:pt x="726" y="864"/>
                      <a:pt x="1003" y="1314"/>
                    </a:cubicBezTo>
                    <a:cubicBezTo>
                      <a:pt x="1141" y="1452"/>
                      <a:pt x="1314" y="1728"/>
                      <a:pt x="1452" y="1867"/>
                    </a:cubicBezTo>
                    <a:cubicBezTo>
                      <a:pt x="1729" y="1867"/>
                      <a:pt x="1867" y="2039"/>
                      <a:pt x="2178" y="2039"/>
                    </a:cubicBezTo>
                    <a:cubicBezTo>
                      <a:pt x="1729" y="1452"/>
                      <a:pt x="1314" y="726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8" name="Google Shape;1278;p8"/>
              <p:cNvSpPr/>
              <p:nvPr/>
            </p:nvSpPr>
            <p:spPr>
              <a:xfrm>
                <a:off x="6727985" y="2839846"/>
                <a:ext cx="13057" cy="13057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7" extrusionOk="0">
                    <a:moveTo>
                      <a:pt x="1" y="1"/>
                    </a:moveTo>
                    <a:cubicBezTo>
                      <a:pt x="139" y="277"/>
                      <a:pt x="416" y="415"/>
                      <a:pt x="727" y="726"/>
                    </a:cubicBez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" name="Google Shape;1279;p8"/>
              <p:cNvSpPr/>
              <p:nvPr/>
            </p:nvSpPr>
            <p:spPr>
              <a:xfrm>
                <a:off x="6637359" y="2839846"/>
                <a:ext cx="39117" cy="36028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006" extrusionOk="0">
                    <a:moveTo>
                      <a:pt x="864" y="1"/>
                    </a:moveTo>
                    <a:cubicBezTo>
                      <a:pt x="588" y="1"/>
                      <a:pt x="277" y="1"/>
                      <a:pt x="0" y="139"/>
                    </a:cubicBezTo>
                    <a:cubicBezTo>
                      <a:pt x="450" y="588"/>
                      <a:pt x="864" y="1279"/>
                      <a:pt x="1314" y="1867"/>
                    </a:cubicBezTo>
                    <a:cubicBezTo>
                      <a:pt x="1314" y="1867"/>
                      <a:pt x="1314" y="2005"/>
                      <a:pt x="1452" y="2005"/>
                    </a:cubicBezTo>
                    <a:cubicBezTo>
                      <a:pt x="1729" y="2005"/>
                      <a:pt x="1867" y="1867"/>
                      <a:pt x="2178" y="1867"/>
                    </a:cubicBezTo>
                    <a:cubicBezTo>
                      <a:pt x="2005" y="1591"/>
                      <a:pt x="1867" y="1452"/>
                      <a:pt x="1729" y="1141"/>
                    </a:cubicBezTo>
                    <a:cubicBezTo>
                      <a:pt x="1452" y="865"/>
                      <a:pt x="1314" y="415"/>
                      <a:pt x="10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0" name="Google Shape;1280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138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1" name="Google Shape;1281;p8"/>
              <p:cNvSpPr/>
              <p:nvPr/>
            </p:nvSpPr>
            <p:spPr>
              <a:xfrm>
                <a:off x="6707511" y="286281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2" name="Google Shape;1282;p8"/>
              <p:cNvSpPr/>
              <p:nvPr/>
            </p:nvSpPr>
            <p:spPr>
              <a:xfrm>
                <a:off x="6707511" y="283736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cubicBezTo>
                      <a:pt x="0" y="277"/>
                      <a:pt x="138" y="415"/>
                      <a:pt x="138" y="726"/>
                    </a:cubicBezTo>
                    <a:cubicBezTo>
                      <a:pt x="0" y="864"/>
                      <a:pt x="0" y="1141"/>
                      <a:pt x="0" y="1279"/>
                    </a:cubicBezTo>
                    <a:lnTo>
                      <a:pt x="0" y="1417"/>
                    </a:lnTo>
                    <a:lnTo>
                      <a:pt x="138" y="1417"/>
                    </a:lnTo>
                    <a:lnTo>
                      <a:pt x="138" y="1590"/>
                    </a:lnTo>
                    <a:cubicBezTo>
                      <a:pt x="277" y="1590"/>
                      <a:pt x="277" y="1729"/>
                      <a:pt x="277" y="1729"/>
                    </a:cubicBezTo>
                    <a:lnTo>
                      <a:pt x="1867" y="1729"/>
                    </a:lnTo>
                    <a:lnTo>
                      <a:pt x="1141" y="1003"/>
                    </a:lnTo>
                    <a:cubicBezTo>
                      <a:pt x="864" y="726"/>
                      <a:pt x="553" y="415"/>
                      <a:pt x="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3" name="Google Shape;1283;p8"/>
              <p:cNvSpPr/>
              <p:nvPr/>
            </p:nvSpPr>
            <p:spPr>
              <a:xfrm>
                <a:off x="6761517" y="2839846"/>
                <a:ext cx="41613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86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50" y="588"/>
                      <a:pt x="864" y="1141"/>
                      <a:pt x="1452" y="1729"/>
                    </a:cubicBezTo>
                    <a:cubicBezTo>
                      <a:pt x="1729" y="1867"/>
                      <a:pt x="2005" y="1867"/>
                      <a:pt x="2316" y="1867"/>
                    </a:cubicBezTo>
                    <a:cubicBezTo>
                      <a:pt x="1867" y="1452"/>
                      <a:pt x="1452" y="865"/>
                      <a:pt x="1003" y="277"/>
                    </a:cubicBezTo>
                    <a:lnTo>
                      <a:pt x="1003" y="139"/>
                    </a:lnTo>
                    <a:lnTo>
                      <a:pt x="864" y="1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4" name="Google Shape;1284;p8"/>
              <p:cNvSpPr/>
              <p:nvPr/>
            </p:nvSpPr>
            <p:spPr>
              <a:xfrm>
                <a:off x="6665916" y="2837367"/>
                <a:ext cx="26078" cy="33531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867" extrusionOk="0">
                    <a:moveTo>
                      <a:pt x="0" y="0"/>
                    </a:moveTo>
                    <a:cubicBezTo>
                      <a:pt x="277" y="553"/>
                      <a:pt x="588" y="1003"/>
                      <a:pt x="1003" y="1417"/>
                    </a:cubicBezTo>
                    <a:cubicBezTo>
                      <a:pt x="1003" y="1590"/>
                      <a:pt x="1141" y="1729"/>
                      <a:pt x="1279" y="1867"/>
                    </a:cubicBezTo>
                    <a:cubicBezTo>
                      <a:pt x="1279" y="1590"/>
                      <a:pt x="1452" y="1417"/>
                      <a:pt x="1452" y="1141"/>
                    </a:cubicBezTo>
                    <a:cubicBezTo>
                      <a:pt x="1452" y="1003"/>
                      <a:pt x="1452" y="1003"/>
                      <a:pt x="1279" y="1003"/>
                    </a:cubicBezTo>
                    <a:cubicBezTo>
                      <a:pt x="1141" y="726"/>
                      <a:pt x="1003" y="415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" name="Google Shape;1285;p8"/>
              <p:cNvSpPr/>
              <p:nvPr/>
            </p:nvSpPr>
            <p:spPr>
              <a:xfrm>
                <a:off x="6756542" y="2852885"/>
                <a:ext cx="15535" cy="18014"/>
              </a:xfrm>
              <a:custGeom>
                <a:avLst/>
                <a:gdLst/>
                <a:ahLst/>
                <a:cxnLst/>
                <a:rect l="l" t="t" r="r" b="b"/>
                <a:pathLst>
                  <a:path w="865" h="1003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277" y="865"/>
                      <a:pt x="554" y="1003"/>
                      <a:pt x="865" y="1003"/>
                    </a:cubicBezTo>
                    <a:cubicBezTo>
                      <a:pt x="554" y="553"/>
                      <a:pt x="277" y="277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6" name="Google Shape;1286;p8"/>
              <p:cNvSpPr/>
              <p:nvPr/>
            </p:nvSpPr>
            <p:spPr>
              <a:xfrm>
                <a:off x="6614388" y="2842324"/>
                <a:ext cx="36028" cy="3913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179" extrusionOk="0">
                    <a:moveTo>
                      <a:pt x="692" y="1"/>
                    </a:moveTo>
                    <a:cubicBezTo>
                      <a:pt x="415" y="1"/>
                      <a:pt x="277" y="139"/>
                      <a:pt x="0" y="139"/>
                    </a:cubicBezTo>
                    <a:cubicBezTo>
                      <a:pt x="415" y="865"/>
                      <a:pt x="865" y="1453"/>
                      <a:pt x="1279" y="2178"/>
                    </a:cubicBezTo>
                    <a:cubicBezTo>
                      <a:pt x="1556" y="2178"/>
                      <a:pt x="1867" y="2006"/>
                      <a:pt x="2005" y="2006"/>
                    </a:cubicBezTo>
                    <a:cubicBezTo>
                      <a:pt x="1867" y="1729"/>
                      <a:pt x="1729" y="1453"/>
                      <a:pt x="1556" y="1314"/>
                    </a:cubicBezTo>
                    <a:cubicBezTo>
                      <a:pt x="1279" y="865"/>
                      <a:pt x="1003" y="450"/>
                      <a:pt x="692" y="139"/>
                    </a:cubicBezTo>
                    <a:lnTo>
                      <a:pt x="69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7" name="Google Shape;1287;p8"/>
              <p:cNvSpPr/>
              <p:nvPr/>
            </p:nvSpPr>
            <p:spPr>
              <a:xfrm>
                <a:off x="6567836" y="2852885"/>
                <a:ext cx="36010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2732" extrusionOk="0">
                    <a:moveTo>
                      <a:pt x="691" y="0"/>
                    </a:moveTo>
                    <a:cubicBezTo>
                      <a:pt x="553" y="139"/>
                      <a:pt x="277" y="139"/>
                      <a:pt x="0" y="277"/>
                    </a:cubicBezTo>
                    <a:cubicBezTo>
                      <a:pt x="277" y="1003"/>
                      <a:pt x="415" y="1729"/>
                      <a:pt x="691" y="2282"/>
                    </a:cubicBezTo>
                    <a:cubicBezTo>
                      <a:pt x="864" y="2454"/>
                      <a:pt x="864" y="2593"/>
                      <a:pt x="1002" y="2731"/>
                    </a:cubicBezTo>
                    <a:cubicBezTo>
                      <a:pt x="1141" y="2593"/>
                      <a:pt x="1417" y="2454"/>
                      <a:pt x="1728" y="2454"/>
                    </a:cubicBezTo>
                    <a:cubicBezTo>
                      <a:pt x="1728" y="2282"/>
                      <a:pt x="1867" y="2282"/>
                      <a:pt x="2005" y="2282"/>
                    </a:cubicBezTo>
                    <a:cubicBezTo>
                      <a:pt x="1555" y="1590"/>
                      <a:pt x="1141" y="726"/>
                      <a:pt x="6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8" name="Google Shape;1288;p8"/>
              <p:cNvSpPr/>
              <p:nvPr/>
            </p:nvSpPr>
            <p:spPr>
              <a:xfrm>
                <a:off x="6526241" y="2870881"/>
                <a:ext cx="28574" cy="57131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181" extrusionOk="0">
                    <a:moveTo>
                      <a:pt x="726" y="1"/>
                    </a:moveTo>
                    <a:cubicBezTo>
                      <a:pt x="415" y="139"/>
                      <a:pt x="138" y="277"/>
                      <a:pt x="0" y="416"/>
                    </a:cubicBezTo>
                    <a:cubicBezTo>
                      <a:pt x="138" y="865"/>
                      <a:pt x="277" y="1141"/>
                      <a:pt x="415" y="1591"/>
                    </a:cubicBezTo>
                    <a:cubicBezTo>
                      <a:pt x="588" y="2144"/>
                      <a:pt x="864" y="2593"/>
                      <a:pt x="1141" y="3181"/>
                    </a:cubicBezTo>
                    <a:cubicBezTo>
                      <a:pt x="1279" y="3008"/>
                      <a:pt x="1452" y="2870"/>
                      <a:pt x="1590" y="2731"/>
                    </a:cubicBezTo>
                    <a:cubicBezTo>
                      <a:pt x="1141" y="1867"/>
                      <a:pt x="864" y="1003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9" name="Google Shape;1289;p8"/>
              <p:cNvSpPr/>
              <p:nvPr/>
            </p:nvSpPr>
            <p:spPr>
              <a:xfrm>
                <a:off x="6546715" y="2860338"/>
                <a:ext cx="28574" cy="54634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042" extrusionOk="0">
                    <a:moveTo>
                      <a:pt x="727" y="0"/>
                    </a:moveTo>
                    <a:cubicBezTo>
                      <a:pt x="450" y="138"/>
                      <a:pt x="312" y="311"/>
                      <a:pt x="1" y="311"/>
                    </a:cubicBezTo>
                    <a:cubicBezTo>
                      <a:pt x="312" y="1175"/>
                      <a:pt x="450" y="1867"/>
                      <a:pt x="727" y="2593"/>
                    </a:cubicBezTo>
                    <a:cubicBezTo>
                      <a:pt x="865" y="2731"/>
                      <a:pt x="865" y="2904"/>
                      <a:pt x="1003" y="3042"/>
                    </a:cubicBezTo>
                    <a:cubicBezTo>
                      <a:pt x="1176" y="2904"/>
                      <a:pt x="1453" y="2731"/>
                      <a:pt x="1591" y="2593"/>
                    </a:cubicBezTo>
                    <a:cubicBezTo>
                      <a:pt x="1453" y="2178"/>
                      <a:pt x="1176" y="1728"/>
                      <a:pt x="1003" y="1175"/>
                    </a:cubicBezTo>
                    <a:cubicBezTo>
                      <a:pt x="865" y="864"/>
                      <a:pt x="865" y="450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6847186" y="2839846"/>
                <a:ext cx="90033" cy="1005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5601" extrusionOk="0">
                    <a:moveTo>
                      <a:pt x="1211" y="415"/>
                    </a:moveTo>
                    <a:cubicBezTo>
                      <a:pt x="1524" y="543"/>
                      <a:pt x="1824" y="672"/>
                      <a:pt x="2111" y="800"/>
                    </a:cubicBezTo>
                    <a:lnTo>
                      <a:pt x="2111" y="800"/>
                    </a:lnTo>
                    <a:cubicBezTo>
                      <a:pt x="1846" y="671"/>
                      <a:pt x="1568" y="545"/>
                      <a:pt x="1279" y="415"/>
                    </a:cubicBezTo>
                    <a:close/>
                    <a:moveTo>
                      <a:pt x="2111" y="800"/>
                    </a:moveTo>
                    <a:lnTo>
                      <a:pt x="2111" y="800"/>
                    </a:lnTo>
                    <a:cubicBezTo>
                      <a:pt x="2768" y="1118"/>
                      <a:pt x="3355" y="1449"/>
                      <a:pt x="3872" y="1867"/>
                    </a:cubicBezTo>
                    <a:cubicBezTo>
                      <a:pt x="4321" y="2144"/>
                      <a:pt x="4597" y="2455"/>
                      <a:pt x="5012" y="2731"/>
                    </a:cubicBezTo>
                    <a:cubicBezTo>
                      <a:pt x="4874" y="2593"/>
                      <a:pt x="4736" y="2455"/>
                      <a:pt x="4597" y="2316"/>
                    </a:cubicBezTo>
                    <a:cubicBezTo>
                      <a:pt x="4148" y="2005"/>
                      <a:pt x="3733" y="1729"/>
                      <a:pt x="3146" y="1279"/>
                    </a:cubicBezTo>
                    <a:cubicBezTo>
                      <a:pt x="2821" y="1123"/>
                      <a:pt x="2476" y="962"/>
                      <a:pt x="2111" y="800"/>
                    </a:cubicBezTo>
                    <a:close/>
                    <a:moveTo>
                      <a:pt x="0" y="1"/>
                    </a:moveTo>
                    <a:lnTo>
                      <a:pt x="0" y="277"/>
                    </a:lnTo>
                    <a:cubicBezTo>
                      <a:pt x="553" y="1279"/>
                      <a:pt x="1279" y="2316"/>
                      <a:pt x="1867" y="3457"/>
                    </a:cubicBezTo>
                    <a:lnTo>
                      <a:pt x="1867" y="3734"/>
                    </a:lnTo>
                    <a:lnTo>
                      <a:pt x="1729" y="3872"/>
                    </a:lnTo>
                    <a:cubicBezTo>
                      <a:pt x="1867" y="3872"/>
                      <a:pt x="1867" y="4045"/>
                      <a:pt x="2005" y="4045"/>
                    </a:cubicBezTo>
                    <a:cubicBezTo>
                      <a:pt x="2143" y="4321"/>
                      <a:pt x="2282" y="4598"/>
                      <a:pt x="2420" y="4736"/>
                    </a:cubicBezTo>
                    <a:cubicBezTo>
                      <a:pt x="2593" y="4909"/>
                      <a:pt x="2593" y="4909"/>
                      <a:pt x="2593" y="5047"/>
                    </a:cubicBezTo>
                    <a:lnTo>
                      <a:pt x="2593" y="5185"/>
                    </a:lnTo>
                    <a:cubicBezTo>
                      <a:pt x="2731" y="5185"/>
                      <a:pt x="2731" y="5185"/>
                      <a:pt x="2731" y="5324"/>
                    </a:cubicBezTo>
                    <a:lnTo>
                      <a:pt x="2731" y="5600"/>
                    </a:lnTo>
                    <a:cubicBezTo>
                      <a:pt x="2869" y="5462"/>
                      <a:pt x="3007" y="5462"/>
                      <a:pt x="3146" y="5324"/>
                    </a:cubicBezTo>
                    <a:cubicBezTo>
                      <a:pt x="2282" y="4183"/>
                      <a:pt x="1729" y="2869"/>
                      <a:pt x="1141" y="1591"/>
                    </a:cubicBezTo>
                    <a:cubicBezTo>
                      <a:pt x="1003" y="1591"/>
                      <a:pt x="1003" y="1452"/>
                      <a:pt x="1003" y="1452"/>
                    </a:cubicBezTo>
                    <a:lnTo>
                      <a:pt x="1003" y="1279"/>
                    </a:lnTo>
                    <a:cubicBezTo>
                      <a:pt x="692" y="1279"/>
                      <a:pt x="553" y="1003"/>
                      <a:pt x="692" y="726"/>
                    </a:cubicBezTo>
                    <a:cubicBezTo>
                      <a:pt x="692" y="588"/>
                      <a:pt x="864" y="415"/>
                      <a:pt x="1141" y="415"/>
                    </a:cubicBezTo>
                    <a:lnTo>
                      <a:pt x="1211" y="415"/>
                    </a:lnTo>
                    <a:cubicBezTo>
                      <a:pt x="868" y="275"/>
                      <a:pt x="511" y="136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" name="Google Shape;1291;p8"/>
              <p:cNvSpPr/>
              <p:nvPr/>
            </p:nvSpPr>
            <p:spPr>
              <a:xfrm>
                <a:off x="6916709" y="2893852"/>
                <a:ext cx="20510" cy="28574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591" extrusionOk="0">
                    <a:moveTo>
                      <a:pt x="139" y="1"/>
                    </a:moveTo>
                    <a:lnTo>
                      <a:pt x="139" y="173"/>
                    </a:lnTo>
                    <a:lnTo>
                      <a:pt x="1" y="1"/>
                    </a:lnTo>
                    <a:lnTo>
                      <a:pt x="1" y="1"/>
                    </a:lnTo>
                    <a:cubicBezTo>
                      <a:pt x="277" y="588"/>
                      <a:pt x="588" y="1038"/>
                      <a:pt x="865" y="1591"/>
                    </a:cubicBezTo>
                    <a:cubicBezTo>
                      <a:pt x="1003" y="1591"/>
                      <a:pt x="1003" y="1452"/>
                      <a:pt x="1141" y="1452"/>
                    </a:cubicBezTo>
                    <a:cubicBezTo>
                      <a:pt x="1141" y="1314"/>
                      <a:pt x="1003" y="1176"/>
                      <a:pt x="1003" y="1038"/>
                    </a:cubicBezTo>
                    <a:cubicBezTo>
                      <a:pt x="726" y="727"/>
                      <a:pt x="450" y="450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" name="Google Shape;1292;p8"/>
              <p:cNvSpPr/>
              <p:nvPr/>
            </p:nvSpPr>
            <p:spPr>
              <a:xfrm>
                <a:off x="6880699" y="2870881"/>
                <a:ext cx="41003" cy="59609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331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54" y="1141"/>
                      <a:pt x="1141" y="2317"/>
                      <a:pt x="1867" y="3319"/>
                    </a:cubicBezTo>
                    <a:cubicBezTo>
                      <a:pt x="2006" y="3319"/>
                      <a:pt x="2144" y="3181"/>
                      <a:pt x="2282" y="3181"/>
                    </a:cubicBezTo>
                    <a:cubicBezTo>
                      <a:pt x="2144" y="2731"/>
                      <a:pt x="1867" y="2317"/>
                      <a:pt x="1591" y="1867"/>
                    </a:cubicBezTo>
                    <a:cubicBezTo>
                      <a:pt x="1418" y="1452"/>
                      <a:pt x="1141" y="1003"/>
                      <a:pt x="1003" y="588"/>
                    </a:cubicBezTo>
                    <a:cubicBezTo>
                      <a:pt x="727" y="416"/>
                      <a:pt x="277" y="139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6823586" y="2847299"/>
                <a:ext cx="41613" cy="52156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2904" extrusionOk="0">
                    <a:moveTo>
                      <a:pt x="1" y="0"/>
                    </a:moveTo>
                    <a:cubicBezTo>
                      <a:pt x="450" y="726"/>
                      <a:pt x="865" y="1452"/>
                      <a:pt x="1314" y="2316"/>
                    </a:cubicBezTo>
                    <a:cubicBezTo>
                      <a:pt x="1591" y="2454"/>
                      <a:pt x="1867" y="2454"/>
                      <a:pt x="2006" y="2765"/>
                    </a:cubicBezTo>
                    <a:cubicBezTo>
                      <a:pt x="2119" y="2765"/>
                      <a:pt x="2217" y="2765"/>
                      <a:pt x="2272" y="2804"/>
                    </a:cubicBezTo>
                    <a:lnTo>
                      <a:pt x="2272" y="2804"/>
                    </a:lnTo>
                    <a:cubicBezTo>
                      <a:pt x="1831" y="1844"/>
                      <a:pt x="1295" y="1009"/>
                      <a:pt x="727" y="173"/>
                    </a:cubicBezTo>
                    <a:cubicBezTo>
                      <a:pt x="588" y="0"/>
                      <a:pt x="450" y="0"/>
                      <a:pt x="277" y="0"/>
                    </a:cubicBezTo>
                    <a:close/>
                    <a:moveTo>
                      <a:pt x="2272" y="2804"/>
                    </a:moveTo>
                    <a:cubicBezTo>
                      <a:pt x="2287" y="2837"/>
                      <a:pt x="2302" y="2870"/>
                      <a:pt x="2317" y="2904"/>
                    </a:cubicBezTo>
                    <a:cubicBezTo>
                      <a:pt x="2317" y="2856"/>
                      <a:pt x="2300" y="2825"/>
                      <a:pt x="2272" y="28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6590789" y="2847299"/>
                <a:ext cx="36028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317" extrusionOk="0">
                    <a:moveTo>
                      <a:pt x="727" y="0"/>
                    </a:moveTo>
                    <a:cubicBezTo>
                      <a:pt x="450" y="0"/>
                      <a:pt x="277" y="173"/>
                      <a:pt x="1" y="173"/>
                    </a:cubicBezTo>
                    <a:cubicBezTo>
                      <a:pt x="450" y="864"/>
                      <a:pt x="865" y="1590"/>
                      <a:pt x="1142" y="2316"/>
                    </a:cubicBezTo>
                    <a:cubicBezTo>
                      <a:pt x="1453" y="2316"/>
                      <a:pt x="1729" y="2178"/>
                      <a:pt x="2006" y="2040"/>
                    </a:cubicBezTo>
                    <a:cubicBezTo>
                      <a:pt x="1591" y="1452"/>
                      <a:pt x="1142" y="726"/>
                      <a:pt x="7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6968236" y="3010556"/>
                <a:ext cx="142800" cy="103701"/>
              </a:xfrm>
              <a:custGeom>
                <a:avLst/>
                <a:gdLst/>
                <a:ahLst/>
                <a:cxnLst/>
                <a:rect l="l" t="t" r="r" b="b"/>
                <a:pathLst>
                  <a:path w="7951" h="5774" extrusionOk="0">
                    <a:moveTo>
                      <a:pt x="726" y="1"/>
                    </a:moveTo>
                    <a:cubicBezTo>
                      <a:pt x="588" y="1"/>
                      <a:pt x="450" y="1"/>
                      <a:pt x="450" y="139"/>
                    </a:cubicBezTo>
                    <a:cubicBezTo>
                      <a:pt x="312" y="277"/>
                      <a:pt x="173" y="277"/>
                      <a:pt x="1" y="416"/>
                    </a:cubicBezTo>
                    <a:cubicBezTo>
                      <a:pt x="450" y="865"/>
                      <a:pt x="865" y="1280"/>
                      <a:pt x="1452" y="1729"/>
                    </a:cubicBezTo>
                    <a:cubicBezTo>
                      <a:pt x="2455" y="2455"/>
                      <a:pt x="3768" y="3181"/>
                      <a:pt x="4909" y="3872"/>
                    </a:cubicBezTo>
                    <a:cubicBezTo>
                      <a:pt x="5911" y="4460"/>
                      <a:pt x="6914" y="5047"/>
                      <a:pt x="7950" y="5773"/>
                    </a:cubicBezTo>
                    <a:cubicBezTo>
                      <a:pt x="7950" y="5462"/>
                      <a:pt x="7950" y="5186"/>
                      <a:pt x="7778" y="4909"/>
                    </a:cubicBezTo>
                    <a:cubicBezTo>
                      <a:pt x="7639" y="4598"/>
                      <a:pt x="7501" y="4460"/>
                      <a:pt x="7225" y="4322"/>
                    </a:cubicBezTo>
                    <a:cubicBezTo>
                      <a:pt x="6222" y="3596"/>
                      <a:pt x="5047" y="2870"/>
                      <a:pt x="4045" y="2144"/>
                    </a:cubicBezTo>
                    <a:cubicBezTo>
                      <a:pt x="2904" y="1453"/>
                      <a:pt x="1729" y="865"/>
                      <a:pt x="7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73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" name="Google Shape;1297;p8"/>
              <p:cNvSpPr/>
              <p:nvPr/>
            </p:nvSpPr>
            <p:spPr>
              <a:xfrm>
                <a:off x="6989339" y="3002492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" name="Google Shape;1298;p8"/>
              <p:cNvSpPr/>
              <p:nvPr/>
            </p:nvSpPr>
            <p:spPr>
              <a:xfrm>
                <a:off x="7017896" y="2995038"/>
                <a:ext cx="74516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2732" extrusionOk="0">
                    <a:moveTo>
                      <a:pt x="1" y="1"/>
                    </a:moveTo>
                    <a:cubicBezTo>
                      <a:pt x="1418" y="727"/>
                      <a:pt x="2870" y="1729"/>
                      <a:pt x="4149" y="2731"/>
                    </a:cubicBezTo>
                    <a:cubicBezTo>
                      <a:pt x="3872" y="2317"/>
                      <a:pt x="3734" y="2006"/>
                      <a:pt x="3457" y="1729"/>
                    </a:cubicBezTo>
                    <a:cubicBezTo>
                      <a:pt x="3146" y="1280"/>
                      <a:pt x="2870" y="1003"/>
                      <a:pt x="2593" y="727"/>
                    </a:cubicBezTo>
                    <a:cubicBezTo>
                      <a:pt x="2282" y="416"/>
                      <a:pt x="2006" y="277"/>
                      <a:pt x="1556" y="139"/>
                    </a:cubicBezTo>
                    <a:cubicBezTo>
                      <a:pt x="1418" y="139"/>
                      <a:pt x="1141" y="1"/>
                      <a:pt x="8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" name="Google Shape;1299;p8"/>
              <p:cNvSpPr/>
              <p:nvPr/>
            </p:nvSpPr>
            <p:spPr>
              <a:xfrm>
                <a:off x="6994314" y="3305441"/>
                <a:ext cx="72648" cy="67063"/>
              </a:xfrm>
              <a:custGeom>
                <a:avLst/>
                <a:gdLst/>
                <a:ahLst/>
                <a:cxnLst/>
                <a:rect l="l" t="t" r="r" b="b"/>
                <a:pathLst>
                  <a:path w="4045" h="3734" extrusionOk="0">
                    <a:moveTo>
                      <a:pt x="1003" y="0"/>
                    </a:moveTo>
                    <a:cubicBezTo>
                      <a:pt x="864" y="0"/>
                      <a:pt x="864" y="139"/>
                      <a:pt x="726" y="139"/>
                    </a:cubicBezTo>
                    <a:cubicBezTo>
                      <a:pt x="588" y="139"/>
                      <a:pt x="450" y="277"/>
                      <a:pt x="277" y="277"/>
                    </a:cubicBezTo>
                    <a:lnTo>
                      <a:pt x="0" y="277"/>
                    </a:lnTo>
                    <a:cubicBezTo>
                      <a:pt x="1003" y="1452"/>
                      <a:pt x="2005" y="2731"/>
                      <a:pt x="3319" y="3733"/>
                    </a:cubicBezTo>
                    <a:lnTo>
                      <a:pt x="3595" y="3457"/>
                    </a:lnTo>
                    <a:cubicBezTo>
                      <a:pt x="3733" y="3457"/>
                      <a:pt x="3906" y="3319"/>
                      <a:pt x="4044" y="3180"/>
                    </a:cubicBezTo>
                    <a:cubicBezTo>
                      <a:pt x="3457" y="2593"/>
                      <a:pt x="2869" y="2005"/>
                      <a:pt x="2454" y="1590"/>
                    </a:cubicBezTo>
                    <a:cubicBezTo>
                      <a:pt x="1867" y="1003"/>
                      <a:pt x="1452" y="588"/>
                      <a:pt x="1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" name="Google Shape;130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" name="Google Shape;1301;p8"/>
              <p:cNvSpPr/>
              <p:nvPr/>
            </p:nvSpPr>
            <p:spPr>
              <a:xfrm>
                <a:off x="7058880" y="3137210"/>
                <a:ext cx="54634" cy="70152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3906" extrusionOk="0">
                    <a:moveTo>
                      <a:pt x="0" y="0"/>
                    </a:moveTo>
                    <a:lnTo>
                      <a:pt x="0" y="1141"/>
                    </a:lnTo>
                    <a:cubicBezTo>
                      <a:pt x="1002" y="2178"/>
                      <a:pt x="2039" y="3042"/>
                      <a:pt x="2903" y="3906"/>
                    </a:cubicBezTo>
                    <a:cubicBezTo>
                      <a:pt x="2903" y="3457"/>
                      <a:pt x="3042" y="2869"/>
                      <a:pt x="3042" y="2454"/>
                    </a:cubicBezTo>
                    <a:lnTo>
                      <a:pt x="2903" y="2454"/>
                    </a:lnTo>
                    <a:cubicBezTo>
                      <a:pt x="2039" y="1590"/>
                      <a:pt x="1002" y="864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" name="Google Shape;1302;p8"/>
              <p:cNvSpPr/>
              <p:nvPr/>
            </p:nvSpPr>
            <p:spPr>
              <a:xfrm>
                <a:off x="6989339" y="2997535"/>
                <a:ext cx="116111" cy="82580"/>
              </a:xfrm>
              <a:custGeom>
                <a:avLst/>
                <a:gdLst/>
                <a:ahLst/>
                <a:cxnLst/>
                <a:rect l="l" t="t" r="r" b="b"/>
                <a:pathLst>
                  <a:path w="6465" h="4598" extrusionOk="0">
                    <a:moveTo>
                      <a:pt x="865" y="0"/>
                    </a:moveTo>
                    <a:cubicBezTo>
                      <a:pt x="727" y="0"/>
                      <a:pt x="554" y="0"/>
                      <a:pt x="554" y="138"/>
                    </a:cubicBezTo>
                    <a:cubicBezTo>
                      <a:pt x="277" y="138"/>
                      <a:pt x="139" y="277"/>
                      <a:pt x="1" y="277"/>
                    </a:cubicBezTo>
                    <a:lnTo>
                      <a:pt x="1" y="449"/>
                    </a:lnTo>
                    <a:cubicBezTo>
                      <a:pt x="1141" y="1313"/>
                      <a:pt x="2455" y="2005"/>
                      <a:pt x="3596" y="2731"/>
                    </a:cubicBezTo>
                    <a:cubicBezTo>
                      <a:pt x="4598" y="3318"/>
                      <a:pt x="5600" y="3906"/>
                      <a:pt x="6464" y="4597"/>
                    </a:cubicBezTo>
                    <a:cubicBezTo>
                      <a:pt x="6464" y="4321"/>
                      <a:pt x="6326" y="3906"/>
                      <a:pt x="6188" y="3595"/>
                    </a:cubicBezTo>
                    <a:lnTo>
                      <a:pt x="6050" y="3595"/>
                    </a:lnTo>
                    <a:cubicBezTo>
                      <a:pt x="4460" y="2316"/>
                      <a:pt x="2731" y="1002"/>
                      <a:pt x="865" y="138"/>
                    </a:cubicBezTo>
                    <a:lnTo>
                      <a:pt x="86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" name="Google Shape;1303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" name="Google Shape;1304;p8"/>
              <p:cNvSpPr/>
              <p:nvPr/>
            </p:nvSpPr>
            <p:spPr>
              <a:xfrm>
                <a:off x="6945265" y="3305441"/>
                <a:ext cx="67063" cy="7760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4321" extrusionOk="0">
                    <a:moveTo>
                      <a:pt x="1" y="0"/>
                    </a:moveTo>
                    <a:lnTo>
                      <a:pt x="1" y="415"/>
                    </a:lnTo>
                    <a:lnTo>
                      <a:pt x="1" y="864"/>
                    </a:lnTo>
                    <a:cubicBezTo>
                      <a:pt x="139" y="1003"/>
                      <a:pt x="139" y="1141"/>
                      <a:pt x="277" y="1279"/>
                    </a:cubicBezTo>
                    <a:cubicBezTo>
                      <a:pt x="588" y="1279"/>
                      <a:pt x="865" y="1452"/>
                      <a:pt x="1141" y="1590"/>
                    </a:cubicBezTo>
                    <a:cubicBezTo>
                      <a:pt x="1212" y="1634"/>
                      <a:pt x="1282" y="1682"/>
                      <a:pt x="1349" y="1733"/>
                    </a:cubicBezTo>
                    <a:lnTo>
                      <a:pt x="1349" y="1733"/>
                    </a:lnTo>
                    <a:cubicBezTo>
                      <a:pt x="916" y="1177"/>
                      <a:pt x="384" y="544"/>
                      <a:pt x="1" y="0"/>
                    </a:cubicBezTo>
                    <a:close/>
                    <a:moveTo>
                      <a:pt x="1349" y="1733"/>
                    </a:moveTo>
                    <a:cubicBezTo>
                      <a:pt x="1384" y="1778"/>
                      <a:pt x="1419" y="1823"/>
                      <a:pt x="1452" y="1867"/>
                    </a:cubicBezTo>
                    <a:cubicBezTo>
                      <a:pt x="1593" y="2043"/>
                      <a:pt x="1742" y="2214"/>
                      <a:pt x="1894" y="2381"/>
                    </a:cubicBezTo>
                    <a:lnTo>
                      <a:pt x="1894" y="2381"/>
                    </a:lnTo>
                    <a:cubicBezTo>
                      <a:pt x="1776" y="2127"/>
                      <a:pt x="1576" y="1907"/>
                      <a:pt x="1349" y="1733"/>
                    </a:cubicBezTo>
                    <a:close/>
                    <a:moveTo>
                      <a:pt x="1894" y="2381"/>
                    </a:moveTo>
                    <a:cubicBezTo>
                      <a:pt x="1964" y="2532"/>
                      <a:pt x="2005" y="2695"/>
                      <a:pt x="2005" y="2869"/>
                    </a:cubicBezTo>
                    <a:lnTo>
                      <a:pt x="2005" y="3595"/>
                    </a:lnTo>
                    <a:cubicBezTo>
                      <a:pt x="2144" y="3733"/>
                      <a:pt x="2144" y="3733"/>
                      <a:pt x="2316" y="3872"/>
                    </a:cubicBezTo>
                    <a:lnTo>
                      <a:pt x="2455" y="4044"/>
                    </a:lnTo>
                    <a:lnTo>
                      <a:pt x="2455" y="4183"/>
                    </a:lnTo>
                    <a:lnTo>
                      <a:pt x="2870" y="4183"/>
                    </a:lnTo>
                    <a:cubicBezTo>
                      <a:pt x="3181" y="4321"/>
                      <a:pt x="3457" y="4321"/>
                      <a:pt x="3595" y="4321"/>
                    </a:cubicBezTo>
                    <a:lnTo>
                      <a:pt x="3734" y="4321"/>
                    </a:lnTo>
                    <a:cubicBezTo>
                      <a:pt x="3156" y="3633"/>
                      <a:pt x="2490" y="3033"/>
                      <a:pt x="1894" y="23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" name="Google Shape;1305;p8"/>
              <p:cNvSpPr/>
              <p:nvPr/>
            </p:nvSpPr>
            <p:spPr>
              <a:xfrm>
                <a:off x="6950240" y="3328412"/>
                <a:ext cx="31053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2317" extrusionOk="0">
                    <a:moveTo>
                      <a:pt x="0" y="0"/>
                    </a:moveTo>
                    <a:cubicBezTo>
                      <a:pt x="311" y="588"/>
                      <a:pt x="588" y="1037"/>
                      <a:pt x="1003" y="1590"/>
                    </a:cubicBezTo>
                    <a:cubicBezTo>
                      <a:pt x="1314" y="1901"/>
                      <a:pt x="1590" y="2178"/>
                      <a:pt x="1728" y="2316"/>
                    </a:cubicBezTo>
                    <a:lnTo>
                      <a:pt x="1728" y="1590"/>
                    </a:lnTo>
                    <a:cubicBezTo>
                      <a:pt x="1728" y="1037"/>
                      <a:pt x="1314" y="588"/>
                      <a:pt x="864" y="311"/>
                    </a:cubicBezTo>
                    <a:cubicBezTo>
                      <a:pt x="588" y="173"/>
                      <a:pt x="311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" name="Google Shape;1306;p8"/>
              <p:cNvSpPr/>
              <p:nvPr/>
            </p:nvSpPr>
            <p:spPr>
              <a:xfrm>
                <a:off x="6947744" y="3274406"/>
                <a:ext cx="93141" cy="106162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5911" extrusionOk="0">
                    <a:moveTo>
                      <a:pt x="1" y="0"/>
                    </a:moveTo>
                    <a:lnTo>
                      <a:pt x="1" y="864"/>
                    </a:lnTo>
                    <a:cubicBezTo>
                      <a:pt x="277" y="1141"/>
                      <a:pt x="450" y="1590"/>
                      <a:pt x="727" y="2005"/>
                    </a:cubicBezTo>
                    <a:cubicBezTo>
                      <a:pt x="1867" y="3318"/>
                      <a:pt x="3043" y="4459"/>
                      <a:pt x="4183" y="5600"/>
                    </a:cubicBezTo>
                    <a:cubicBezTo>
                      <a:pt x="4183" y="5772"/>
                      <a:pt x="4322" y="5911"/>
                      <a:pt x="4183" y="5911"/>
                    </a:cubicBezTo>
                    <a:lnTo>
                      <a:pt x="4322" y="5911"/>
                    </a:lnTo>
                    <a:cubicBezTo>
                      <a:pt x="4598" y="5911"/>
                      <a:pt x="4909" y="5772"/>
                      <a:pt x="5186" y="5772"/>
                    </a:cubicBezTo>
                    <a:cubicBezTo>
                      <a:pt x="3907" y="4459"/>
                      <a:pt x="2732" y="2869"/>
                      <a:pt x="1453" y="1590"/>
                    </a:cubicBezTo>
                    <a:lnTo>
                      <a:pt x="1003" y="1141"/>
                    </a:lnTo>
                    <a:cubicBezTo>
                      <a:pt x="588" y="864"/>
                      <a:pt x="277" y="415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" name="Google Shape;1307;p8"/>
              <p:cNvSpPr/>
              <p:nvPr/>
            </p:nvSpPr>
            <p:spPr>
              <a:xfrm>
                <a:off x="7051427" y="3196801"/>
                <a:ext cx="56502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146" h="4045" extrusionOk="0">
                    <a:moveTo>
                      <a:pt x="139" y="0"/>
                    </a:moveTo>
                    <a:cubicBezTo>
                      <a:pt x="139" y="277"/>
                      <a:pt x="0" y="588"/>
                      <a:pt x="0" y="865"/>
                    </a:cubicBezTo>
                    <a:cubicBezTo>
                      <a:pt x="415" y="1590"/>
                      <a:pt x="1003" y="2143"/>
                      <a:pt x="1590" y="2731"/>
                    </a:cubicBezTo>
                    <a:cubicBezTo>
                      <a:pt x="2005" y="3180"/>
                      <a:pt x="2454" y="3595"/>
                      <a:pt x="3007" y="4044"/>
                    </a:cubicBezTo>
                    <a:cubicBezTo>
                      <a:pt x="3007" y="3733"/>
                      <a:pt x="3007" y="3457"/>
                      <a:pt x="3146" y="3008"/>
                    </a:cubicBezTo>
                    <a:lnTo>
                      <a:pt x="3146" y="2869"/>
                    </a:lnTo>
                    <a:cubicBezTo>
                      <a:pt x="3146" y="2731"/>
                      <a:pt x="3146" y="2731"/>
                      <a:pt x="3007" y="2731"/>
                    </a:cubicBezTo>
                    <a:cubicBezTo>
                      <a:pt x="2143" y="1729"/>
                      <a:pt x="1141" y="1003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" name="Google Shape;1308;p8"/>
              <p:cNvSpPr/>
              <p:nvPr/>
            </p:nvSpPr>
            <p:spPr>
              <a:xfrm>
                <a:off x="6958304" y="3026091"/>
                <a:ext cx="152732" cy="113615"/>
              </a:xfrm>
              <a:custGeom>
                <a:avLst/>
                <a:gdLst/>
                <a:ahLst/>
                <a:cxnLst/>
                <a:rect l="l" t="t" r="r" b="b"/>
                <a:pathLst>
                  <a:path w="8504" h="6326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590"/>
                      <a:pt x="1279" y="1867"/>
                    </a:cubicBezTo>
                    <a:cubicBezTo>
                      <a:pt x="1590" y="2143"/>
                      <a:pt x="2005" y="2454"/>
                      <a:pt x="2282" y="2731"/>
                    </a:cubicBezTo>
                    <a:cubicBezTo>
                      <a:pt x="2455" y="2731"/>
                      <a:pt x="2455" y="2731"/>
                      <a:pt x="2455" y="2869"/>
                    </a:cubicBezTo>
                    <a:cubicBezTo>
                      <a:pt x="2593" y="2731"/>
                      <a:pt x="2731" y="2731"/>
                      <a:pt x="3008" y="2731"/>
                    </a:cubicBezTo>
                    <a:lnTo>
                      <a:pt x="3146" y="2731"/>
                    </a:lnTo>
                    <a:cubicBezTo>
                      <a:pt x="3457" y="2731"/>
                      <a:pt x="3734" y="2869"/>
                      <a:pt x="4010" y="3007"/>
                    </a:cubicBezTo>
                    <a:cubicBezTo>
                      <a:pt x="4321" y="3180"/>
                      <a:pt x="4459" y="3318"/>
                      <a:pt x="4598" y="3457"/>
                    </a:cubicBezTo>
                    <a:cubicBezTo>
                      <a:pt x="4736" y="3457"/>
                      <a:pt x="4874" y="3595"/>
                      <a:pt x="5047" y="3733"/>
                    </a:cubicBezTo>
                    <a:lnTo>
                      <a:pt x="5047" y="3871"/>
                    </a:lnTo>
                    <a:cubicBezTo>
                      <a:pt x="5185" y="4044"/>
                      <a:pt x="5462" y="4182"/>
                      <a:pt x="5600" y="4459"/>
                    </a:cubicBezTo>
                    <a:cubicBezTo>
                      <a:pt x="6188" y="4908"/>
                      <a:pt x="6775" y="5185"/>
                      <a:pt x="7328" y="5461"/>
                    </a:cubicBezTo>
                    <a:cubicBezTo>
                      <a:pt x="7778" y="5772"/>
                      <a:pt x="8192" y="6049"/>
                      <a:pt x="8503" y="6325"/>
                    </a:cubicBezTo>
                    <a:lnTo>
                      <a:pt x="8503" y="5772"/>
                    </a:lnTo>
                    <a:lnTo>
                      <a:pt x="8503" y="5600"/>
                    </a:lnTo>
                    <a:cubicBezTo>
                      <a:pt x="8331" y="5461"/>
                      <a:pt x="8192" y="5461"/>
                      <a:pt x="8054" y="5323"/>
                    </a:cubicBezTo>
                    <a:cubicBezTo>
                      <a:pt x="5600" y="3457"/>
                      <a:pt x="2282" y="2316"/>
                      <a:pt x="1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" name="Google Shape;1309;p8"/>
              <p:cNvSpPr/>
              <p:nvPr/>
            </p:nvSpPr>
            <p:spPr>
              <a:xfrm>
                <a:off x="7020374" y="3281841"/>
                <a:ext cx="6458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4045" extrusionOk="0">
                    <a:moveTo>
                      <a:pt x="727" y="1"/>
                    </a:moveTo>
                    <a:cubicBezTo>
                      <a:pt x="727" y="174"/>
                      <a:pt x="554" y="312"/>
                      <a:pt x="554" y="450"/>
                    </a:cubicBezTo>
                    <a:cubicBezTo>
                      <a:pt x="416" y="588"/>
                      <a:pt x="278" y="865"/>
                      <a:pt x="1" y="1038"/>
                    </a:cubicBezTo>
                    <a:lnTo>
                      <a:pt x="139" y="1038"/>
                    </a:lnTo>
                    <a:cubicBezTo>
                      <a:pt x="554" y="1729"/>
                      <a:pt x="1142" y="2178"/>
                      <a:pt x="1729" y="2766"/>
                    </a:cubicBezTo>
                    <a:cubicBezTo>
                      <a:pt x="1868" y="3043"/>
                      <a:pt x="2144" y="3181"/>
                      <a:pt x="2455" y="3457"/>
                    </a:cubicBezTo>
                    <a:cubicBezTo>
                      <a:pt x="2593" y="3630"/>
                      <a:pt x="2732" y="3907"/>
                      <a:pt x="2870" y="4045"/>
                    </a:cubicBezTo>
                    <a:cubicBezTo>
                      <a:pt x="3146" y="3768"/>
                      <a:pt x="3319" y="3319"/>
                      <a:pt x="3596" y="3043"/>
                    </a:cubicBezTo>
                    <a:cubicBezTo>
                      <a:pt x="2593" y="2040"/>
                      <a:pt x="1729" y="865"/>
                      <a:pt x="7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" name="Google Shape;1310;p8"/>
              <p:cNvSpPr/>
              <p:nvPr/>
            </p:nvSpPr>
            <p:spPr>
              <a:xfrm>
                <a:off x="7038388" y="3256392"/>
                <a:ext cx="57131" cy="69541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3872" extrusionOk="0">
                    <a:moveTo>
                      <a:pt x="277" y="1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003" y="1729"/>
                      <a:pt x="1867" y="2870"/>
                      <a:pt x="2869" y="3872"/>
                    </a:cubicBezTo>
                    <a:cubicBezTo>
                      <a:pt x="2869" y="3595"/>
                      <a:pt x="3008" y="3319"/>
                      <a:pt x="3180" y="3008"/>
                    </a:cubicBezTo>
                    <a:lnTo>
                      <a:pt x="3008" y="3008"/>
                    </a:lnTo>
                    <a:cubicBezTo>
                      <a:pt x="2143" y="2005"/>
                      <a:pt x="1141" y="1003"/>
                      <a:pt x="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" name="Google Shape;1311;p8"/>
              <p:cNvSpPr/>
              <p:nvPr/>
            </p:nvSpPr>
            <p:spPr>
              <a:xfrm>
                <a:off x="7056384" y="3173201"/>
                <a:ext cx="54652" cy="62106"/>
              </a:xfrm>
              <a:custGeom>
                <a:avLst/>
                <a:gdLst/>
                <a:ahLst/>
                <a:cxnLst/>
                <a:rect l="l" t="t" r="r" b="b"/>
                <a:pathLst>
                  <a:path w="3043" h="3458" extrusionOk="0">
                    <a:moveTo>
                      <a:pt x="139" y="1"/>
                    </a:moveTo>
                    <a:cubicBezTo>
                      <a:pt x="1" y="174"/>
                      <a:pt x="1" y="450"/>
                      <a:pt x="1" y="589"/>
                    </a:cubicBezTo>
                    <a:cubicBezTo>
                      <a:pt x="865" y="1591"/>
                      <a:pt x="2006" y="2455"/>
                      <a:pt x="3042" y="3457"/>
                    </a:cubicBezTo>
                    <a:lnTo>
                      <a:pt x="3042" y="2593"/>
                    </a:lnTo>
                    <a:cubicBezTo>
                      <a:pt x="2006" y="1729"/>
                      <a:pt x="1003" y="865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" name="Google Shape;1312;p8"/>
              <p:cNvSpPr/>
              <p:nvPr/>
            </p:nvSpPr>
            <p:spPr>
              <a:xfrm>
                <a:off x="6942787" y="3338954"/>
                <a:ext cx="25467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868" extrusionOk="0">
                    <a:moveTo>
                      <a:pt x="139" y="1"/>
                    </a:moveTo>
                    <a:cubicBezTo>
                      <a:pt x="139" y="139"/>
                      <a:pt x="0" y="139"/>
                      <a:pt x="0" y="277"/>
                    </a:cubicBezTo>
                    <a:lnTo>
                      <a:pt x="0" y="450"/>
                    </a:lnTo>
                    <a:lnTo>
                      <a:pt x="139" y="450"/>
                    </a:lnTo>
                    <a:cubicBezTo>
                      <a:pt x="139" y="727"/>
                      <a:pt x="277" y="865"/>
                      <a:pt x="415" y="1003"/>
                    </a:cubicBezTo>
                    <a:cubicBezTo>
                      <a:pt x="553" y="1314"/>
                      <a:pt x="726" y="1453"/>
                      <a:pt x="1003" y="1591"/>
                    </a:cubicBezTo>
                    <a:cubicBezTo>
                      <a:pt x="1141" y="1729"/>
                      <a:pt x="1279" y="1729"/>
                      <a:pt x="1418" y="1867"/>
                    </a:cubicBezTo>
                    <a:cubicBezTo>
                      <a:pt x="1141" y="1591"/>
                      <a:pt x="864" y="1141"/>
                      <a:pt x="553" y="865"/>
                    </a:cubicBezTo>
                    <a:cubicBezTo>
                      <a:pt x="415" y="588"/>
                      <a:pt x="277" y="277"/>
                      <a:pt x="1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" name="Google Shape;1313;p8"/>
              <p:cNvSpPr/>
              <p:nvPr/>
            </p:nvSpPr>
            <p:spPr>
              <a:xfrm>
                <a:off x="7056384" y="3116717"/>
                <a:ext cx="57131" cy="51545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870" extrusionOk="0">
                    <a:moveTo>
                      <a:pt x="1" y="1"/>
                    </a:moveTo>
                    <a:lnTo>
                      <a:pt x="1" y="139"/>
                    </a:lnTo>
                    <a:cubicBezTo>
                      <a:pt x="1003" y="1141"/>
                      <a:pt x="2178" y="1867"/>
                      <a:pt x="3181" y="2869"/>
                    </a:cubicBezTo>
                    <a:lnTo>
                      <a:pt x="3181" y="2005"/>
                    </a:lnTo>
                    <a:cubicBezTo>
                      <a:pt x="3042" y="2005"/>
                      <a:pt x="3042" y="2005"/>
                      <a:pt x="3042" y="1867"/>
                    </a:cubicBezTo>
                    <a:cubicBezTo>
                      <a:pt x="2178" y="1141"/>
                      <a:pt x="1003" y="72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" name="Google Shape;1314;p8"/>
              <p:cNvSpPr/>
              <p:nvPr/>
            </p:nvSpPr>
            <p:spPr>
              <a:xfrm>
                <a:off x="6955826" y="3083186"/>
                <a:ext cx="18014" cy="31071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730" extrusionOk="0">
                    <a:moveTo>
                      <a:pt x="0" y="1"/>
                    </a:moveTo>
                    <a:lnTo>
                      <a:pt x="0" y="1729"/>
                    </a:lnTo>
                    <a:cubicBezTo>
                      <a:pt x="277" y="1280"/>
                      <a:pt x="553" y="1003"/>
                      <a:pt x="1003" y="554"/>
                    </a:cubicBezTo>
                    <a:cubicBezTo>
                      <a:pt x="692" y="416"/>
                      <a:pt x="415" y="139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5" name="Google Shape;1315;p8"/>
              <p:cNvSpPr/>
              <p:nvPr/>
            </p:nvSpPr>
            <p:spPr>
              <a:xfrm>
                <a:off x="6958304" y="305464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417"/>
                      <a:pt x="1279" y="1728"/>
                    </a:cubicBezTo>
                    <a:lnTo>
                      <a:pt x="1418" y="1728"/>
                    </a:lnTo>
                    <a:cubicBezTo>
                      <a:pt x="1590" y="1590"/>
                      <a:pt x="1729" y="1417"/>
                      <a:pt x="1867" y="1417"/>
                    </a:cubicBezTo>
                    <a:cubicBezTo>
                      <a:pt x="1141" y="1002"/>
                      <a:pt x="554" y="415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6" name="Google Shape;1316;p8"/>
              <p:cNvSpPr/>
              <p:nvPr/>
            </p:nvSpPr>
            <p:spPr>
              <a:xfrm>
                <a:off x="7045841" y="3225357"/>
                <a:ext cx="57131" cy="75127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183" extrusionOk="0">
                    <a:moveTo>
                      <a:pt x="173" y="0"/>
                    </a:moveTo>
                    <a:lnTo>
                      <a:pt x="173" y="139"/>
                    </a:lnTo>
                    <a:lnTo>
                      <a:pt x="0" y="1003"/>
                    </a:lnTo>
                    <a:cubicBezTo>
                      <a:pt x="864" y="2005"/>
                      <a:pt x="1901" y="3146"/>
                      <a:pt x="2904" y="4183"/>
                    </a:cubicBezTo>
                    <a:cubicBezTo>
                      <a:pt x="3042" y="3872"/>
                      <a:pt x="3042" y="3457"/>
                      <a:pt x="3180" y="3146"/>
                    </a:cubicBezTo>
                    <a:cubicBezTo>
                      <a:pt x="2593" y="2593"/>
                      <a:pt x="1901" y="2005"/>
                      <a:pt x="1452" y="1418"/>
                    </a:cubicBezTo>
                    <a:cubicBezTo>
                      <a:pt x="1037" y="1003"/>
                      <a:pt x="588" y="553"/>
                      <a:pt x="1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" name="Google Shape;1317;p8"/>
              <p:cNvSpPr/>
              <p:nvPr/>
            </p:nvSpPr>
            <p:spPr>
              <a:xfrm>
                <a:off x="6945265" y="3178805"/>
                <a:ext cx="4993" cy="56502"/>
              </a:xfrm>
              <a:custGeom>
                <a:avLst/>
                <a:gdLst/>
                <a:ahLst/>
                <a:cxnLst/>
                <a:rect l="l" t="t" r="r" b="b"/>
                <a:pathLst>
                  <a:path w="278" h="3146" extrusionOk="0">
                    <a:moveTo>
                      <a:pt x="277" y="1"/>
                    </a:moveTo>
                    <a:cubicBezTo>
                      <a:pt x="277" y="726"/>
                      <a:pt x="139" y="1417"/>
                      <a:pt x="139" y="2143"/>
                    </a:cubicBezTo>
                    <a:lnTo>
                      <a:pt x="139" y="2592"/>
                    </a:lnTo>
                    <a:lnTo>
                      <a:pt x="1" y="3007"/>
                    </a:lnTo>
                    <a:cubicBezTo>
                      <a:pt x="139" y="3007"/>
                      <a:pt x="139" y="3145"/>
                      <a:pt x="139" y="3145"/>
                    </a:cubicBezTo>
                    <a:cubicBezTo>
                      <a:pt x="277" y="2143"/>
                      <a:pt x="277" y="1141"/>
                      <a:pt x="2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8" name="Google Shape;1318;p8"/>
              <p:cNvSpPr/>
              <p:nvPr/>
            </p:nvSpPr>
            <p:spPr>
              <a:xfrm>
                <a:off x="6942787" y="3300466"/>
                <a:ext cx="2496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142" extrusionOk="0">
                    <a:moveTo>
                      <a:pt x="0" y="1"/>
                    </a:moveTo>
                    <a:lnTo>
                      <a:pt x="0" y="865"/>
                    </a:lnTo>
                    <a:cubicBezTo>
                      <a:pt x="0" y="1003"/>
                      <a:pt x="139" y="1141"/>
                      <a:pt x="139" y="1141"/>
                    </a:cubicBezTo>
                    <a:lnTo>
                      <a:pt x="139" y="692"/>
                    </a:lnTo>
                    <a:lnTo>
                      <a:pt x="139" y="277"/>
                    </a:lnTo>
                    <a:cubicBezTo>
                      <a:pt x="139" y="139"/>
                      <a:pt x="139" y="139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9" name="Google Shape;1319;p8"/>
              <p:cNvSpPr/>
              <p:nvPr/>
            </p:nvSpPr>
            <p:spPr>
              <a:xfrm>
                <a:off x="6477192" y="3018009"/>
                <a:ext cx="465613" cy="338977"/>
              </a:xfrm>
              <a:custGeom>
                <a:avLst/>
                <a:gdLst/>
                <a:ahLst/>
                <a:cxnLst/>
                <a:rect l="l" t="t" r="r" b="b"/>
                <a:pathLst>
                  <a:path w="25925" h="18874" extrusionOk="0">
                    <a:moveTo>
                      <a:pt x="25924" y="1"/>
                    </a:moveTo>
                    <a:lnTo>
                      <a:pt x="25924" y="1"/>
                    </a:lnTo>
                    <a:cubicBezTo>
                      <a:pt x="25786" y="173"/>
                      <a:pt x="25475" y="450"/>
                      <a:pt x="25198" y="588"/>
                    </a:cubicBezTo>
                    <a:cubicBezTo>
                      <a:pt x="24611" y="865"/>
                      <a:pt x="23885" y="1038"/>
                      <a:pt x="23332" y="1314"/>
                    </a:cubicBezTo>
                    <a:lnTo>
                      <a:pt x="22744" y="1591"/>
                    </a:lnTo>
                    <a:cubicBezTo>
                      <a:pt x="22157" y="1729"/>
                      <a:pt x="21604" y="2040"/>
                      <a:pt x="21016" y="2178"/>
                    </a:cubicBezTo>
                    <a:cubicBezTo>
                      <a:pt x="20014" y="2593"/>
                      <a:pt x="19150" y="2904"/>
                      <a:pt x="18285" y="3181"/>
                    </a:cubicBezTo>
                    <a:cubicBezTo>
                      <a:pt x="17283" y="3457"/>
                      <a:pt x="16419" y="3630"/>
                      <a:pt x="15555" y="3768"/>
                    </a:cubicBezTo>
                    <a:cubicBezTo>
                      <a:pt x="14691" y="3907"/>
                      <a:pt x="13827" y="4045"/>
                      <a:pt x="12962" y="4183"/>
                    </a:cubicBezTo>
                    <a:lnTo>
                      <a:pt x="11649" y="4183"/>
                    </a:lnTo>
                    <a:cubicBezTo>
                      <a:pt x="10232" y="4183"/>
                      <a:pt x="8780" y="4045"/>
                      <a:pt x="7467" y="3768"/>
                    </a:cubicBezTo>
                    <a:cubicBezTo>
                      <a:pt x="6775" y="3630"/>
                      <a:pt x="5911" y="3457"/>
                      <a:pt x="5047" y="3319"/>
                    </a:cubicBezTo>
                    <a:cubicBezTo>
                      <a:pt x="4321" y="3042"/>
                      <a:pt x="3595" y="2766"/>
                      <a:pt x="2869" y="2317"/>
                    </a:cubicBezTo>
                    <a:cubicBezTo>
                      <a:pt x="2005" y="1902"/>
                      <a:pt x="1003" y="1176"/>
                      <a:pt x="0" y="312"/>
                    </a:cubicBezTo>
                    <a:lnTo>
                      <a:pt x="0" y="7640"/>
                    </a:lnTo>
                    <a:lnTo>
                      <a:pt x="0" y="7778"/>
                    </a:lnTo>
                    <a:lnTo>
                      <a:pt x="0" y="9091"/>
                    </a:lnTo>
                    <a:lnTo>
                      <a:pt x="0" y="11684"/>
                    </a:lnTo>
                    <a:lnTo>
                      <a:pt x="0" y="12963"/>
                    </a:lnTo>
                    <a:cubicBezTo>
                      <a:pt x="0" y="12963"/>
                      <a:pt x="139" y="12963"/>
                      <a:pt x="139" y="13135"/>
                    </a:cubicBezTo>
                    <a:cubicBezTo>
                      <a:pt x="277" y="13412"/>
                      <a:pt x="415" y="13688"/>
                      <a:pt x="554" y="13827"/>
                    </a:cubicBezTo>
                    <a:cubicBezTo>
                      <a:pt x="1141" y="14553"/>
                      <a:pt x="1590" y="15140"/>
                      <a:pt x="2144" y="15728"/>
                    </a:cubicBezTo>
                    <a:cubicBezTo>
                      <a:pt x="2869" y="16281"/>
                      <a:pt x="3734" y="16868"/>
                      <a:pt x="4598" y="17283"/>
                    </a:cubicBezTo>
                    <a:cubicBezTo>
                      <a:pt x="5600" y="17733"/>
                      <a:pt x="6914" y="18147"/>
                      <a:pt x="8192" y="18458"/>
                    </a:cubicBezTo>
                    <a:cubicBezTo>
                      <a:pt x="9644" y="18735"/>
                      <a:pt x="11096" y="18873"/>
                      <a:pt x="12513" y="18873"/>
                    </a:cubicBezTo>
                    <a:lnTo>
                      <a:pt x="14103" y="18873"/>
                    </a:lnTo>
                    <a:cubicBezTo>
                      <a:pt x="15417" y="18735"/>
                      <a:pt x="16557" y="18597"/>
                      <a:pt x="17836" y="18320"/>
                    </a:cubicBezTo>
                    <a:cubicBezTo>
                      <a:pt x="18873" y="18147"/>
                      <a:pt x="20014" y="17871"/>
                      <a:pt x="21154" y="17456"/>
                    </a:cubicBezTo>
                    <a:cubicBezTo>
                      <a:pt x="22157" y="17145"/>
                      <a:pt x="23194" y="16730"/>
                      <a:pt x="24196" y="16143"/>
                    </a:cubicBezTo>
                    <a:cubicBezTo>
                      <a:pt x="24473" y="15866"/>
                      <a:pt x="24749" y="15728"/>
                      <a:pt x="24922" y="15555"/>
                    </a:cubicBezTo>
                    <a:cubicBezTo>
                      <a:pt x="24922" y="15417"/>
                      <a:pt x="25060" y="15417"/>
                      <a:pt x="25060" y="15417"/>
                    </a:cubicBezTo>
                    <a:cubicBezTo>
                      <a:pt x="25060" y="14414"/>
                      <a:pt x="25198" y="13274"/>
                      <a:pt x="25198" y="12271"/>
                    </a:cubicBezTo>
                    <a:cubicBezTo>
                      <a:pt x="25337" y="10820"/>
                      <a:pt x="25337" y="9368"/>
                      <a:pt x="25475" y="8089"/>
                    </a:cubicBezTo>
                    <a:lnTo>
                      <a:pt x="25613" y="6361"/>
                    </a:lnTo>
                    <a:cubicBezTo>
                      <a:pt x="25786" y="4494"/>
                      <a:pt x="25924" y="2317"/>
                      <a:pt x="259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0" name="Google Shape;1320;p8"/>
              <p:cNvSpPr/>
              <p:nvPr/>
            </p:nvSpPr>
            <p:spPr>
              <a:xfrm>
                <a:off x="6484645" y="2935447"/>
                <a:ext cx="460638" cy="85687"/>
              </a:xfrm>
              <a:custGeom>
                <a:avLst/>
                <a:gdLst/>
                <a:ahLst/>
                <a:cxnLst/>
                <a:rect l="l" t="t" r="r" b="b"/>
                <a:pathLst>
                  <a:path w="25648" h="4771" extrusionOk="0">
                    <a:moveTo>
                      <a:pt x="139" y="1"/>
                    </a:moveTo>
                    <a:cubicBezTo>
                      <a:pt x="139" y="277"/>
                      <a:pt x="139" y="588"/>
                      <a:pt x="0" y="865"/>
                    </a:cubicBezTo>
                    <a:lnTo>
                      <a:pt x="0" y="1003"/>
                    </a:lnTo>
                    <a:lnTo>
                      <a:pt x="139" y="1003"/>
                    </a:lnTo>
                    <a:cubicBezTo>
                      <a:pt x="311" y="1314"/>
                      <a:pt x="588" y="1452"/>
                      <a:pt x="726" y="1729"/>
                    </a:cubicBezTo>
                    <a:lnTo>
                      <a:pt x="864" y="1729"/>
                    </a:lnTo>
                    <a:cubicBezTo>
                      <a:pt x="1452" y="2316"/>
                      <a:pt x="2178" y="2731"/>
                      <a:pt x="3042" y="3181"/>
                    </a:cubicBezTo>
                    <a:cubicBezTo>
                      <a:pt x="4044" y="3734"/>
                      <a:pt x="5047" y="4045"/>
                      <a:pt x="6360" y="4321"/>
                    </a:cubicBezTo>
                    <a:cubicBezTo>
                      <a:pt x="7639" y="4598"/>
                      <a:pt x="8953" y="4770"/>
                      <a:pt x="10370" y="4770"/>
                    </a:cubicBezTo>
                    <a:lnTo>
                      <a:pt x="12098" y="4770"/>
                    </a:lnTo>
                    <a:lnTo>
                      <a:pt x="11960" y="4598"/>
                    </a:lnTo>
                    <a:cubicBezTo>
                      <a:pt x="13550" y="4598"/>
                      <a:pt x="15278" y="4321"/>
                      <a:pt x="17006" y="3906"/>
                    </a:cubicBezTo>
                    <a:cubicBezTo>
                      <a:pt x="17870" y="3734"/>
                      <a:pt x="18735" y="3595"/>
                      <a:pt x="19599" y="3319"/>
                    </a:cubicBezTo>
                    <a:cubicBezTo>
                      <a:pt x="20601" y="3042"/>
                      <a:pt x="21603" y="2731"/>
                      <a:pt x="22329" y="2455"/>
                    </a:cubicBezTo>
                    <a:cubicBezTo>
                      <a:pt x="23781" y="2005"/>
                      <a:pt x="24645" y="1591"/>
                      <a:pt x="25509" y="1003"/>
                    </a:cubicBezTo>
                    <a:lnTo>
                      <a:pt x="25648" y="1003"/>
                    </a:lnTo>
                    <a:lnTo>
                      <a:pt x="25648" y="588"/>
                    </a:lnTo>
                    <a:cubicBezTo>
                      <a:pt x="25509" y="450"/>
                      <a:pt x="25509" y="139"/>
                      <a:pt x="25648" y="1"/>
                    </a:cubicBezTo>
                    <a:cubicBezTo>
                      <a:pt x="25509" y="1"/>
                      <a:pt x="25509" y="1"/>
                      <a:pt x="25371" y="139"/>
                    </a:cubicBezTo>
                    <a:cubicBezTo>
                      <a:pt x="25198" y="139"/>
                      <a:pt x="25060" y="277"/>
                      <a:pt x="24783" y="277"/>
                    </a:cubicBezTo>
                    <a:lnTo>
                      <a:pt x="24645" y="450"/>
                    </a:lnTo>
                    <a:cubicBezTo>
                      <a:pt x="24507" y="450"/>
                      <a:pt x="24196" y="588"/>
                      <a:pt x="24058" y="726"/>
                    </a:cubicBezTo>
                    <a:cubicBezTo>
                      <a:pt x="23781" y="865"/>
                      <a:pt x="23470" y="865"/>
                      <a:pt x="23332" y="1003"/>
                    </a:cubicBezTo>
                    <a:cubicBezTo>
                      <a:pt x="22329" y="1452"/>
                      <a:pt x="21327" y="1867"/>
                      <a:pt x="20325" y="2178"/>
                    </a:cubicBezTo>
                    <a:cubicBezTo>
                      <a:pt x="19149" y="2455"/>
                      <a:pt x="18147" y="2731"/>
                      <a:pt x="17145" y="2869"/>
                    </a:cubicBezTo>
                    <a:cubicBezTo>
                      <a:pt x="16004" y="3042"/>
                      <a:pt x="15002" y="3181"/>
                      <a:pt x="14137" y="3181"/>
                    </a:cubicBezTo>
                    <a:lnTo>
                      <a:pt x="13965" y="3181"/>
                    </a:lnTo>
                    <a:cubicBezTo>
                      <a:pt x="13550" y="3181"/>
                      <a:pt x="13100" y="3181"/>
                      <a:pt x="12547" y="3042"/>
                    </a:cubicBezTo>
                    <a:lnTo>
                      <a:pt x="10508" y="3042"/>
                    </a:lnTo>
                    <a:cubicBezTo>
                      <a:pt x="8953" y="2869"/>
                      <a:pt x="7639" y="2731"/>
                      <a:pt x="6499" y="2455"/>
                    </a:cubicBezTo>
                    <a:cubicBezTo>
                      <a:pt x="5634" y="2316"/>
                      <a:pt x="4044" y="2005"/>
                      <a:pt x="2731" y="1452"/>
                    </a:cubicBezTo>
                    <a:cubicBezTo>
                      <a:pt x="1590" y="1003"/>
                      <a:pt x="864" y="588"/>
                      <a:pt x="1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1" name="Google Shape;1321;p8"/>
              <p:cNvSpPr/>
              <p:nvPr/>
            </p:nvSpPr>
            <p:spPr>
              <a:xfrm>
                <a:off x="6528719" y="3390481"/>
                <a:ext cx="385529" cy="106844"/>
              </a:xfrm>
              <a:custGeom>
                <a:avLst/>
                <a:gdLst/>
                <a:ahLst/>
                <a:cxnLst/>
                <a:rect l="l" t="t" r="r" b="b"/>
                <a:pathLst>
                  <a:path w="21466" h="5949" extrusionOk="0">
                    <a:moveTo>
                      <a:pt x="21465" y="1"/>
                    </a:moveTo>
                    <a:cubicBezTo>
                      <a:pt x="21327" y="1"/>
                      <a:pt x="21327" y="174"/>
                      <a:pt x="21189" y="174"/>
                    </a:cubicBezTo>
                    <a:cubicBezTo>
                      <a:pt x="20739" y="450"/>
                      <a:pt x="20325" y="588"/>
                      <a:pt x="19737" y="865"/>
                    </a:cubicBezTo>
                    <a:cubicBezTo>
                      <a:pt x="18735" y="1314"/>
                      <a:pt x="17732" y="1729"/>
                      <a:pt x="16557" y="2040"/>
                    </a:cubicBezTo>
                    <a:cubicBezTo>
                      <a:pt x="14414" y="2593"/>
                      <a:pt x="12236" y="2904"/>
                      <a:pt x="10093" y="2904"/>
                    </a:cubicBezTo>
                    <a:lnTo>
                      <a:pt x="9782" y="2904"/>
                    </a:lnTo>
                    <a:cubicBezTo>
                      <a:pt x="8503" y="2904"/>
                      <a:pt x="7190" y="2766"/>
                      <a:pt x="6049" y="2593"/>
                    </a:cubicBezTo>
                    <a:cubicBezTo>
                      <a:pt x="4598" y="2317"/>
                      <a:pt x="3457" y="1902"/>
                      <a:pt x="2455" y="1452"/>
                    </a:cubicBezTo>
                    <a:cubicBezTo>
                      <a:pt x="1729" y="1176"/>
                      <a:pt x="1141" y="865"/>
                      <a:pt x="588" y="450"/>
                    </a:cubicBezTo>
                    <a:lnTo>
                      <a:pt x="588" y="588"/>
                    </a:lnTo>
                    <a:cubicBezTo>
                      <a:pt x="277" y="865"/>
                      <a:pt x="139" y="1038"/>
                      <a:pt x="0" y="1314"/>
                    </a:cubicBezTo>
                    <a:lnTo>
                      <a:pt x="0" y="1591"/>
                    </a:lnTo>
                    <a:lnTo>
                      <a:pt x="0" y="1729"/>
                    </a:lnTo>
                    <a:lnTo>
                      <a:pt x="0" y="1902"/>
                    </a:lnTo>
                    <a:lnTo>
                      <a:pt x="450" y="2317"/>
                    </a:lnTo>
                    <a:cubicBezTo>
                      <a:pt x="865" y="2593"/>
                      <a:pt x="1452" y="3042"/>
                      <a:pt x="2005" y="3319"/>
                    </a:cubicBezTo>
                    <a:cubicBezTo>
                      <a:pt x="4321" y="4321"/>
                      <a:pt x="6775" y="4909"/>
                      <a:pt x="9368" y="5497"/>
                    </a:cubicBezTo>
                    <a:cubicBezTo>
                      <a:pt x="10892" y="5722"/>
                      <a:pt x="12416" y="5948"/>
                      <a:pt x="14034" y="5948"/>
                    </a:cubicBezTo>
                    <a:cubicBezTo>
                      <a:pt x="14397" y="5948"/>
                      <a:pt x="14766" y="5937"/>
                      <a:pt x="15140" y="5911"/>
                    </a:cubicBezTo>
                    <a:cubicBezTo>
                      <a:pt x="16004" y="5911"/>
                      <a:pt x="16868" y="5773"/>
                      <a:pt x="17732" y="5497"/>
                    </a:cubicBezTo>
                    <a:cubicBezTo>
                      <a:pt x="18147" y="5185"/>
                      <a:pt x="18735" y="5047"/>
                      <a:pt x="19149" y="4771"/>
                    </a:cubicBezTo>
                    <a:cubicBezTo>
                      <a:pt x="19599" y="4494"/>
                      <a:pt x="19875" y="4183"/>
                      <a:pt x="20152" y="3768"/>
                    </a:cubicBezTo>
                    <a:cubicBezTo>
                      <a:pt x="20463" y="3457"/>
                      <a:pt x="20739" y="3181"/>
                      <a:pt x="20878" y="2766"/>
                    </a:cubicBezTo>
                    <a:cubicBezTo>
                      <a:pt x="21016" y="2317"/>
                      <a:pt x="21327" y="1729"/>
                      <a:pt x="21327" y="1314"/>
                    </a:cubicBezTo>
                    <a:cubicBezTo>
                      <a:pt x="21465" y="865"/>
                      <a:pt x="21465" y="450"/>
                      <a:pt x="214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2" name="Google Shape;1322;p8"/>
              <p:cNvSpPr/>
              <p:nvPr/>
            </p:nvSpPr>
            <p:spPr>
              <a:xfrm>
                <a:off x="6479670" y="3356968"/>
                <a:ext cx="445121" cy="160796"/>
              </a:xfrm>
              <a:custGeom>
                <a:avLst/>
                <a:gdLst/>
                <a:ahLst/>
                <a:cxnLst/>
                <a:rect l="l" t="t" r="r" b="b"/>
                <a:pathLst>
                  <a:path w="24784" h="8953" extrusionOk="0">
                    <a:moveTo>
                      <a:pt x="416" y="0"/>
                    </a:moveTo>
                    <a:cubicBezTo>
                      <a:pt x="277" y="0"/>
                      <a:pt x="139" y="138"/>
                      <a:pt x="139" y="450"/>
                    </a:cubicBezTo>
                    <a:lnTo>
                      <a:pt x="1" y="450"/>
                    </a:lnTo>
                    <a:cubicBezTo>
                      <a:pt x="1" y="588"/>
                      <a:pt x="139" y="726"/>
                      <a:pt x="139" y="864"/>
                    </a:cubicBezTo>
                    <a:lnTo>
                      <a:pt x="139" y="1003"/>
                    </a:lnTo>
                    <a:cubicBezTo>
                      <a:pt x="139" y="1314"/>
                      <a:pt x="139" y="1590"/>
                      <a:pt x="277" y="1867"/>
                    </a:cubicBezTo>
                    <a:lnTo>
                      <a:pt x="277" y="2040"/>
                    </a:lnTo>
                    <a:cubicBezTo>
                      <a:pt x="1003" y="2904"/>
                      <a:pt x="1867" y="3906"/>
                      <a:pt x="2870" y="4770"/>
                    </a:cubicBezTo>
                    <a:cubicBezTo>
                      <a:pt x="3872" y="5634"/>
                      <a:pt x="5186" y="6498"/>
                      <a:pt x="6637" y="7224"/>
                    </a:cubicBezTo>
                    <a:cubicBezTo>
                      <a:pt x="8054" y="7916"/>
                      <a:pt x="9506" y="8365"/>
                      <a:pt x="11234" y="8641"/>
                    </a:cubicBezTo>
                    <a:cubicBezTo>
                      <a:pt x="12237" y="8780"/>
                      <a:pt x="13239" y="8953"/>
                      <a:pt x="14242" y="8953"/>
                    </a:cubicBezTo>
                    <a:cubicBezTo>
                      <a:pt x="14829" y="8953"/>
                      <a:pt x="15279" y="8953"/>
                      <a:pt x="15693" y="8780"/>
                    </a:cubicBezTo>
                    <a:cubicBezTo>
                      <a:pt x="17007" y="8780"/>
                      <a:pt x="18286" y="8503"/>
                      <a:pt x="19426" y="8088"/>
                    </a:cubicBezTo>
                    <a:cubicBezTo>
                      <a:pt x="20290" y="7777"/>
                      <a:pt x="21016" y="7363"/>
                      <a:pt x="21742" y="6775"/>
                    </a:cubicBezTo>
                    <a:cubicBezTo>
                      <a:pt x="22606" y="6360"/>
                      <a:pt x="23194" y="5773"/>
                      <a:pt x="23747" y="5047"/>
                    </a:cubicBezTo>
                    <a:cubicBezTo>
                      <a:pt x="24196" y="4632"/>
                      <a:pt x="24473" y="4183"/>
                      <a:pt x="24784" y="3768"/>
                    </a:cubicBezTo>
                    <a:lnTo>
                      <a:pt x="24784" y="1590"/>
                    </a:lnTo>
                    <a:cubicBezTo>
                      <a:pt x="24611" y="1590"/>
                      <a:pt x="24335" y="1728"/>
                      <a:pt x="24196" y="1867"/>
                    </a:cubicBezTo>
                    <a:cubicBezTo>
                      <a:pt x="24196" y="2316"/>
                      <a:pt x="24196" y="2731"/>
                      <a:pt x="24058" y="3180"/>
                    </a:cubicBezTo>
                    <a:cubicBezTo>
                      <a:pt x="24058" y="3595"/>
                      <a:pt x="23747" y="4183"/>
                      <a:pt x="23609" y="4632"/>
                    </a:cubicBezTo>
                    <a:cubicBezTo>
                      <a:pt x="23470" y="5047"/>
                      <a:pt x="23194" y="5323"/>
                      <a:pt x="22883" y="5634"/>
                    </a:cubicBezTo>
                    <a:cubicBezTo>
                      <a:pt x="22606" y="6049"/>
                      <a:pt x="22330" y="6360"/>
                      <a:pt x="21880" y="6637"/>
                    </a:cubicBezTo>
                    <a:cubicBezTo>
                      <a:pt x="21466" y="6913"/>
                      <a:pt x="20878" y="7051"/>
                      <a:pt x="20463" y="7363"/>
                    </a:cubicBezTo>
                    <a:cubicBezTo>
                      <a:pt x="19599" y="7639"/>
                      <a:pt x="18735" y="7777"/>
                      <a:pt x="17871" y="7777"/>
                    </a:cubicBezTo>
                    <a:cubicBezTo>
                      <a:pt x="17497" y="7803"/>
                      <a:pt x="17128" y="7814"/>
                      <a:pt x="16765" y="7814"/>
                    </a:cubicBezTo>
                    <a:cubicBezTo>
                      <a:pt x="15147" y="7814"/>
                      <a:pt x="13623" y="7588"/>
                      <a:pt x="12099" y="7363"/>
                    </a:cubicBezTo>
                    <a:cubicBezTo>
                      <a:pt x="9506" y="6775"/>
                      <a:pt x="7052" y="6187"/>
                      <a:pt x="4736" y="5185"/>
                    </a:cubicBezTo>
                    <a:cubicBezTo>
                      <a:pt x="4183" y="4908"/>
                      <a:pt x="3596" y="4459"/>
                      <a:pt x="3181" y="4183"/>
                    </a:cubicBezTo>
                    <a:lnTo>
                      <a:pt x="2731" y="3768"/>
                    </a:lnTo>
                    <a:lnTo>
                      <a:pt x="2731" y="3595"/>
                    </a:lnTo>
                    <a:lnTo>
                      <a:pt x="2731" y="3457"/>
                    </a:lnTo>
                    <a:lnTo>
                      <a:pt x="2731" y="3180"/>
                    </a:lnTo>
                    <a:cubicBezTo>
                      <a:pt x="2870" y="2904"/>
                      <a:pt x="3008" y="2731"/>
                      <a:pt x="3319" y="2454"/>
                    </a:cubicBezTo>
                    <a:lnTo>
                      <a:pt x="3319" y="2316"/>
                    </a:lnTo>
                    <a:cubicBezTo>
                      <a:pt x="2870" y="2040"/>
                      <a:pt x="2317" y="1728"/>
                      <a:pt x="1867" y="1314"/>
                    </a:cubicBezTo>
                    <a:cubicBezTo>
                      <a:pt x="1452" y="864"/>
                      <a:pt x="865" y="450"/>
                      <a:pt x="4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3" name="Google Shape;1323;p8"/>
              <p:cNvSpPr/>
              <p:nvPr/>
            </p:nvSpPr>
            <p:spPr>
              <a:xfrm>
                <a:off x="6940309" y="3372486"/>
                <a:ext cx="2496" cy="249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0"/>
                    </a:moveTo>
                    <a:lnTo>
                      <a:pt x="0" y="139"/>
                    </a:lnTo>
                    <a:cubicBezTo>
                      <a:pt x="0" y="0"/>
                      <a:pt x="0" y="0"/>
                      <a:pt x="13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4" name="Google Shape;1324;p8"/>
              <p:cNvSpPr/>
              <p:nvPr/>
            </p:nvSpPr>
            <p:spPr>
              <a:xfrm>
                <a:off x="6942787" y="3336476"/>
                <a:ext cx="2496" cy="747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416" extrusionOk="0">
                    <a:moveTo>
                      <a:pt x="0" y="1"/>
                    </a:moveTo>
                    <a:lnTo>
                      <a:pt x="0" y="415"/>
                    </a:lnTo>
                    <a:cubicBezTo>
                      <a:pt x="0" y="277"/>
                      <a:pt x="139" y="277"/>
                      <a:pt x="139" y="139"/>
                    </a:cubicBezTo>
                    <a:cubicBezTo>
                      <a:pt x="0" y="139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5" name="Google Shape;1325;p8"/>
              <p:cNvSpPr/>
              <p:nvPr/>
            </p:nvSpPr>
            <p:spPr>
              <a:xfrm>
                <a:off x="6942787" y="3269431"/>
                <a:ext cx="4975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142" extrusionOk="0">
                    <a:moveTo>
                      <a:pt x="139" y="0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39" y="865"/>
                      <a:pt x="139" y="1003"/>
                      <a:pt x="277" y="1141"/>
                    </a:cubicBezTo>
                    <a:lnTo>
                      <a:pt x="277" y="277"/>
                    </a:lnTo>
                    <a:cubicBezTo>
                      <a:pt x="277" y="139"/>
                      <a:pt x="139" y="0"/>
                      <a:pt x="1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6" name="Google Shape;1326;p8"/>
              <p:cNvSpPr/>
              <p:nvPr/>
            </p:nvSpPr>
            <p:spPr>
              <a:xfrm>
                <a:off x="6714946" y="2552414"/>
                <a:ext cx="36028" cy="152732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8504" extrusionOk="0">
                    <a:moveTo>
                      <a:pt x="1003" y="1"/>
                    </a:moveTo>
                    <a:cubicBezTo>
                      <a:pt x="1003" y="1"/>
                      <a:pt x="1003" y="174"/>
                      <a:pt x="865" y="174"/>
                    </a:cubicBezTo>
                    <a:cubicBezTo>
                      <a:pt x="727" y="174"/>
                      <a:pt x="727" y="312"/>
                      <a:pt x="727" y="450"/>
                    </a:cubicBezTo>
                    <a:cubicBezTo>
                      <a:pt x="589" y="727"/>
                      <a:pt x="589" y="1038"/>
                      <a:pt x="589" y="1314"/>
                    </a:cubicBezTo>
                    <a:cubicBezTo>
                      <a:pt x="589" y="1591"/>
                      <a:pt x="727" y="1902"/>
                      <a:pt x="727" y="2179"/>
                    </a:cubicBezTo>
                    <a:cubicBezTo>
                      <a:pt x="865" y="2766"/>
                      <a:pt x="1142" y="3181"/>
                      <a:pt x="1142" y="3769"/>
                    </a:cubicBezTo>
                    <a:cubicBezTo>
                      <a:pt x="1142" y="4183"/>
                      <a:pt x="1142" y="4494"/>
                      <a:pt x="1003" y="4771"/>
                    </a:cubicBezTo>
                    <a:cubicBezTo>
                      <a:pt x="1003" y="5358"/>
                      <a:pt x="865" y="5912"/>
                      <a:pt x="727" y="6361"/>
                    </a:cubicBezTo>
                    <a:cubicBezTo>
                      <a:pt x="589" y="6914"/>
                      <a:pt x="450" y="7502"/>
                      <a:pt x="139" y="7951"/>
                    </a:cubicBezTo>
                    <a:cubicBezTo>
                      <a:pt x="1" y="8227"/>
                      <a:pt x="277" y="8366"/>
                      <a:pt x="450" y="8504"/>
                    </a:cubicBezTo>
                    <a:lnTo>
                      <a:pt x="727" y="8504"/>
                    </a:lnTo>
                    <a:cubicBezTo>
                      <a:pt x="865" y="8366"/>
                      <a:pt x="1003" y="8366"/>
                      <a:pt x="1003" y="8227"/>
                    </a:cubicBezTo>
                    <a:cubicBezTo>
                      <a:pt x="1142" y="7640"/>
                      <a:pt x="1453" y="7225"/>
                      <a:pt x="1591" y="6637"/>
                    </a:cubicBezTo>
                    <a:cubicBezTo>
                      <a:pt x="1729" y="5912"/>
                      <a:pt x="1867" y="5358"/>
                      <a:pt x="2006" y="4771"/>
                    </a:cubicBezTo>
                    <a:lnTo>
                      <a:pt x="2006" y="3907"/>
                    </a:lnTo>
                    <a:cubicBezTo>
                      <a:pt x="2006" y="3630"/>
                      <a:pt x="2006" y="3319"/>
                      <a:pt x="1867" y="3043"/>
                    </a:cubicBezTo>
                    <a:cubicBezTo>
                      <a:pt x="1867" y="2766"/>
                      <a:pt x="1729" y="2455"/>
                      <a:pt x="1591" y="2179"/>
                    </a:cubicBezTo>
                    <a:cubicBezTo>
                      <a:pt x="1591" y="1902"/>
                      <a:pt x="1453" y="1591"/>
                      <a:pt x="1453" y="1314"/>
                    </a:cubicBezTo>
                    <a:lnTo>
                      <a:pt x="1453" y="727"/>
                    </a:lnTo>
                    <a:lnTo>
                      <a:pt x="1453" y="589"/>
                    </a:lnTo>
                    <a:cubicBezTo>
                      <a:pt x="1591" y="589"/>
                      <a:pt x="1591" y="450"/>
                      <a:pt x="1453" y="312"/>
                    </a:cubicBezTo>
                    <a:cubicBezTo>
                      <a:pt x="1453" y="174"/>
                      <a:pt x="1314" y="174"/>
                      <a:pt x="1142" y="174"/>
                    </a:cubicBezTo>
                    <a:cubicBezTo>
                      <a:pt x="1142" y="1"/>
                      <a:pt x="1142" y="1"/>
                      <a:pt x="1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7" name="Google Shape;1327;p8"/>
              <p:cNvSpPr/>
              <p:nvPr/>
            </p:nvSpPr>
            <p:spPr>
              <a:xfrm>
                <a:off x="6459196" y="2664161"/>
                <a:ext cx="669836" cy="778494"/>
              </a:xfrm>
              <a:custGeom>
                <a:avLst/>
                <a:gdLst/>
                <a:ahLst/>
                <a:cxnLst/>
                <a:rect l="l" t="t" r="r" b="b"/>
                <a:pathLst>
                  <a:path w="37296" h="43346" extrusionOk="0">
                    <a:moveTo>
                      <a:pt x="15693" y="9783"/>
                    </a:moveTo>
                    <a:lnTo>
                      <a:pt x="15693" y="10508"/>
                    </a:lnTo>
                    <a:cubicBezTo>
                      <a:pt x="15382" y="10197"/>
                      <a:pt x="15105" y="10059"/>
                      <a:pt x="14967" y="9783"/>
                    </a:cubicBezTo>
                    <a:close/>
                    <a:moveTo>
                      <a:pt x="14241" y="9644"/>
                    </a:moveTo>
                    <a:cubicBezTo>
                      <a:pt x="14379" y="10059"/>
                      <a:pt x="14690" y="10370"/>
                      <a:pt x="14967" y="10647"/>
                    </a:cubicBezTo>
                    <a:lnTo>
                      <a:pt x="15693" y="11373"/>
                    </a:lnTo>
                    <a:lnTo>
                      <a:pt x="14103" y="11373"/>
                    </a:lnTo>
                    <a:cubicBezTo>
                      <a:pt x="14103" y="11373"/>
                      <a:pt x="14103" y="11234"/>
                      <a:pt x="13964" y="11234"/>
                    </a:cubicBezTo>
                    <a:lnTo>
                      <a:pt x="13964" y="11061"/>
                    </a:lnTo>
                    <a:lnTo>
                      <a:pt x="13826" y="11061"/>
                    </a:lnTo>
                    <a:lnTo>
                      <a:pt x="13826" y="10923"/>
                    </a:lnTo>
                    <a:cubicBezTo>
                      <a:pt x="13826" y="10785"/>
                      <a:pt x="13826" y="10508"/>
                      <a:pt x="13964" y="10370"/>
                    </a:cubicBezTo>
                    <a:cubicBezTo>
                      <a:pt x="13964" y="10059"/>
                      <a:pt x="13826" y="9921"/>
                      <a:pt x="13826" y="9644"/>
                    </a:cubicBezTo>
                    <a:close/>
                    <a:moveTo>
                      <a:pt x="12374" y="9644"/>
                    </a:moveTo>
                    <a:cubicBezTo>
                      <a:pt x="12513" y="10059"/>
                      <a:pt x="12651" y="10370"/>
                      <a:pt x="12789" y="10647"/>
                    </a:cubicBezTo>
                    <a:cubicBezTo>
                      <a:pt x="12962" y="10647"/>
                      <a:pt x="12962" y="10647"/>
                      <a:pt x="12962" y="10785"/>
                    </a:cubicBezTo>
                    <a:cubicBezTo>
                      <a:pt x="12962" y="11061"/>
                      <a:pt x="12789" y="11234"/>
                      <a:pt x="12789" y="11511"/>
                    </a:cubicBezTo>
                    <a:cubicBezTo>
                      <a:pt x="12651" y="11373"/>
                      <a:pt x="12513" y="11234"/>
                      <a:pt x="12513" y="11061"/>
                    </a:cubicBezTo>
                    <a:cubicBezTo>
                      <a:pt x="12098" y="10647"/>
                      <a:pt x="11787" y="10197"/>
                      <a:pt x="11510" y="9644"/>
                    </a:cubicBezTo>
                    <a:close/>
                    <a:moveTo>
                      <a:pt x="16557" y="10508"/>
                    </a:moveTo>
                    <a:cubicBezTo>
                      <a:pt x="16833" y="10785"/>
                      <a:pt x="17110" y="11061"/>
                      <a:pt x="17421" y="11511"/>
                    </a:cubicBezTo>
                    <a:cubicBezTo>
                      <a:pt x="17110" y="11511"/>
                      <a:pt x="16833" y="11373"/>
                      <a:pt x="16557" y="11373"/>
                    </a:cubicBezTo>
                    <a:lnTo>
                      <a:pt x="16557" y="10508"/>
                    </a:lnTo>
                    <a:close/>
                    <a:moveTo>
                      <a:pt x="16833" y="9783"/>
                    </a:moveTo>
                    <a:lnTo>
                      <a:pt x="17697" y="9921"/>
                    </a:lnTo>
                    <a:lnTo>
                      <a:pt x="17836" y="9921"/>
                    </a:lnTo>
                    <a:lnTo>
                      <a:pt x="17836" y="10059"/>
                    </a:lnTo>
                    <a:cubicBezTo>
                      <a:pt x="18285" y="10647"/>
                      <a:pt x="18700" y="11234"/>
                      <a:pt x="19149" y="11649"/>
                    </a:cubicBezTo>
                    <a:cubicBezTo>
                      <a:pt x="18838" y="11649"/>
                      <a:pt x="18562" y="11649"/>
                      <a:pt x="18285" y="11511"/>
                    </a:cubicBezTo>
                    <a:cubicBezTo>
                      <a:pt x="17697" y="10923"/>
                      <a:pt x="17283" y="10370"/>
                      <a:pt x="16833" y="9783"/>
                    </a:cubicBezTo>
                    <a:close/>
                    <a:moveTo>
                      <a:pt x="10923" y="9783"/>
                    </a:moveTo>
                    <a:cubicBezTo>
                      <a:pt x="11234" y="10197"/>
                      <a:pt x="11372" y="10647"/>
                      <a:pt x="11649" y="10923"/>
                    </a:cubicBezTo>
                    <a:cubicBezTo>
                      <a:pt x="11787" y="11234"/>
                      <a:pt x="11925" y="11373"/>
                      <a:pt x="12098" y="11649"/>
                    </a:cubicBezTo>
                    <a:cubicBezTo>
                      <a:pt x="11787" y="11649"/>
                      <a:pt x="11649" y="11787"/>
                      <a:pt x="11372" y="11787"/>
                    </a:cubicBezTo>
                    <a:cubicBezTo>
                      <a:pt x="11234" y="11787"/>
                      <a:pt x="11234" y="11649"/>
                      <a:pt x="11234" y="11649"/>
                    </a:cubicBezTo>
                    <a:cubicBezTo>
                      <a:pt x="10784" y="11061"/>
                      <a:pt x="10370" y="10370"/>
                      <a:pt x="9920" y="9921"/>
                    </a:cubicBezTo>
                    <a:cubicBezTo>
                      <a:pt x="10197" y="9783"/>
                      <a:pt x="10508" y="9783"/>
                      <a:pt x="10784" y="9783"/>
                    </a:cubicBezTo>
                    <a:close/>
                    <a:moveTo>
                      <a:pt x="9333" y="9921"/>
                    </a:moveTo>
                    <a:lnTo>
                      <a:pt x="9333" y="10059"/>
                    </a:lnTo>
                    <a:cubicBezTo>
                      <a:pt x="9644" y="10370"/>
                      <a:pt x="9920" y="10785"/>
                      <a:pt x="10197" y="11234"/>
                    </a:cubicBezTo>
                    <a:cubicBezTo>
                      <a:pt x="10370" y="11373"/>
                      <a:pt x="10508" y="11649"/>
                      <a:pt x="10646" y="11926"/>
                    </a:cubicBezTo>
                    <a:cubicBezTo>
                      <a:pt x="10508" y="11926"/>
                      <a:pt x="10197" y="12098"/>
                      <a:pt x="9920" y="12098"/>
                    </a:cubicBezTo>
                    <a:cubicBezTo>
                      <a:pt x="9506" y="11373"/>
                      <a:pt x="9056" y="10785"/>
                      <a:pt x="8641" y="10059"/>
                    </a:cubicBezTo>
                    <a:cubicBezTo>
                      <a:pt x="8918" y="10059"/>
                      <a:pt x="9056" y="9921"/>
                      <a:pt x="9333" y="9921"/>
                    </a:cubicBezTo>
                    <a:close/>
                    <a:moveTo>
                      <a:pt x="19564" y="10059"/>
                    </a:moveTo>
                    <a:cubicBezTo>
                      <a:pt x="19875" y="10785"/>
                      <a:pt x="20290" y="11511"/>
                      <a:pt x="20739" y="12098"/>
                    </a:cubicBezTo>
                    <a:cubicBezTo>
                      <a:pt x="20428" y="12098"/>
                      <a:pt x="20290" y="11926"/>
                      <a:pt x="20013" y="11926"/>
                    </a:cubicBezTo>
                    <a:cubicBezTo>
                      <a:pt x="19875" y="11787"/>
                      <a:pt x="19702" y="11511"/>
                      <a:pt x="19564" y="11373"/>
                    </a:cubicBezTo>
                    <a:cubicBezTo>
                      <a:pt x="19287" y="10923"/>
                      <a:pt x="18838" y="10508"/>
                      <a:pt x="18562" y="10059"/>
                    </a:cubicBezTo>
                    <a:close/>
                    <a:moveTo>
                      <a:pt x="8054" y="10197"/>
                    </a:moveTo>
                    <a:cubicBezTo>
                      <a:pt x="8469" y="10923"/>
                      <a:pt x="8918" y="11649"/>
                      <a:pt x="9333" y="12237"/>
                    </a:cubicBezTo>
                    <a:cubicBezTo>
                      <a:pt x="9056" y="12375"/>
                      <a:pt x="8780" y="12513"/>
                      <a:pt x="8469" y="12513"/>
                    </a:cubicBezTo>
                    <a:cubicBezTo>
                      <a:pt x="8192" y="11787"/>
                      <a:pt x="7777" y="11061"/>
                      <a:pt x="7328" y="10370"/>
                    </a:cubicBezTo>
                    <a:cubicBezTo>
                      <a:pt x="7604" y="10370"/>
                      <a:pt x="7777" y="10197"/>
                      <a:pt x="8054" y="10197"/>
                    </a:cubicBezTo>
                    <a:close/>
                    <a:moveTo>
                      <a:pt x="20566" y="10197"/>
                    </a:moveTo>
                    <a:cubicBezTo>
                      <a:pt x="20739" y="10197"/>
                      <a:pt x="20877" y="10197"/>
                      <a:pt x="21016" y="10370"/>
                    </a:cubicBezTo>
                    <a:cubicBezTo>
                      <a:pt x="21584" y="11206"/>
                      <a:pt x="22120" y="12041"/>
                      <a:pt x="22561" y="13001"/>
                    </a:cubicBezTo>
                    <a:lnTo>
                      <a:pt x="22561" y="13001"/>
                    </a:lnTo>
                    <a:cubicBezTo>
                      <a:pt x="22506" y="12962"/>
                      <a:pt x="22408" y="12962"/>
                      <a:pt x="22295" y="12962"/>
                    </a:cubicBezTo>
                    <a:cubicBezTo>
                      <a:pt x="22156" y="12651"/>
                      <a:pt x="21880" y="12651"/>
                      <a:pt x="21603" y="12513"/>
                    </a:cubicBezTo>
                    <a:cubicBezTo>
                      <a:pt x="21154" y="11649"/>
                      <a:pt x="20739" y="10923"/>
                      <a:pt x="20290" y="10197"/>
                    </a:cubicBezTo>
                    <a:close/>
                    <a:moveTo>
                      <a:pt x="6740" y="10508"/>
                    </a:moveTo>
                    <a:cubicBezTo>
                      <a:pt x="7190" y="11234"/>
                      <a:pt x="7604" y="12098"/>
                      <a:pt x="8054" y="12790"/>
                    </a:cubicBezTo>
                    <a:cubicBezTo>
                      <a:pt x="7916" y="12790"/>
                      <a:pt x="7777" y="12790"/>
                      <a:pt x="7777" y="12962"/>
                    </a:cubicBezTo>
                    <a:cubicBezTo>
                      <a:pt x="7466" y="12962"/>
                      <a:pt x="7190" y="13101"/>
                      <a:pt x="7051" y="13239"/>
                    </a:cubicBezTo>
                    <a:cubicBezTo>
                      <a:pt x="6913" y="13101"/>
                      <a:pt x="6913" y="12962"/>
                      <a:pt x="6740" y="12790"/>
                    </a:cubicBezTo>
                    <a:cubicBezTo>
                      <a:pt x="6464" y="12237"/>
                      <a:pt x="6326" y="11511"/>
                      <a:pt x="6049" y="10785"/>
                    </a:cubicBezTo>
                    <a:cubicBezTo>
                      <a:pt x="6326" y="10647"/>
                      <a:pt x="6602" y="10647"/>
                      <a:pt x="6740" y="10508"/>
                    </a:cubicBezTo>
                    <a:close/>
                    <a:moveTo>
                      <a:pt x="5600" y="10923"/>
                    </a:moveTo>
                    <a:cubicBezTo>
                      <a:pt x="5738" y="11373"/>
                      <a:pt x="5738" y="11787"/>
                      <a:pt x="5876" y="12098"/>
                    </a:cubicBezTo>
                    <a:cubicBezTo>
                      <a:pt x="6049" y="12651"/>
                      <a:pt x="6326" y="13101"/>
                      <a:pt x="6464" y="13516"/>
                    </a:cubicBezTo>
                    <a:cubicBezTo>
                      <a:pt x="6326" y="13654"/>
                      <a:pt x="6049" y="13827"/>
                      <a:pt x="5876" y="13965"/>
                    </a:cubicBezTo>
                    <a:cubicBezTo>
                      <a:pt x="5738" y="13827"/>
                      <a:pt x="5738" y="13654"/>
                      <a:pt x="5600" y="13516"/>
                    </a:cubicBezTo>
                    <a:cubicBezTo>
                      <a:pt x="5323" y="12790"/>
                      <a:pt x="5185" y="12098"/>
                      <a:pt x="4874" y="11234"/>
                    </a:cubicBezTo>
                    <a:cubicBezTo>
                      <a:pt x="5185" y="11234"/>
                      <a:pt x="5323" y="11061"/>
                      <a:pt x="5600" y="10923"/>
                    </a:cubicBezTo>
                    <a:close/>
                    <a:moveTo>
                      <a:pt x="25613" y="12790"/>
                    </a:moveTo>
                    <a:cubicBezTo>
                      <a:pt x="25924" y="13239"/>
                      <a:pt x="26200" y="13516"/>
                      <a:pt x="26477" y="13827"/>
                    </a:cubicBezTo>
                    <a:cubicBezTo>
                      <a:pt x="26477" y="13965"/>
                      <a:pt x="26615" y="14103"/>
                      <a:pt x="26615" y="14241"/>
                    </a:cubicBezTo>
                    <a:cubicBezTo>
                      <a:pt x="26477" y="14241"/>
                      <a:pt x="26477" y="14380"/>
                      <a:pt x="26339" y="14380"/>
                    </a:cubicBezTo>
                    <a:cubicBezTo>
                      <a:pt x="26062" y="13827"/>
                      <a:pt x="25751" y="13377"/>
                      <a:pt x="25475" y="12790"/>
                    </a:cubicBezTo>
                    <a:lnTo>
                      <a:pt x="25475" y="12790"/>
                    </a:lnTo>
                    <a:lnTo>
                      <a:pt x="25613" y="12962"/>
                    </a:lnTo>
                    <a:lnTo>
                      <a:pt x="25613" y="12790"/>
                    </a:lnTo>
                    <a:close/>
                    <a:moveTo>
                      <a:pt x="4459" y="11511"/>
                    </a:moveTo>
                    <a:cubicBezTo>
                      <a:pt x="4597" y="12513"/>
                      <a:pt x="4874" y="13377"/>
                      <a:pt x="5323" y="14241"/>
                    </a:cubicBezTo>
                    <a:cubicBezTo>
                      <a:pt x="5185" y="14380"/>
                      <a:pt x="5012" y="14518"/>
                      <a:pt x="4874" y="14691"/>
                    </a:cubicBezTo>
                    <a:cubicBezTo>
                      <a:pt x="4597" y="14103"/>
                      <a:pt x="4321" y="13654"/>
                      <a:pt x="4148" y="13101"/>
                    </a:cubicBezTo>
                    <a:cubicBezTo>
                      <a:pt x="4010" y="12651"/>
                      <a:pt x="3871" y="12375"/>
                      <a:pt x="3733" y="11926"/>
                    </a:cubicBezTo>
                    <a:cubicBezTo>
                      <a:pt x="3871" y="11787"/>
                      <a:pt x="4148" y="11649"/>
                      <a:pt x="4459" y="11511"/>
                    </a:cubicBezTo>
                    <a:close/>
                    <a:moveTo>
                      <a:pt x="23470" y="11511"/>
                    </a:moveTo>
                    <a:cubicBezTo>
                      <a:pt x="23746" y="11649"/>
                      <a:pt x="24196" y="11926"/>
                      <a:pt x="24472" y="12098"/>
                    </a:cubicBezTo>
                    <a:cubicBezTo>
                      <a:pt x="24610" y="12513"/>
                      <a:pt x="24887" y="12962"/>
                      <a:pt x="25060" y="13377"/>
                    </a:cubicBezTo>
                    <a:cubicBezTo>
                      <a:pt x="25336" y="13827"/>
                      <a:pt x="25613" y="14241"/>
                      <a:pt x="25751" y="14691"/>
                    </a:cubicBezTo>
                    <a:cubicBezTo>
                      <a:pt x="25613" y="14691"/>
                      <a:pt x="25475" y="14829"/>
                      <a:pt x="25336" y="14829"/>
                    </a:cubicBezTo>
                    <a:cubicBezTo>
                      <a:pt x="24610" y="13827"/>
                      <a:pt x="24023" y="12651"/>
                      <a:pt x="23470" y="11511"/>
                    </a:cubicBezTo>
                    <a:close/>
                    <a:moveTo>
                      <a:pt x="2420" y="13101"/>
                    </a:moveTo>
                    <a:cubicBezTo>
                      <a:pt x="2731" y="13827"/>
                      <a:pt x="2869" y="14518"/>
                      <a:pt x="3284" y="15106"/>
                    </a:cubicBezTo>
                    <a:cubicBezTo>
                      <a:pt x="2869" y="14967"/>
                      <a:pt x="2592" y="14691"/>
                      <a:pt x="2281" y="14518"/>
                    </a:cubicBezTo>
                    <a:lnTo>
                      <a:pt x="2143" y="14380"/>
                    </a:lnTo>
                    <a:cubicBezTo>
                      <a:pt x="2143" y="14380"/>
                      <a:pt x="2005" y="14241"/>
                      <a:pt x="1867" y="14241"/>
                    </a:cubicBezTo>
                    <a:cubicBezTo>
                      <a:pt x="2005" y="13965"/>
                      <a:pt x="2005" y="13827"/>
                      <a:pt x="2143" y="13654"/>
                    </a:cubicBezTo>
                    <a:cubicBezTo>
                      <a:pt x="2143" y="13377"/>
                      <a:pt x="2281" y="13239"/>
                      <a:pt x="2420" y="13101"/>
                    </a:cubicBezTo>
                    <a:close/>
                    <a:moveTo>
                      <a:pt x="3146" y="12375"/>
                    </a:moveTo>
                    <a:cubicBezTo>
                      <a:pt x="3595" y="13239"/>
                      <a:pt x="4010" y="14241"/>
                      <a:pt x="4459" y="15106"/>
                    </a:cubicBezTo>
                    <a:cubicBezTo>
                      <a:pt x="4321" y="15244"/>
                      <a:pt x="4148" y="15382"/>
                      <a:pt x="4148" y="15382"/>
                    </a:cubicBezTo>
                    <a:cubicBezTo>
                      <a:pt x="3871" y="15106"/>
                      <a:pt x="3595" y="14691"/>
                      <a:pt x="3457" y="14241"/>
                    </a:cubicBezTo>
                    <a:cubicBezTo>
                      <a:pt x="3284" y="13827"/>
                      <a:pt x="3146" y="13377"/>
                      <a:pt x="3007" y="12790"/>
                    </a:cubicBezTo>
                    <a:cubicBezTo>
                      <a:pt x="2869" y="12790"/>
                      <a:pt x="2869" y="12651"/>
                      <a:pt x="2869" y="12651"/>
                    </a:cubicBezTo>
                    <a:cubicBezTo>
                      <a:pt x="3007" y="12513"/>
                      <a:pt x="3007" y="12375"/>
                      <a:pt x="3146" y="12375"/>
                    </a:cubicBezTo>
                    <a:close/>
                    <a:moveTo>
                      <a:pt x="15693" y="12237"/>
                    </a:moveTo>
                    <a:cubicBezTo>
                      <a:pt x="15693" y="12651"/>
                      <a:pt x="15693" y="12962"/>
                      <a:pt x="15831" y="13377"/>
                    </a:cubicBezTo>
                    <a:cubicBezTo>
                      <a:pt x="15969" y="13654"/>
                      <a:pt x="15969" y="14103"/>
                      <a:pt x="16246" y="14518"/>
                    </a:cubicBezTo>
                    <a:cubicBezTo>
                      <a:pt x="16246" y="14691"/>
                      <a:pt x="16419" y="14829"/>
                      <a:pt x="16557" y="14829"/>
                    </a:cubicBezTo>
                    <a:cubicBezTo>
                      <a:pt x="16695" y="14829"/>
                      <a:pt x="16695" y="14829"/>
                      <a:pt x="16833" y="14691"/>
                    </a:cubicBezTo>
                    <a:cubicBezTo>
                      <a:pt x="16972" y="14691"/>
                      <a:pt x="16972" y="14518"/>
                      <a:pt x="16972" y="14518"/>
                    </a:cubicBezTo>
                    <a:cubicBezTo>
                      <a:pt x="17110" y="14380"/>
                      <a:pt x="17110" y="14241"/>
                      <a:pt x="16972" y="14103"/>
                    </a:cubicBezTo>
                    <a:lnTo>
                      <a:pt x="16972" y="13965"/>
                    </a:lnTo>
                    <a:cubicBezTo>
                      <a:pt x="16833" y="13377"/>
                      <a:pt x="16695" y="12962"/>
                      <a:pt x="16557" y="12237"/>
                    </a:cubicBezTo>
                    <a:lnTo>
                      <a:pt x="16557" y="12237"/>
                    </a:lnTo>
                    <a:cubicBezTo>
                      <a:pt x="17283" y="12375"/>
                      <a:pt x="17974" y="12375"/>
                      <a:pt x="18700" y="12513"/>
                    </a:cubicBezTo>
                    <a:cubicBezTo>
                      <a:pt x="19702" y="12790"/>
                      <a:pt x="20566" y="12962"/>
                      <a:pt x="21292" y="13377"/>
                    </a:cubicBezTo>
                    <a:cubicBezTo>
                      <a:pt x="21880" y="13654"/>
                      <a:pt x="22295" y="13827"/>
                      <a:pt x="22606" y="14103"/>
                    </a:cubicBezTo>
                    <a:cubicBezTo>
                      <a:pt x="22744" y="14380"/>
                      <a:pt x="23020" y="14518"/>
                      <a:pt x="23159" y="14829"/>
                    </a:cubicBezTo>
                    <a:cubicBezTo>
                      <a:pt x="23332" y="14967"/>
                      <a:pt x="23332" y="15106"/>
                      <a:pt x="23470" y="15244"/>
                    </a:cubicBezTo>
                    <a:lnTo>
                      <a:pt x="23470" y="15382"/>
                    </a:lnTo>
                    <a:lnTo>
                      <a:pt x="23470" y="15555"/>
                    </a:lnTo>
                    <a:lnTo>
                      <a:pt x="23470" y="15693"/>
                    </a:lnTo>
                    <a:cubicBezTo>
                      <a:pt x="23332" y="15693"/>
                      <a:pt x="23159" y="15831"/>
                      <a:pt x="23020" y="15831"/>
                    </a:cubicBezTo>
                    <a:cubicBezTo>
                      <a:pt x="21016" y="16557"/>
                      <a:pt x="19011" y="17110"/>
                      <a:pt x="16972" y="17283"/>
                    </a:cubicBezTo>
                    <a:lnTo>
                      <a:pt x="12513" y="17283"/>
                    </a:lnTo>
                    <a:cubicBezTo>
                      <a:pt x="10784" y="17110"/>
                      <a:pt x="9333" y="16972"/>
                      <a:pt x="7916" y="16696"/>
                    </a:cubicBezTo>
                    <a:cubicBezTo>
                      <a:pt x="6740" y="16419"/>
                      <a:pt x="5738" y="16246"/>
                      <a:pt x="4874" y="15970"/>
                    </a:cubicBezTo>
                    <a:cubicBezTo>
                      <a:pt x="5323" y="15555"/>
                      <a:pt x="5738" y="15106"/>
                      <a:pt x="6326" y="14691"/>
                    </a:cubicBezTo>
                    <a:cubicBezTo>
                      <a:pt x="7190" y="14103"/>
                      <a:pt x="7916" y="13654"/>
                      <a:pt x="8918" y="13377"/>
                    </a:cubicBezTo>
                    <a:cubicBezTo>
                      <a:pt x="9920" y="12962"/>
                      <a:pt x="11061" y="12651"/>
                      <a:pt x="12374" y="12513"/>
                    </a:cubicBezTo>
                    <a:lnTo>
                      <a:pt x="12374" y="12513"/>
                    </a:lnTo>
                    <a:lnTo>
                      <a:pt x="12236" y="12962"/>
                    </a:lnTo>
                    <a:lnTo>
                      <a:pt x="12098" y="13101"/>
                    </a:lnTo>
                    <a:cubicBezTo>
                      <a:pt x="11925" y="13516"/>
                      <a:pt x="11787" y="13827"/>
                      <a:pt x="11649" y="14103"/>
                    </a:cubicBezTo>
                    <a:cubicBezTo>
                      <a:pt x="11510" y="14518"/>
                      <a:pt x="11510" y="14967"/>
                      <a:pt x="11510" y="15382"/>
                    </a:cubicBezTo>
                    <a:cubicBezTo>
                      <a:pt x="11372" y="15555"/>
                      <a:pt x="11510" y="15555"/>
                      <a:pt x="11510" y="15693"/>
                    </a:cubicBezTo>
                    <a:cubicBezTo>
                      <a:pt x="11649" y="15831"/>
                      <a:pt x="11787" y="15831"/>
                      <a:pt x="11925" y="15831"/>
                    </a:cubicBezTo>
                    <a:cubicBezTo>
                      <a:pt x="12098" y="15831"/>
                      <a:pt x="12374" y="15693"/>
                      <a:pt x="12374" y="15382"/>
                    </a:cubicBezTo>
                    <a:lnTo>
                      <a:pt x="12374" y="14967"/>
                    </a:lnTo>
                    <a:cubicBezTo>
                      <a:pt x="12513" y="14691"/>
                      <a:pt x="12513" y="14241"/>
                      <a:pt x="12651" y="13965"/>
                    </a:cubicBezTo>
                    <a:cubicBezTo>
                      <a:pt x="12789" y="13654"/>
                      <a:pt x="12962" y="13377"/>
                      <a:pt x="13100" y="13101"/>
                    </a:cubicBezTo>
                    <a:lnTo>
                      <a:pt x="13239" y="12790"/>
                    </a:lnTo>
                    <a:cubicBezTo>
                      <a:pt x="13239" y="12651"/>
                      <a:pt x="13377" y="12513"/>
                      <a:pt x="13377" y="12375"/>
                    </a:cubicBezTo>
                    <a:lnTo>
                      <a:pt x="13964" y="12375"/>
                    </a:lnTo>
                    <a:cubicBezTo>
                      <a:pt x="14379" y="12237"/>
                      <a:pt x="14967" y="12237"/>
                      <a:pt x="15382" y="12237"/>
                    </a:cubicBezTo>
                    <a:close/>
                    <a:moveTo>
                      <a:pt x="27065" y="15106"/>
                    </a:moveTo>
                    <a:cubicBezTo>
                      <a:pt x="26926" y="15244"/>
                      <a:pt x="26926" y="15555"/>
                      <a:pt x="27065" y="15693"/>
                    </a:cubicBezTo>
                    <a:lnTo>
                      <a:pt x="27065" y="16108"/>
                    </a:lnTo>
                    <a:lnTo>
                      <a:pt x="26926" y="16108"/>
                    </a:lnTo>
                    <a:cubicBezTo>
                      <a:pt x="26062" y="16696"/>
                      <a:pt x="25198" y="17110"/>
                      <a:pt x="23746" y="17560"/>
                    </a:cubicBezTo>
                    <a:cubicBezTo>
                      <a:pt x="23020" y="17836"/>
                      <a:pt x="22018" y="18147"/>
                      <a:pt x="21016" y="18424"/>
                    </a:cubicBezTo>
                    <a:cubicBezTo>
                      <a:pt x="20152" y="18700"/>
                      <a:pt x="19287" y="18839"/>
                      <a:pt x="18423" y="19011"/>
                    </a:cubicBezTo>
                    <a:cubicBezTo>
                      <a:pt x="16695" y="19426"/>
                      <a:pt x="14967" y="19703"/>
                      <a:pt x="13377" y="19703"/>
                    </a:cubicBezTo>
                    <a:lnTo>
                      <a:pt x="13515" y="19875"/>
                    </a:lnTo>
                    <a:lnTo>
                      <a:pt x="11787" y="19875"/>
                    </a:lnTo>
                    <a:cubicBezTo>
                      <a:pt x="10370" y="19875"/>
                      <a:pt x="9056" y="19703"/>
                      <a:pt x="7777" y="19426"/>
                    </a:cubicBezTo>
                    <a:cubicBezTo>
                      <a:pt x="6464" y="19150"/>
                      <a:pt x="5461" y="18839"/>
                      <a:pt x="4459" y="18286"/>
                    </a:cubicBezTo>
                    <a:cubicBezTo>
                      <a:pt x="3595" y="17836"/>
                      <a:pt x="2869" y="17421"/>
                      <a:pt x="2281" y="16834"/>
                    </a:cubicBezTo>
                    <a:lnTo>
                      <a:pt x="2143" y="16834"/>
                    </a:lnTo>
                    <a:cubicBezTo>
                      <a:pt x="2005" y="16557"/>
                      <a:pt x="1728" y="16419"/>
                      <a:pt x="1556" y="16108"/>
                    </a:cubicBezTo>
                    <a:lnTo>
                      <a:pt x="1417" y="16108"/>
                    </a:lnTo>
                    <a:lnTo>
                      <a:pt x="1417" y="15970"/>
                    </a:lnTo>
                    <a:cubicBezTo>
                      <a:pt x="1556" y="15693"/>
                      <a:pt x="1556" y="15382"/>
                      <a:pt x="1556" y="15106"/>
                    </a:cubicBezTo>
                    <a:cubicBezTo>
                      <a:pt x="2281" y="15693"/>
                      <a:pt x="3007" y="16108"/>
                      <a:pt x="4148" y="16557"/>
                    </a:cubicBezTo>
                    <a:cubicBezTo>
                      <a:pt x="5461" y="17110"/>
                      <a:pt x="7051" y="17421"/>
                      <a:pt x="7916" y="17560"/>
                    </a:cubicBezTo>
                    <a:cubicBezTo>
                      <a:pt x="9056" y="17836"/>
                      <a:pt x="10370" y="17974"/>
                      <a:pt x="11925" y="18147"/>
                    </a:cubicBezTo>
                    <a:lnTo>
                      <a:pt x="13964" y="18147"/>
                    </a:lnTo>
                    <a:cubicBezTo>
                      <a:pt x="14517" y="18286"/>
                      <a:pt x="14967" y="18286"/>
                      <a:pt x="15382" y="18286"/>
                    </a:cubicBezTo>
                    <a:lnTo>
                      <a:pt x="15554" y="18286"/>
                    </a:lnTo>
                    <a:cubicBezTo>
                      <a:pt x="16419" y="18286"/>
                      <a:pt x="17421" y="18147"/>
                      <a:pt x="18562" y="17974"/>
                    </a:cubicBezTo>
                    <a:cubicBezTo>
                      <a:pt x="19564" y="17836"/>
                      <a:pt x="20566" y="17560"/>
                      <a:pt x="21742" y="17283"/>
                    </a:cubicBezTo>
                    <a:cubicBezTo>
                      <a:pt x="22744" y="16972"/>
                      <a:pt x="23746" y="16557"/>
                      <a:pt x="24749" y="16108"/>
                    </a:cubicBezTo>
                    <a:cubicBezTo>
                      <a:pt x="24887" y="15970"/>
                      <a:pt x="25198" y="15970"/>
                      <a:pt x="25475" y="15831"/>
                    </a:cubicBezTo>
                    <a:cubicBezTo>
                      <a:pt x="25613" y="15693"/>
                      <a:pt x="25924" y="15555"/>
                      <a:pt x="26062" y="15555"/>
                    </a:cubicBezTo>
                    <a:lnTo>
                      <a:pt x="26200" y="15382"/>
                    </a:lnTo>
                    <a:cubicBezTo>
                      <a:pt x="26477" y="15382"/>
                      <a:pt x="26615" y="15244"/>
                      <a:pt x="26788" y="15244"/>
                    </a:cubicBezTo>
                    <a:cubicBezTo>
                      <a:pt x="26926" y="15106"/>
                      <a:pt x="26926" y="15106"/>
                      <a:pt x="27065" y="15106"/>
                    </a:cubicBezTo>
                    <a:close/>
                    <a:moveTo>
                      <a:pt x="31973" y="18424"/>
                    </a:moveTo>
                    <a:cubicBezTo>
                      <a:pt x="32249" y="18424"/>
                      <a:pt x="32526" y="18562"/>
                      <a:pt x="32664" y="18562"/>
                    </a:cubicBezTo>
                    <a:cubicBezTo>
                      <a:pt x="33114" y="18700"/>
                      <a:pt x="33390" y="18839"/>
                      <a:pt x="33701" y="19150"/>
                    </a:cubicBezTo>
                    <a:cubicBezTo>
                      <a:pt x="33978" y="19426"/>
                      <a:pt x="34254" y="19703"/>
                      <a:pt x="34565" y="20152"/>
                    </a:cubicBezTo>
                    <a:cubicBezTo>
                      <a:pt x="34842" y="20429"/>
                      <a:pt x="34980" y="20740"/>
                      <a:pt x="35257" y="21154"/>
                    </a:cubicBezTo>
                    <a:cubicBezTo>
                      <a:pt x="33978" y="20152"/>
                      <a:pt x="32526" y="19150"/>
                      <a:pt x="31109" y="18424"/>
                    </a:cubicBezTo>
                    <a:close/>
                    <a:moveTo>
                      <a:pt x="30383" y="18562"/>
                    </a:moveTo>
                    <a:lnTo>
                      <a:pt x="30383" y="18700"/>
                    </a:lnTo>
                    <a:cubicBezTo>
                      <a:pt x="32249" y="19564"/>
                      <a:pt x="33978" y="20878"/>
                      <a:pt x="35568" y="22157"/>
                    </a:cubicBezTo>
                    <a:lnTo>
                      <a:pt x="35706" y="22157"/>
                    </a:lnTo>
                    <a:cubicBezTo>
                      <a:pt x="35844" y="22468"/>
                      <a:pt x="35982" y="22883"/>
                      <a:pt x="35982" y="23159"/>
                    </a:cubicBezTo>
                    <a:cubicBezTo>
                      <a:pt x="35118" y="22468"/>
                      <a:pt x="34116" y="21880"/>
                      <a:pt x="33114" y="21293"/>
                    </a:cubicBezTo>
                    <a:cubicBezTo>
                      <a:pt x="31973" y="20567"/>
                      <a:pt x="30659" y="19875"/>
                      <a:pt x="29519" y="19011"/>
                    </a:cubicBezTo>
                    <a:lnTo>
                      <a:pt x="29519" y="18839"/>
                    </a:lnTo>
                    <a:cubicBezTo>
                      <a:pt x="29657" y="18839"/>
                      <a:pt x="29795" y="18700"/>
                      <a:pt x="30072" y="18700"/>
                    </a:cubicBezTo>
                    <a:cubicBezTo>
                      <a:pt x="30072" y="18562"/>
                      <a:pt x="30245" y="18562"/>
                      <a:pt x="30383" y="18562"/>
                    </a:cubicBezTo>
                    <a:close/>
                    <a:moveTo>
                      <a:pt x="27790" y="21742"/>
                    </a:moveTo>
                    <a:cubicBezTo>
                      <a:pt x="28344" y="22157"/>
                      <a:pt x="28931" y="22744"/>
                      <a:pt x="29657" y="23159"/>
                    </a:cubicBezTo>
                    <a:cubicBezTo>
                      <a:pt x="29519" y="23159"/>
                      <a:pt x="29380" y="23332"/>
                      <a:pt x="29208" y="23470"/>
                    </a:cubicBezTo>
                    <a:lnTo>
                      <a:pt x="29069" y="23470"/>
                    </a:lnTo>
                    <a:cubicBezTo>
                      <a:pt x="28655" y="23159"/>
                      <a:pt x="28205" y="22883"/>
                      <a:pt x="27790" y="22606"/>
                    </a:cubicBezTo>
                    <a:lnTo>
                      <a:pt x="27790" y="21742"/>
                    </a:lnTo>
                    <a:close/>
                    <a:moveTo>
                      <a:pt x="27652" y="23332"/>
                    </a:moveTo>
                    <a:cubicBezTo>
                      <a:pt x="28067" y="23470"/>
                      <a:pt x="28344" y="23747"/>
                      <a:pt x="28655" y="23885"/>
                    </a:cubicBezTo>
                    <a:cubicBezTo>
                      <a:pt x="28205" y="24334"/>
                      <a:pt x="27929" y="24611"/>
                      <a:pt x="27652" y="25060"/>
                    </a:cubicBezTo>
                    <a:lnTo>
                      <a:pt x="27652" y="23332"/>
                    </a:lnTo>
                    <a:close/>
                    <a:moveTo>
                      <a:pt x="29069" y="19288"/>
                    </a:moveTo>
                    <a:cubicBezTo>
                      <a:pt x="30072" y="20152"/>
                      <a:pt x="31247" y="20740"/>
                      <a:pt x="32388" y="21431"/>
                    </a:cubicBezTo>
                    <a:cubicBezTo>
                      <a:pt x="33390" y="22157"/>
                      <a:pt x="34565" y="22883"/>
                      <a:pt x="35568" y="23609"/>
                    </a:cubicBezTo>
                    <a:cubicBezTo>
                      <a:pt x="35844" y="23747"/>
                      <a:pt x="35982" y="23885"/>
                      <a:pt x="36121" y="24196"/>
                    </a:cubicBezTo>
                    <a:cubicBezTo>
                      <a:pt x="36293" y="24473"/>
                      <a:pt x="36293" y="24749"/>
                      <a:pt x="36293" y="25060"/>
                    </a:cubicBezTo>
                    <a:cubicBezTo>
                      <a:pt x="35257" y="24334"/>
                      <a:pt x="34254" y="23747"/>
                      <a:pt x="33252" y="23159"/>
                    </a:cubicBezTo>
                    <a:cubicBezTo>
                      <a:pt x="32111" y="22468"/>
                      <a:pt x="30798" y="21742"/>
                      <a:pt x="29795" y="21016"/>
                    </a:cubicBezTo>
                    <a:cubicBezTo>
                      <a:pt x="29208" y="20567"/>
                      <a:pt x="28793" y="20152"/>
                      <a:pt x="28344" y="19703"/>
                    </a:cubicBezTo>
                    <a:cubicBezTo>
                      <a:pt x="28516" y="19564"/>
                      <a:pt x="28655" y="19564"/>
                      <a:pt x="28793" y="19426"/>
                    </a:cubicBezTo>
                    <a:cubicBezTo>
                      <a:pt x="28793" y="19288"/>
                      <a:pt x="28931" y="19288"/>
                      <a:pt x="29069" y="19288"/>
                    </a:cubicBezTo>
                    <a:close/>
                    <a:moveTo>
                      <a:pt x="27929" y="20152"/>
                    </a:moveTo>
                    <a:cubicBezTo>
                      <a:pt x="30072" y="22468"/>
                      <a:pt x="33390" y="23609"/>
                      <a:pt x="35844" y="25475"/>
                    </a:cubicBezTo>
                    <a:cubicBezTo>
                      <a:pt x="35982" y="25613"/>
                      <a:pt x="36121" y="25613"/>
                      <a:pt x="36293" y="25752"/>
                    </a:cubicBezTo>
                    <a:lnTo>
                      <a:pt x="36293" y="25924"/>
                    </a:lnTo>
                    <a:lnTo>
                      <a:pt x="36293" y="26477"/>
                    </a:lnTo>
                    <a:cubicBezTo>
                      <a:pt x="35982" y="26201"/>
                      <a:pt x="35568" y="25924"/>
                      <a:pt x="35118" y="25613"/>
                    </a:cubicBezTo>
                    <a:cubicBezTo>
                      <a:pt x="34565" y="25337"/>
                      <a:pt x="33978" y="25060"/>
                      <a:pt x="33390" y="24611"/>
                    </a:cubicBezTo>
                    <a:cubicBezTo>
                      <a:pt x="33252" y="24334"/>
                      <a:pt x="32975" y="24196"/>
                      <a:pt x="32837" y="24023"/>
                    </a:cubicBezTo>
                    <a:lnTo>
                      <a:pt x="32837" y="23885"/>
                    </a:lnTo>
                    <a:cubicBezTo>
                      <a:pt x="32664" y="23747"/>
                      <a:pt x="32526" y="23609"/>
                      <a:pt x="32388" y="23609"/>
                    </a:cubicBezTo>
                    <a:cubicBezTo>
                      <a:pt x="32249" y="23470"/>
                      <a:pt x="32111" y="23332"/>
                      <a:pt x="31800" y="23159"/>
                    </a:cubicBezTo>
                    <a:cubicBezTo>
                      <a:pt x="31524" y="23021"/>
                      <a:pt x="31247" y="22883"/>
                      <a:pt x="30936" y="22883"/>
                    </a:cubicBezTo>
                    <a:lnTo>
                      <a:pt x="30798" y="22883"/>
                    </a:lnTo>
                    <a:cubicBezTo>
                      <a:pt x="30521" y="22883"/>
                      <a:pt x="30383" y="22883"/>
                      <a:pt x="30245" y="23021"/>
                    </a:cubicBezTo>
                    <a:cubicBezTo>
                      <a:pt x="30245" y="22883"/>
                      <a:pt x="30245" y="22883"/>
                      <a:pt x="30072" y="22883"/>
                    </a:cubicBezTo>
                    <a:cubicBezTo>
                      <a:pt x="29795" y="22606"/>
                      <a:pt x="29380" y="22295"/>
                      <a:pt x="29069" y="22019"/>
                    </a:cubicBezTo>
                    <a:cubicBezTo>
                      <a:pt x="28655" y="21742"/>
                      <a:pt x="28205" y="21293"/>
                      <a:pt x="27790" y="21016"/>
                    </a:cubicBezTo>
                    <a:lnTo>
                      <a:pt x="27790" y="20152"/>
                    </a:lnTo>
                    <a:close/>
                    <a:moveTo>
                      <a:pt x="33252" y="25199"/>
                    </a:moveTo>
                    <a:cubicBezTo>
                      <a:pt x="34254" y="25924"/>
                      <a:pt x="35429" y="26339"/>
                      <a:pt x="36293" y="27065"/>
                    </a:cubicBezTo>
                    <a:cubicBezTo>
                      <a:pt x="36293" y="27203"/>
                      <a:pt x="36293" y="27203"/>
                      <a:pt x="36432" y="27203"/>
                    </a:cubicBezTo>
                    <a:lnTo>
                      <a:pt x="36432" y="28067"/>
                    </a:lnTo>
                    <a:cubicBezTo>
                      <a:pt x="35429" y="27065"/>
                      <a:pt x="34254" y="26339"/>
                      <a:pt x="33252" y="25337"/>
                    </a:cubicBezTo>
                    <a:lnTo>
                      <a:pt x="33252" y="25199"/>
                    </a:lnTo>
                    <a:close/>
                    <a:moveTo>
                      <a:pt x="33390" y="26339"/>
                    </a:moveTo>
                    <a:cubicBezTo>
                      <a:pt x="34392" y="27203"/>
                      <a:pt x="35429" y="27929"/>
                      <a:pt x="36293" y="28793"/>
                    </a:cubicBezTo>
                    <a:lnTo>
                      <a:pt x="36432" y="28793"/>
                    </a:lnTo>
                    <a:cubicBezTo>
                      <a:pt x="36432" y="29208"/>
                      <a:pt x="36293" y="29796"/>
                      <a:pt x="36293" y="30245"/>
                    </a:cubicBezTo>
                    <a:cubicBezTo>
                      <a:pt x="35429" y="29381"/>
                      <a:pt x="34392" y="28517"/>
                      <a:pt x="33390" y="27480"/>
                    </a:cubicBezTo>
                    <a:lnTo>
                      <a:pt x="33390" y="26339"/>
                    </a:lnTo>
                    <a:close/>
                    <a:moveTo>
                      <a:pt x="33390" y="28344"/>
                    </a:moveTo>
                    <a:cubicBezTo>
                      <a:pt x="34254" y="29208"/>
                      <a:pt x="35257" y="30072"/>
                      <a:pt x="36293" y="30936"/>
                    </a:cubicBezTo>
                    <a:lnTo>
                      <a:pt x="36293" y="31800"/>
                    </a:lnTo>
                    <a:cubicBezTo>
                      <a:pt x="35257" y="30798"/>
                      <a:pt x="34116" y="29934"/>
                      <a:pt x="33252" y="28932"/>
                    </a:cubicBezTo>
                    <a:cubicBezTo>
                      <a:pt x="33252" y="28793"/>
                      <a:pt x="33252" y="28517"/>
                      <a:pt x="33390" y="28344"/>
                    </a:cubicBezTo>
                    <a:close/>
                    <a:moveTo>
                      <a:pt x="33114" y="29657"/>
                    </a:moveTo>
                    <a:cubicBezTo>
                      <a:pt x="34116" y="30660"/>
                      <a:pt x="35118" y="31386"/>
                      <a:pt x="35982" y="32388"/>
                    </a:cubicBezTo>
                    <a:cubicBezTo>
                      <a:pt x="36121" y="32388"/>
                      <a:pt x="36121" y="32388"/>
                      <a:pt x="36121" y="32526"/>
                    </a:cubicBezTo>
                    <a:lnTo>
                      <a:pt x="36121" y="32665"/>
                    </a:lnTo>
                    <a:cubicBezTo>
                      <a:pt x="35982" y="33114"/>
                      <a:pt x="35982" y="33390"/>
                      <a:pt x="35982" y="33701"/>
                    </a:cubicBezTo>
                    <a:cubicBezTo>
                      <a:pt x="35429" y="33252"/>
                      <a:pt x="34980" y="32837"/>
                      <a:pt x="34565" y="32388"/>
                    </a:cubicBezTo>
                    <a:cubicBezTo>
                      <a:pt x="33978" y="31800"/>
                      <a:pt x="33390" y="31247"/>
                      <a:pt x="32975" y="30522"/>
                    </a:cubicBezTo>
                    <a:cubicBezTo>
                      <a:pt x="32975" y="30245"/>
                      <a:pt x="33114" y="29934"/>
                      <a:pt x="33114" y="29657"/>
                    </a:cubicBezTo>
                    <a:close/>
                    <a:moveTo>
                      <a:pt x="30936" y="23747"/>
                    </a:moveTo>
                    <a:cubicBezTo>
                      <a:pt x="31109" y="23885"/>
                      <a:pt x="31247" y="23885"/>
                      <a:pt x="31385" y="23885"/>
                    </a:cubicBezTo>
                    <a:cubicBezTo>
                      <a:pt x="31524" y="24023"/>
                      <a:pt x="31662" y="24023"/>
                      <a:pt x="31662" y="24196"/>
                    </a:cubicBezTo>
                    <a:cubicBezTo>
                      <a:pt x="31800" y="24196"/>
                      <a:pt x="31973" y="24334"/>
                      <a:pt x="31973" y="24473"/>
                    </a:cubicBezTo>
                    <a:cubicBezTo>
                      <a:pt x="32111" y="24473"/>
                      <a:pt x="32111" y="24749"/>
                      <a:pt x="32249" y="24887"/>
                    </a:cubicBezTo>
                    <a:cubicBezTo>
                      <a:pt x="32388" y="25199"/>
                      <a:pt x="32388" y="25475"/>
                      <a:pt x="32526" y="25752"/>
                    </a:cubicBezTo>
                    <a:cubicBezTo>
                      <a:pt x="32526" y="26788"/>
                      <a:pt x="32526" y="27791"/>
                      <a:pt x="32388" y="28517"/>
                    </a:cubicBezTo>
                    <a:cubicBezTo>
                      <a:pt x="32249" y="29381"/>
                      <a:pt x="32111" y="30383"/>
                      <a:pt x="31973" y="31247"/>
                    </a:cubicBezTo>
                    <a:cubicBezTo>
                      <a:pt x="31800" y="31386"/>
                      <a:pt x="31800" y="31662"/>
                      <a:pt x="31800" y="31800"/>
                    </a:cubicBezTo>
                    <a:cubicBezTo>
                      <a:pt x="31662" y="32526"/>
                      <a:pt x="31524" y="33252"/>
                      <a:pt x="31247" y="33840"/>
                    </a:cubicBezTo>
                    <a:cubicBezTo>
                      <a:pt x="31109" y="34116"/>
                      <a:pt x="30936" y="34255"/>
                      <a:pt x="30798" y="34566"/>
                    </a:cubicBezTo>
                    <a:cubicBezTo>
                      <a:pt x="30798" y="34704"/>
                      <a:pt x="30659" y="34704"/>
                      <a:pt x="30521" y="34842"/>
                    </a:cubicBezTo>
                    <a:lnTo>
                      <a:pt x="30383" y="34980"/>
                    </a:lnTo>
                    <a:lnTo>
                      <a:pt x="29519" y="34980"/>
                    </a:lnTo>
                    <a:cubicBezTo>
                      <a:pt x="29380" y="34842"/>
                      <a:pt x="29208" y="34842"/>
                      <a:pt x="29069" y="34704"/>
                    </a:cubicBezTo>
                    <a:cubicBezTo>
                      <a:pt x="28793" y="34566"/>
                      <a:pt x="28516" y="34255"/>
                      <a:pt x="28205" y="33978"/>
                    </a:cubicBezTo>
                    <a:cubicBezTo>
                      <a:pt x="27929" y="33529"/>
                      <a:pt x="27790" y="33114"/>
                      <a:pt x="27479" y="32665"/>
                    </a:cubicBezTo>
                    <a:cubicBezTo>
                      <a:pt x="27479" y="32526"/>
                      <a:pt x="27341" y="32250"/>
                      <a:pt x="27341" y="32112"/>
                    </a:cubicBezTo>
                    <a:cubicBezTo>
                      <a:pt x="27341" y="31973"/>
                      <a:pt x="27341" y="31973"/>
                      <a:pt x="27203" y="31800"/>
                    </a:cubicBezTo>
                    <a:cubicBezTo>
                      <a:pt x="27203" y="31800"/>
                      <a:pt x="27203" y="31662"/>
                      <a:pt x="27065" y="31662"/>
                    </a:cubicBezTo>
                    <a:lnTo>
                      <a:pt x="27203" y="31247"/>
                    </a:lnTo>
                    <a:lnTo>
                      <a:pt x="27203" y="30798"/>
                    </a:lnTo>
                    <a:cubicBezTo>
                      <a:pt x="27203" y="30072"/>
                      <a:pt x="27341" y="29381"/>
                      <a:pt x="27341" y="28655"/>
                    </a:cubicBezTo>
                    <a:lnTo>
                      <a:pt x="27341" y="28067"/>
                    </a:lnTo>
                    <a:lnTo>
                      <a:pt x="27479" y="26616"/>
                    </a:lnTo>
                    <a:cubicBezTo>
                      <a:pt x="27790" y="26339"/>
                      <a:pt x="27929" y="26063"/>
                      <a:pt x="28205" y="25752"/>
                    </a:cubicBezTo>
                    <a:cubicBezTo>
                      <a:pt x="28655" y="25199"/>
                      <a:pt x="29069" y="24749"/>
                      <a:pt x="29519" y="24334"/>
                    </a:cubicBezTo>
                    <a:cubicBezTo>
                      <a:pt x="29795" y="24196"/>
                      <a:pt x="29934" y="24023"/>
                      <a:pt x="30072" y="23885"/>
                    </a:cubicBezTo>
                    <a:cubicBezTo>
                      <a:pt x="30245" y="23885"/>
                      <a:pt x="30383" y="23885"/>
                      <a:pt x="30521" y="23747"/>
                    </a:cubicBezTo>
                    <a:close/>
                    <a:moveTo>
                      <a:pt x="32837" y="31247"/>
                    </a:moveTo>
                    <a:cubicBezTo>
                      <a:pt x="33252" y="31800"/>
                      <a:pt x="33701" y="32250"/>
                      <a:pt x="34116" y="32665"/>
                    </a:cubicBezTo>
                    <a:cubicBezTo>
                      <a:pt x="34565" y="33252"/>
                      <a:pt x="35257" y="33840"/>
                      <a:pt x="35844" y="34393"/>
                    </a:cubicBezTo>
                    <a:cubicBezTo>
                      <a:pt x="35706" y="34704"/>
                      <a:pt x="35706" y="35119"/>
                      <a:pt x="35568" y="35430"/>
                    </a:cubicBezTo>
                    <a:cubicBezTo>
                      <a:pt x="34565" y="34393"/>
                      <a:pt x="33528" y="33252"/>
                      <a:pt x="32664" y="32250"/>
                    </a:cubicBezTo>
                    <a:lnTo>
                      <a:pt x="32837" y="31386"/>
                    </a:lnTo>
                    <a:lnTo>
                      <a:pt x="32837" y="31247"/>
                    </a:lnTo>
                    <a:close/>
                    <a:moveTo>
                      <a:pt x="32526" y="32976"/>
                    </a:moveTo>
                    <a:cubicBezTo>
                      <a:pt x="33390" y="33978"/>
                      <a:pt x="34392" y="34980"/>
                      <a:pt x="35257" y="35983"/>
                    </a:cubicBezTo>
                    <a:lnTo>
                      <a:pt x="35429" y="35983"/>
                    </a:lnTo>
                    <a:cubicBezTo>
                      <a:pt x="35257" y="36294"/>
                      <a:pt x="35118" y="36570"/>
                      <a:pt x="35118" y="36847"/>
                    </a:cubicBezTo>
                    <a:cubicBezTo>
                      <a:pt x="34116" y="35845"/>
                      <a:pt x="33252" y="34704"/>
                      <a:pt x="32249" y="33840"/>
                    </a:cubicBezTo>
                    <a:cubicBezTo>
                      <a:pt x="32388" y="33529"/>
                      <a:pt x="32388" y="33252"/>
                      <a:pt x="32526" y="32976"/>
                    </a:cubicBezTo>
                    <a:close/>
                    <a:moveTo>
                      <a:pt x="31973" y="34393"/>
                    </a:moveTo>
                    <a:cubicBezTo>
                      <a:pt x="32975" y="35257"/>
                      <a:pt x="33839" y="36432"/>
                      <a:pt x="34842" y="37435"/>
                    </a:cubicBezTo>
                    <a:cubicBezTo>
                      <a:pt x="34565" y="37711"/>
                      <a:pt x="34392" y="38160"/>
                      <a:pt x="34116" y="38437"/>
                    </a:cubicBezTo>
                    <a:cubicBezTo>
                      <a:pt x="33978" y="38299"/>
                      <a:pt x="33839" y="38022"/>
                      <a:pt x="33701" y="37849"/>
                    </a:cubicBezTo>
                    <a:cubicBezTo>
                      <a:pt x="33390" y="37573"/>
                      <a:pt x="33114" y="37435"/>
                      <a:pt x="32975" y="37158"/>
                    </a:cubicBezTo>
                    <a:cubicBezTo>
                      <a:pt x="32388" y="36570"/>
                      <a:pt x="31800" y="36121"/>
                      <a:pt x="31385" y="35430"/>
                    </a:cubicBezTo>
                    <a:lnTo>
                      <a:pt x="31247" y="35430"/>
                    </a:lnTo>
                    <a:cubicBezTo>
                      <a:pt x="31524" y="35257"/>
                      <a:pt x="31662" y="34980"/>
                      <a:pt x="31800" y="34842"/>
                    </a:cubicBezTo>
                    <a:cubicBezTo>
                      <a:pt x="31800" y="34704"/>
                      <a:pt x="31973" y="34566"/>
                      <a:pt x="31973" y="34393"/>
                    </a:cubicBezTo>
                    <a:close/>
                    <a:moveTo>
                      <a:pt x="26926" y="19703"/>
                    </a:moveTo>
                    <a:cubicBezTo>
                      <a:pt x="26926" y="22019"/>
                      <a:pt x="26788" y="24196"/>
                      <a:pt x="26615" y="26063"/>
                    </a:cubicBezTo>
                    <a:lnTo>
                      <a:pt x="26477" y="27791"/>
                    </a:lnTo>
                    <a:cubicBezTo>
                      <a:pt x="26339" y="29070"/>
                      <a:pt x="26339" y="30522"/>
                      <a:pt x="26200" y="31973"/>
                    </a:cubicBezTo>
                    <a:cubicBezTo>
                      <a:pt x="26200" y="32976"/>
                      <a:pt x="26062" y="34116"/>
                      <a:pt x="26062" y="35119"/>
                    </a:cubicBezTo>
                    <a:cubicBezTo>
                      <a:pt x="26062" y="35119"/>
                      <a:pt x="25924" y="35119"/>
                      <a:pt x="25924" y="35257"/>
                    </a:cubicBezTo>
                    <a:cubicBezTo>
                      <a:pt x="25751" y="35430"/>
                      <a:pt x="25475" y="35568"/>
                      <a:pt x="25198" y="35845"/>
                    </a:cubicBezTo>
                    <a:cubicBezTo>
                      <a:pt x="24196" y="36432"/>
                      <a:pt x="23159" y="36847"/>
                      <a:pt x="22156" y="37158"/>
                    </a:cubicBezTo>
                    <a:cubicBezTo>
                      <a:pt x="21016" y="37573"/>
                      <a:pt x="19875" y="37849"/>
                      <a:pt x="18838" y="38022"/>
                    </a:cubicBezTo>
                    <a:cubicBezTo>
                      <a:pt x="17559" y="38299"/>
                      <a:pt x="16419" y="38437"/>
                      <a:pt x="15105" y="38575"/>
                    </a:cubicBezTo>
                    <a:lnTo>
                      <a:pt x="13515" y="38575"/>
                    </a:lnTo>
                    <a:cubicBezTo>
                      <a:pt x="12098" y="38575"/>
                      <a:pt x="10646" y="38437"/>
                      <a:pt x="9194" y="38160"/>
                    </a:cubicBezTo>
                    <a:cubicBezTo>
                      <a:pt x="7916" y="37849"/>
                      <a:pt x="6602" y="37435"/>
                      <a:pt x="5600" y="36985"/>
                    </a:cubicBezTo>
                    <a:cubicBezTo>
                      <a:pt x="4736" y="36570"/>
                      <a:pt x="3871" y="35983"/>
                      <a:pt x="3146" y="35430"/>
                    </a:cubicBezTo>
                    <a:cubicBezTo>
                      <a:pt x="2592" y="34842"/>
                      <a:pt x="2143" y="34255"/>
                      <a:pt x="1556" y="33529"/>
                    </a:cubicBezTo>
                    <a:cubicBezTo>
                      <a:pt x="1417" y="33390"/>
                      <a:pt x="1279" y="33114"/>
                      <a:pt x="1141" y="32837"/>
                    </a:cubicBezTo>
                    <a:cubicBezTo>
                      <a:pt x="1141" y="32665"/>
                      <a:pt x="1002" y="32665"/>
                      <a:pt x="1002" y="32665"/>
                    </a:cubicBezTo>
                    <a:lnTo>
                      <a:pt x="1002" y="31386"/>
                    </a:lnTo>
                    <a:lnTo>
                      <a:pt x="1002" y="28793"/>
                    </a:lnTo>
                    <a:lnTo>
                      <a:pt x="1002" y="27480"/>
                    </a:lnTo>
                    <a:lnTo>
                      <a:pt x="1002" y="27342"/>
                    </a:lnTo>
                    <a:lnTo>
                      <a:pt x="1002" y="20014"/>
                    </a:lnTo>
                    <a:cubicBezTo>
                      <a:pt x="2005" y="20878"/>
                      <a:pt x="3007" y="21604"/>
                      <a:pt x="3871" y="22019"/>
                    </a:cubicBezTo>
                    <a:cubicBezTo>
                      <a:pt x="4597" y="22468"/>
                      <a:pt x="5323" y="22744"/>
                      <a:pt x="6049" y="23021"/>
                    </a:cubicBezTo>
                    <a:cubicBezTo>
                      <a:pt x="6913" y="23159"/>
                      <a:pt x="7777" y="23332"/>
                      <a:pt x="8469" y="23470"/>
                    </a:cubicBezTo>
                    <a:cubicBezTo>
                      <a:pt x="9782" y="23747"/>
                      <a:pt x="11234" y="23885"/>
                      <a:pt x="12651" y="23885"/>
                    </a:cubicBezTo>
                    <a:lnTo>
                      <a:pt x="13964" y="23885"/>
                    </a:lnTo>
                    <a:cubicBezTo>
                      <a:pt x="14829" y="23747"/>
                      <a:pt x="15693" y="23609"/>
                      <a:pt x="16557" y="23470"/>
                    </a:cubicBezTo>
                    <a:cubicBezTo>
                      <a:pt x="17421" y="23332"/>
                      <a:pt x="18285" y="23159"/>
                      <a:pt x="19287" y="22883"/>
                    </a:cubicBezTo>
                    <a:cubicBezTo>
                      <a:pt x="20152" y="22606"/>
                      <a:pt x="21016" y="22295"/>
                      <a:pt x="22018" y="21880"/>
                    </a:cubicBezTo>
                    <a:cubicBezTo>
                      <a:pt x="22606" y="21742"/>
                      <a:pt x="23159" y="21431"/>
                      <a:pt x="23746" y="21293"/>
                    </a:cubicBezTo>
                    <a:lnTo>
                      <a:pt x="24334" y="21016"/>
                    </a:lnTo>
                    <a:cubicBezTo>
                      <a:pt x="24887" y="20740"/>
                      <a:pt x="25613" y="20567"/>
                      <a:pt x="26200" y="20290"/>
                    </a:cubicBezTo>
                    <a:cubicBezTo>
                      <a:pt x="26477" y="20152"/>
                      <a:pt x="26788" y="19875"/>
                      <a:pt x="26926" y="19703"/>
                    </a:cubicBezTo>
                    <a:close/>
                    <a:moveTo>
                      <a:pt x="30798" y="35706"/>
                    </a:moveTo>
                    <a:cubicBezTo>
                      <a:pt x="31247" y="36294"/>
                      <a:pt x="31662" y="36709"/>
                      <a:pt x="32249" y="37296"/>
                    </a:cubicBezTo>
                    <a:cubicBezTo>
                      <a:pt x="32664" y="37711"/>
                      <a:pt x="33252" y="38299"/>
                      <a:pt x="33839" y="38886"/>
                    </a:cubicBezTo>
                    <a:cubicBezTo>
                      <a:pt x="33701" y="39025"/>
                      <a:pt x="33528" y="39163"/>
                      <a:pt x="33390" y="39163"/>
                    </a:cubicBezTo>
                    <a:lnTo>
                      <a:pt x="33114" y="39439"/>
                    </a:lnTo>
                    <a:cubicBezTo>
                      <a:pt x="31800" y="38437"/>
                      <a:pt x="30798" y="37158"/>
                      <a:pt x="29795" y="35983"/>
                    </a:cubicBezTo>
                    <a:lnTo>
                      <a:pt x="30072" y="35983"/>
                    </a:lnTo>
                    <a:cubicBezTo>
                      <a:pt x="30245" y="35983"/>
                      <a:pt x="30383" y="35845"/>
                      <a:pt x="30521" y="35845"/>
                    </a:cubicBezTo>
                    <a:cubicBezTo>
                      <a:pt x="30659" y="35845"/>
                      <a:pt x="30659" y="35706"/>
                      <a:pt x="30798" y="35706"/>
                    </a:cubicBezTo>
                    <a:close/>
                    <a:moveTo>
                      <a:pt x="27065" y="33701"/>
                    </a:moveTo>
                    <a:cubicBezTo>
                      <a:pt x="27065" y="33701"/>
                      <a:pt x="27203" y="33840"/>
                      <a:pt x="27203" y="33978"/>
                    </a:cubicBezTo>
                    <a:cubicBezTo>
                      <a:pt x="27479" y="34393"/>
                      <a:pt x="27790" y="34842"/>
                      <a:pt x="28205" y="35119"/>
                    </a:cubicBezTo>
                    <a:lnTo>
                      <a:pt x="28655" y="35568"/>
                    </a:lnTo>
                    <a:cubicBezTo>
                      <a:pt x="29934" y="36847"/>
                      <a:pt x="31109" y="38437"/>
                      <a:pt x="32388" y="39750"/>
                    </a:cubicBezTo>
                    <a:cubicBezTo>
                      <a:pt x="32111" y="39750"/>
                      <a:pt x="31800" y="39889"/>
                      <a:pt x="31524" y="39889"/>
                    </a:cubicBezTo>
                    <a:lnTo>
                      <a:pt x="31385" y="39889"/>
                    </a:lnTo>
                    <a:cubicBezTo>
                      <a:pt x="31524" y="39889"/>
                      <a:pt x="31385" y="39750"/>
                      <a:pt x="31385" y="39578"/>
                    </a:cubicBezTo>
                    <a:cubicBezTo>
                      <a:pt x="30245" y="38437"/>
                      <a:pt x="29069" y="37296"/>
                      <a:pt x="27929" y="35983"/>
                    </a:cubicBezTo>
                    <a:cubicBezTo>
                      <a:pt x="27652" y="35568"/>
                      <a:pt x="27479" y="35119"/>
                      <a:pt x="27203" y="34842"/>
                    </a:cubicBezTo>
                    <a:cubicBezTo>
                      <a:pt x="27065" y="34704"/>
                      <a:pt x="27065" y="34566"/>
                      <a:pt x="26926" y="34566"/>
                    </a:cubicBezTo>
                    <a:cubicBezTo>
                      <a:pt x="27065" y="34255"/>
                      <a:pt x="27065" y="33978"/>
                      <a:pt x="27065" y="33701"/>
                    </a:cubicBezTo>
                    <a:close/>
                    <a:moveTo>
                      <a:pt x="12962" y="1"/>
                    </a:moveTo>
                    <a:cubicBezTo>
                      <a:pt x="12789" y="1"/>
                      <a:pt x="12651" y="139"/>
                      <a:pt x="12651" y="277"/>
                    </a:cubicBezTo>
                    <a:cubicBezTo>
                      <a:pt x="12513" y="277"/>
                      <a:pt x="12513" y="415"/>
                      <a:pt x="12513" y="554"/>
                    </a:cubicBezTo>
                    <a:lnTo>
                      <a:pt x="12513" y="692"/>
                    </a:lnTo>
                    <a:lnTo>
                      <a:pt x="12513" y="1418"/>
                    </a:lnTo>
                    <a:cubicBezTo>
                      <a:pt x="12513" y="1729"/>
                      <a:pt x="12374" y="2144"/>
                      <a:pt x="12098" y="2593"/>
                    </a:cubicBezTo>
                    <a:cubicBezTo>
                      <a:pt x="12098" y="2593"/>
                      <a:pt x="12098" y="2731"/>
                      <a:pt x="11925" y="2870"/>
                    </a:cubicBezTo>
                    <a:cubicBezTo>
                      <a:pt x="11787" y="3284"/>
                      <a:pt x="11649" y="3595"/>
                      <a:pt x="11510" y="4010"/>
                    </a:cubicBezTo>
                    <a:cubicBezTo>
                      <a:pt x="11372" y="4148"/>
                      <a:pt x="11372" y="4460"/>
                      <a:pt x="11234" y="4736"/>
                    </a:cubicBezTo>
                    <a:lnTo>
                      <a:pt x="11234" y="5600"/>
                    </a:lnTo>
                    <a:cubicBezTo>
                      <a:pt x="11234" y="6049"/>
                      <a:pt x="11372" y="6326"/>
                      <a:pt x="11510" y="6603"/>
                    </a:cubicBezTo>
                    <a:cubicBezTo>
                      <a:pt x="11649" y="7052"/>
                      <a:pt x="11787" y="7328"/>
                      <a:pt x="11925" y="7605"/>
                    </a:cubicBezTo>
                    <a:lnTo>
                      <a:pt x="12236" y="7916"/>
                    </a:lnTo>
                    <a:cubicBezTo>
                      <a:pt x="12374" y="8193"/>
                      <a:pt x="12513" y="8469"/>
                      <a:pt x="12651" y="8780"/>
                    </a:cubicBezTo>
                    <a:lnTo>
                      <a:pt x="12513" y="8780"/>
                    </a:lnTo>
                    <a:cubicBezTo>
                      <a:pt x="11649" y="8780"/>
                      <a:pt x="10923" y="8780"/>
                      <a:pt x="10197" y="8918"/>
                    </a:cubicBezTo>
                    <a:cubicBezTo>
                      <a:pt x="8780" y="9057"/>
                      <a:pt x="7328" y="9333"/>
                      <a:pt x="6049" y="9783"/>
                    </a:cubicBezTo>
                    <a:cubicBezTo>
                      <a:pt x="4736" y="10197"/>
                      <a:pt x="3595" y="10785"/>
                      <a:pt x="2731" y="11511"/>
                    </a:cubicBezTo>
                    <a:cubicBezTo>
                      <a:pt x="2143" y="11926"/>
                      <a:pt x="1417" y="12790"/>
                      <a:pt x="1141" y="13827"/>
                    </a:cubicBezTo>
                    <a:cubicBezTo>
                      <a:pt x="1002" y="13965"/>
                      <a:pt x="864" y="13965"/>
                      <a:pt x="864" y="14103"/>
                    </a:cubicBezTo>
                    <a:cubicBezTo>
                      <a:pt x="553" y="15555"/>
                      <a:pt x="415" y="17110"/>
                      <a:pt x="277" y="18839"/>
                    </a:cubicBezTo>
                    <a:cubicBezTo>
                      <a:pt x="138" y="19011"/>
                      <a:pt x="138" y="19150"/>
                      <a:pt x="277" y="19150"/>
                    </a:cubicBezTo>
                    <a:cubicBezTo>
                      <a:pt x="138" y="21293"/>
                      <a:pt x="0" y="23332"/>
                      <a:pt x="138" y="24887"/>
                    </a:cubicBezTo>
                    <a:lnTo>
                      <a:pt x="138" y="27480"/>
                    </a:lnTo>
                    <a:lnTo>
                      <a:pt x="138" y="30383"/>
                    </a:lnTo>
                    <a:lnTo>
                      <a:pt x="138" y="32526"/>
                    </a:lnTo>
                    <a:lnTo>
                      <a:pt x="138" y="35706"/>
                    </a:lnTo>
                    <a:cubicBezTo>
                      <a:pt x="138" y="37435"/>
                      <a:pt x="277" y="38886"/>
                      <a:pt x="415" y="40165"/>
                    </a:cubicBezTo>
                    <a:cubicBezTo>
                      <a:pt x="691" y="39750"/>
                      <a:pt x="864" y="39301"/>
                      <a:pt x="1141" y="39025"/>
                    </a:cubicBezTo>
                    <a:lnTo>
                      <a:pt x="1141" y="37849"/>
                    </a:lnTo>
                    <a:cubicBezTo>
                      <a:pt x="1279" y="38160"/>
                      <a:pt x="1417" y="38299"/>
                      <a:pt x="1556" y="38575"/>
                    </a:cubicBezTo>
                    <a:cubicBezTo>
                      <a:pt x="1867" y="38299"/>
                      <a:pt x="2143" y="38160"/>
                      <a:pt x="2420" y="38160"/>
                    </a:cubicBezTo>
                    <a:cubicBezTo>
                      <a:pt x="2540" y="38123"/>
                      <a:pt x="2670" y="38106"/>
                      <a:pt x="2805" y="38106"/>
                    </a:cubicBezTo>
                    <a:cubicBezTo>
                      <a:pt x="3171" y="38106"/>
                      <a:pt x="3568" y="38234"/>
                      <a:pt x="3871" y="38437"/>
                    </a:cubicBezTo>
                    <a:cubicBezTo>
                      <a:pt x="4321" y="38713"/>
                      <a:pt x="4597" y="39163"/>
                      <a:pt x="4736" y="39578"/>
                    </a:cubicBezTo>
                    <a:cubicBezTo>
                      <a:pt x="4736" y="40027"/>
                      <a:pt x="4736" y="40615"/>
                      <a:pt x="4459" y="40891"/>
                    </a:cubicBezTo>
                    <a:cubicBezTo>
                      <a:pt x="5012" y="41306"/>
                      <a:pt x="5600" y="41617"/>
                      <a:pt x="6326" y="41893"/>
                    </a:cubicBezTo>
                    <a:cubicBezTo>
                      <a:pt x="7328" y="42343"/>
                      <a:pt x="8469" y="42758"/>
                      <a:pt x="9920" y="43034"/>
                    </a:cubicBezTo>
                    <a:cubicBezTo>
                      <a:pt x="11061" y="43207"/>
                      <a:pt x="12374" y="43345"/>
                      <a:pt x="13653" y="43345"/>
                    </a:cubicBezTo>
                    <a:lnTo>
                      <a:pt x="13964" y="43345"/>
                    </a:lnTo>
                    <a:cubicBezTo>
                      <a:pt x="16107" y="43345"/>
                      <a:pt x="18285" y="43034"/>
                      <a:pt x="20428" y="42481"/>
                    </a:cubicBezTo>
                    <a:cubicBezTo>
                      <a:pt x="21603" y="42170"/>
                      <a:pt x="22606" y="41755"/>
                      <a:pt x="23608" y="41306"/>
                    </a:cubicBezTo>
                    <a:cubicBezTo>
                      <a:pt x="24196" y="41029"/>
                      <a:pt x="24610" y="40891"/>
                      <a:pt x="25060" y="40615"/>
                    </a:cubicBezTo>
                    <a:cubicBezTo>
                      <a:pt x="25198" y="40615"/>
                      <a:pt x="25198" y="40442"/>
                      <a:pt x="25336" y="40442"/>
                    </a:cubicBezTo>
                    <a:lnTo>
                      <a:pt x="25336" y="39439"/>
                    </a:lnTo>
                    <a:lnTo>
                      <a:pt x="25336" y="39301"/>
                    </a:lnTo>
                    <a:cubicBezTo>
                      <a:pt x="25336" y="38713"/>
                      <a:pt x="25336" y="38299"/>
                      <a:pt x="25613" y="37849"/>
                    </a:cubicBezTo>
                    <a:cubicBezTo>
                      <a:pt x="25924" y="37435"/>
                      <a:pt x="26339" y="37158"/>
                      <a:pt x="26788" y="36985"/>
                    </a:cubicBezTo>
                    <a:lnTo>
                      <a:pt x="27341" y="36985"/>
                    </a:lnTo>
                    <a:cubicBezTo>
                      <a:pt x="27203" y="36847"/>
                      <a:pt x="27203" y="36709"/>
                      <a:pt x="27065" y="36570"/>
                    </a:cubicBezTo>
                    <a:cubicBezTo>
                      <a:pt x="27065" y="36570"/>
                      <a:pt x="26926" y="36432"/>
                      <a:pt x="26926" y="36294"/>
                    </a:cubicBezTo>
                    <a:lnTo>
                      <a:pt x="26926" y="35430"/>
                    </a:lnTo>
                    <a:cubicBezTo>
                      <a:pt x="27065" y="35568"/>
                      <a:pt x="27065" y="35568"/>
                      <a:pt x="27065" y="35706"/>
                    </a:cubicBezTo>
                    <a:cubicBezTo>
                      <a:pt x="27479" y="36294"/>
                      <a:pt x="28067" y="36985"/>
                      <a:pt x="28516" y="37573"/>
                    </a:cubicBezTo>
                    <a:cubicBezTo>
                      <a:pt x="29208" y="38437"/>
                      <a:pt x="30072" y="39163"/>
                      <a:pt x="30798" y="40027"/>
                    </a:cubicBezTo>
                    <a:lnTo>
                      <a:pt x="30659" y="40027"/>
                    </a:lnTo>
                    <a:cubicBezTo>
                      <a:pt x="30521" y="40027"/>
                      <a:pt x="30245" y="40027"/>
                      <a:pt x="29934" y="39889"/>
                    </a:cubicBezTo>
                    <a:lnTo>
                      <a:pt x="29519" y="39889"/>
                    </a:lnTo>
                    <a:lnTo>
                      <a:pt x="29519" y="39750"/>
                    </a:lnTo>
                    <a:lnTo>
                      <a:pt x="29380" y="39578"/>
                    </a:lnTo>
                    <a:cubicBezTo>
                      <a:pt x="29208" y="39439"/>
                      <a:pt x="29208" y="39439"/>
                      <a:pt x="29069" y="39301"/>
                    </a:cubicBezTo>
                    <a:lnTo>
                      <a:pt x="29069" y="39301"/>
                    </a:lnTo>
                    <a:cubicBezTo>
                      <a:pt x="29208" y="39889"/>
                      <a:pt x="29208" y="40303"/>
                      <a:pt x="29208" y="40753"/>
                    </a:cubicBezTo>
                    <a:cubicBezTo>
                      <a:pt x="29519" y="40753"/>
                      <a:pt x="29934" y="40891"/>
                      <a:pt x="30383" y="40891"/>
                    </a:cubicBezTo>
                    <a:lnTo>
                      <a:pt x="30659" y="40891"/>
                    </a:lnTo>
                    <a:cubicBezTo>
                      <a:pt x="31109" y="40891"/>
                      <a:pt x="31662" y="40891"/>
                      <a:pt x="32111" y="40753"/>
                    </a:cubicBezTo>
                    <a:cubicBezTo>
                      <a:pt x="32664" y="40615"/>
                      <a:pt x="33114" y="40442"/>
                      <a:pt x="33528" y="40165"/>
                    </a:cubicBezTo>
                    <a:cubicBezTo>
                      <a:pt x="33978" y="39889"/>
                      <a:pt x="34392" y="39578"/>
                      <a:pt x="34704" y="39163"/>
                    </a:cubicBezTo>
                    <a:cubicBezTo>
                      <a:pt x="35429" y="38299"/>
                      <a:pt x="35844" y="37296"/>
                      <a:pt x="36293" y="35983"/>
                    </a:cubicBezTo>
                    <a:cubicBezTo>
                      <a:pt x="36708" y="34980"/>
                      <a:pt x="36847" y="33840"/>
                      <a:pt x="36985" y="32250"/>
                    </a:cubicBezTo>
                    <a:cubicBezTo>
                      <a:pt x="37158" y="31109"/>
                      <a:pt x="37296" y="29796"/>
                      <a:pt x="37296" y="28344"/>
                    </a:cubicBezTo>
                    <a:cubicBezTo>
                      <a:pt x="37296" y="27203"/>
                      <a:pt x="37296" y="26201"/>
                      <a:pt x="37158" y="25060"/>
                    </a:cubicBezTo>
                    <a:cubicBezTo>
                      <a:pt x="37158" y="24196"/>
                      <a:pt x="36985" y="23609"/>
                      <a:pt x="36847" y="23021"/>
                    </a:cubicBezTo>
                    <a:cubicBezTo>
                      <a:pt x="36708" y="22468"/>
                      <a:pt x="36570" y="21742"/>
                      <a:pt x="36293" y="21016"/>
                    </a:cubicBezTo>
                    <a:cubicBezTo>
                      <a:pt x="35429" y="19288"/>
                      <a:pt x="34116" y="17974"/>
                      <a:pt x="32526" y="17560"/>
                    </a:cubicBezTo>
                    <a:cubicBezTo>
                      <a:pt x="32249" y="17560"/>
                      <a:pt x="31800" y="17421"/>
                      <a:pt x="31524" y="17421"/>
                    </a:cubicBezTo>
                    <a:cubicBezTo>
                      <a:pt x="31109" y="17421"/>
                      <a:pt x="30521" y="17560"/>
                      <a:pt x="30072" y="17698"/>
                    </a:cubicBezTo>
                    <a:cubicBezTo>
                      <a:pt x="29380" y="17836"/>
                      <a:pt x="28655" y="18286"/>
                      <a:pt x="27929" y="19011"/>
                    </a:cubicBezTo>
                    <a:lnTo>
                      <a:pt x="27929" y="14518"/>
                    </a:lnTo>
                    <a:cubicBezTo>
                      <a:pt x="27929" y="14380"/>
                      <a:pt x="27790" y="14103"/>
                      <a:pt x="27479" y="14103"/>
                    </a:cubicBezTo>
                    <a:cubicBezTo>
                      <a:pt x="27652" y="13965"/>
                      <a:pt x="27479" y="13965"/>
                      <a:pt x="27479" y="13827"/>
                    </a:cubicBezTo>
                    <a:cubicBezTo>
                      <a:pt x="27341" y="13377"/>
                      <a:pt x="26926" y="12962"/>
                      <a:pt x="26615" y="12513"/>
                    </a:cubicBezTo>
                    <a:cubicBezTo>
                      <a:pt x="26200" y="12237"/>
                      <a:pt x="25924" y="11926"/>
                      <a:pt x="25475" y="11649"/>
                    </a:cubicBezTo>
                    <a:cubicBezTo>
                      <a:pt x="24749" y="11061"/>
                      <a:pt x="23885" y="10647"/>
                      <a:pt x="22882" y="10197"/>
                    </a:cubicBezTo>
                    <a:lnTo>
                      <a:pt x="22744" y="10197"/>
                    </a:lnTo>
                    <a:cubicBezTo>
                      <a:pt x="22467" y="10197"/>
                      <a:pt x="22295" y="10370"/>
                      <a:pt x="22295" y="10508"/>
                    </a:cubicBezTo>
                    <a:cubicBezTo>
                      <a:pt x="22156" y="10785"/>
                      <a:pt x="22295" y="11061"/>
                      <a:pt x="22606" y="11061"/>
                    </a:cubicBezTo>
                    <a:lnTo>
                      <a:pt x="22606" y="11234"/>
                    </a:lnTo>
                    <a:cubicBezTo>
                      <a:pt x="22606" y="11234"/>
                      <a:pt x="22606" y="11373"/>
                      <a:pt x="22744" y="11373"/>
                    </a:cubicBezTo>
                    <a:cubicBezTo>
                      <a:pt x="23332" y="12651"/>
                      <a:pt x="23885" y="13965"/>
                      <a:pt x="24749" y="15106"/>
                    </a:cubicBezTo>
                    <a:cubicBezTo>
                      <a:pt x="24610" y="15244"/>
                      <a:pt x="24472" y="15244"/>
                      <a:pt x="24334" y="15382"/>
                    </a:cubicBezTo>
                    <a:lnTo>
                      <a:pt x="24334" y="15106"/>
                    </a:lnTo>
                    <a:cubicBezTo>
                      <a:pt x="24334" y="14967"/>
                      <a:pt x="24334" y="14967"/>
                      <a:pt x="24196" y="14967"/>
                    </a:cubicBezTo>
                    <a:lnTo>
                      <a:pt x="24196" y="14829"/>
                    </a:lnTo>
                    <a:cubicBezTo>
                      <a:pt x="24196" y="14691"/>
                      <a:pt x="24196" y="14691"/>
                      <a:pt x="24023" y="14518"/>
                    </a:cubicBezTo>
                    <a:cubicBezTo>
                      <a:pt x="23885" y="14380"/>
                      <a:pt x="23746" y="14103"/>
                      <a:pt x="23608" y="13827"/>
                    </a:cubicBezTo>
                    <a:cubicBezTo>
                      <a:pt x="23470" y="13827"/>
                      <a:pt x="23470" y="13654"/>
                      <a:pt x="23332" y="13654"/>
                    </a:cubicBezTo>
                    <a:lnTo>
                      <a:pt x="23470" y="13516"/>
                    </a:lnTo>
                    <a:lnTo>
                      <a:pt x="23470" y="13239"/>
                    </a:lnTo>
                    <a:cubicBezTo>
                      <a:pt x="22882" y="12098"/>
                      <a:pt x="22156" y="11061"/>
                      <a:pt x="21603" y="10059"/>
                    </a:cubicBezTo>
                    <a:lnTo>
                      <a:pt x="21603" y="9783"/>
                    </a:lnTo>
                    <a:lnTo>
                      <a:pt x="21603" y="9644"/>
                    </a:lnTo>
                    <a:cubicBezTo>
                      <a:pt x="21430" y="9506"/>
                      <a:pt x="21430" y="9506"/>
                      <a:pt x="21292" y="9506"/>
                    </a:cubicBezTo>
                    <a:cubicBezTo>
                      <a:pt x="20428" y="9195"/>
                      <a:pt x="19564" y="9195"/>
                      <a:pt x="18700" y="9057"/>
                    </a:cubicBezTo>
                    <a:lnTo>
                      <a:pt x="17559" y="9057"/>
                    </a:lnTo>
                    <a:lnTo>
                      <a:pt x="16833" y="8918"/>
                    </a:lnTo>
                    <a:cubicBezTo>
                      <a:pt x="16833" y="8469"/>
                      <a:pt x="16972" y="8054"/>
                      <a:pt x="17110" y="7605"/>
                    </a:cubicBezTo>
                    <a:cubicBezTo>
                      <a:pt x="17283" y="7328"/>
                      <a:pt x="17283" y="7052"/>
                      <a:pt x="17421" y="6741"/>
                    </a:cubicBezTo>
                    <a:cubicBezTo>
                      <a:pt x="17559" y="6603"/>
                      <a:pt x="17559" y="6326"/>
                      <a:pt x="17697" y="6188"/>
                    </a:cubicBezTo>
                    <a:lnTo>
                      <a:pt x="17836" y="6049"/>
                    </a:lnTo>
                    <a:cubicBezTo>
                      <a:pt x="18147" y="5462"/>
                      <a:pt x="18147" y="4874"/>
                      <a:pt x="18147" y="4321"/>
                    </a:cubicBezTo>
                    <a:cubicBezTo>
                      <a:pt x="18147" y="4010"/>
                      <a:pt x="18147" y="3734"/>
                      <a:pt x="17974" y="3457"/>
                    </a:cubicBezTo>
                    <a:cubicBezTo>
                      <a:pt x="17974" y="3284"/>
                      <a:pt x="17974" y="3146"/>
                      <a:pt x="17836" y="3008"/>
                    </a:cubicBezTo>
                    <a:lnTo>
                      <a:pt x="17836" y="2870"/>
                    </a:lnTo>
                    <a:lnTo>
                      <a:pt x="17697" y="2593"/>
                    </a:lnTo>
                    <a:cubicBezTo>
                      <a:pt x="17697" y="2420"/>
                      <a:pt x="17697" y="2144"/>
                      <a:pt x="17559" y="2005"/>
                    </a:cubicBezTo>
                    <a:lnTo>
                      <a:pt x="17559" y="1867"/>
                    </a:lnTo>
                    <a:lnTo>
                      <a:pt x="17559" y="1556"/>
                    </a:lnTo>
                    <a:cubicBezTo>
                      <a:pt x="17421" y="1418"/>
                      <a:pt x="17283" y="1418"/>
                      <a:pt x="17110" y="1418"/>
                    </a:cubicBezTo>
                    <a:cubicBezTo>
                      <a:pt x="16972" y="1418"/>
                      <a:pt x="16695" y="1556"/>
                      <a:pt x="16695" y="1867"/>
                    </a:cubicBezTo>
                    <a:cubicBezTo>
                      <a:pt x="16695" y="2144"/>
                      <a:pt x="16695" y="2420"/>
                      <a:pt x="16833" y="2731"/>
                    </a:cubicBezTo>
                    <a:cubicBezTo>
                      <a:pt x="16833" y="2870"/>
                      <a:pt x="16972" y="3146"/>
                      <a:pt x="16972" y="3284"/>
                    </a:cubicBezTo>
                    <a:lnTo>
                      <a:pt x="17110" y="3457"/>
                    </a:lnTo>
                    <a:cubicBezTo>
                      <a:pt x="17283" y="3734"/>
                      <a:pt x="17283" y="3872"/>
                      <a:pt x="17283" y="4148"/>
                    </a:cubicBezTo>
                    <a:lnTo>
                      <a:pt x="17283" y="4736"/>
                    </a:lnTo>
                    <a:cubicBezTo>
                      <a:pt x="17110" y="5185"/>
                      <a:pt x="16972" y="5462"/>
                      <a:pt x="16833" y="5738"/>
                    </a:cubicBezTo>
                    <a:lnTo>
                      <a:pt x="16833" y="5877"/>
                    </a:lnTo>
                    <a:cubicBezTo>
                      <a:pt x="16695" y="6188"/>
                      <a:pt x="16557" y="6603"/>
                      <a:pt x="16419" y="6914"/>
                    </a:cubicBezTo>
                    <a:cubicBezTo>
                      <a:pt x="16246" y="7467"/>
                      <a:pt x="15969" y="8193"/>
                      <a:pt x="15831" y="8918"/>
                    </a:cubicBezTo>
                    <a:lnTo>
                      <a:pt x="15693" y="8918"/>
                    </a:lnTo>
                    <a:cubicBezTo>
                      <a:pt x="14967" y="8780"/>
                      <a:pt x="14241" y="8780"/>
                      <a:pt x="13515" y="8780"/>
                    </a:cubicBezTo>
                    <a:cubicBezTo>
                      <a:pt x="13515" y="8642"/>
                      <a:pt x="13377" y="8469"/>
                      <a:pt x="13377" y="8193"/>
                    </a:cubicBezTo>
                    <a:cubicBezTo>
                      <a:pt x="13239" y="8054"/>
                      <a:pt x="13100" y="7778"/>
                      <a:pt x="12962" y="7467"/>
                    </a:cubicBezTo>
                    <a:cubicBezTo>
                      <a:pt x="12651" y="7052"/>
                      <a:pt x="12513" y="6603"/>
                      <a:pt x="12374" y="6188"/>
                    </a:cubicBezTo>
                    <a:cubicBezTo>
                      <a:pt x="12236" y="5877"/>
                      <a:pt x="12236" y="5738"/>
                      <a:pt x="12098" y="5462"/>
                    </a:cubicBezTo>
                    <a:cubicBezTo>
                      <a:pt x="12098" y="5324"/>
                      <a:pt x="12098" y="5013"/>
                      <a:pt x="12236" y="4874"/>
                    </a:cubicBezTo>
                    <a:cubicBezTo>
                      <a:pt x="12236" y="4460"/>
                      <a:pt x="12374" y="4010"/>
                      <a:pt x="12513" y="3734"/>
                    </a:cubicBezTo>
                    <a:lnTo>
                      <a:pt x="12651" y="3457"/>
                    </a:lnTo>
                    <a:cubicBezTo>
                      <a:pt x="12962" y="3008"/>
                      <a:pt x="13100" y="2593"/>
                      <a:pt x="13239" y="2144"/>
                    </a:cubicBezTo>
                    <a:cubicBezTo>
                      <a:pt x="13377" y="2005"/>
                      <a:pt x="13377" y="1729"/>
                      <a:pt x="13377" y="1418"/>
                    </a:cubicBezTo>
                    <a:cubicBezTo>
                      <a:pt x="13515" y="1141"/>
                      <a:pt x="13515" y="692"/>
                      <a:pt x="13377" y="415"/>
                    </a:cubicBezTo>
                    <a:cubicBezTo>
                      <a:pt x="13377" y="139"/>
                      <a:pt x="13239" y="1"/>
                      <a:pt x="129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8" name="Google Shape;1328;p8"/>
              <p:cNvSpPr/>
              <p:nvPr/>
            </p:nvSpPr>
            <p:spPr>
              <a:xfrm>
                <a:off x="6466631" y="3328412"/>
                <a:ext cx="517140" cy="204870"/>
              </a:xfrm>
              <a:custGeom>
                <a:avLst/>
                <a:gdLst/>
                <a:ahLst/>
                <a:cxnLst/>
                <a:rect l="l" t="t" r="r" b="b"/>
                <a:pathLst>
                  <a:path w="28794" h="11407" extrusionOk="0">
                    <a:moveTo>
                      <a:pt x="26512" y="450"/>
                    </a:moveTo>
                    <a:cubicBezTo>
                      <a:pt x="26512" y="450"/>
                      <a:pt x="26512" y="588"/>
                      <a:pt x="26651" y="588"/>
                    </a:cubicBezTo>
                    <a:cubicBezTo>
                      <a:pt x="26789" y="864"/>
                      <a:pt x="26927" y="1175"/>
                      <a:pt x="27065" y="1452"/>
                    </a:cubicBezTo>
                    <a:cubicBezTo>
                      <a:pt x="27376" y="1728"/>
                      <a:pt x="27653" y="2178"/>
                      <a:pt x="27930" y="2454"/>
                    </a:cubicBezTo>
                    <a:cubicBezTo>
                      <a:pt x="27791" y="2316"/>
                      <a:pt x="27653" y="2316"/>
                      <a:pt x="27515" y="2178"/>
                    </a:cubicBezTo>
                    <a:cubicBezTo>
                      <a:pt x="27238" y="2040"/>
                      <a:pt x="27065" y="1901"/>
                      <a:pt x="26927" y="1590"/>
                    </a:cubicBezTo>
                    <a:cubicBezTo>
                      <a:pt x="26789" y="1452"/>
                      <a:pt x="26651" y="1314"/>
                      <a:pt x="26651" y="1037"/>
                    </a:cubicBezTo>
                    <a:lnTo>
                      <a:pt x="26512" y="1037"/>
                    </a:lnTo>
                    <a:lnTo>
                      <a:pt x="26512" y="864"/>
                    </a:lnTo>
                    <a:lnTo>
                      <a:pt x="26512" y="450"/>
                    </a:lnTo>
                    <a:close/>
                    <a:moveTo>
                      <a:pt x="26374" y="0"/>
                    </a:moveTo>
                    <a:cubicBezTo>
                      <a:pt x="25925" y="173"/>
                      <a:pt x="25510" y="450"/>
                      <a:pt x="25199" y="864"/>
                    </a:cubicBezTo>
                    <a:cubicBezTo>
                      <a:pt x="24922" y="1314"/>
                      <a:pt x="24922" y="1728"/>
                      <a:pt x="24922" y="2316"/>
                    </a:cubicBezTo>
                    <a:lnTo>
                      <a:pt x="24922" y="2454"/>
                    </a:lnTo>
                    <a:lnTo>
                      <a:pt x="24922" y="3457"/>
                    </a:lnTo>
                    <a:cubicBezTo>
                      <a:pt x="25061" y="3318"/>
                      <a:pt x="25337" y="3180"/>
                      <a:pt x="25510" y="3180"/>
                    </a:cubicBezTo>
                    <a:lnTo>
                      <a:pt x="25510" y="5358"/>
                    </a:lnTo>
                    <a:cubicBezTo>
                      <a:pt x="25199" y="5773"/>
                      <a:pt x="24922" y="6222"/>
                      <a:pt x="24473" y="6637"/>
                    </a:cubicBezTo>
                    <a:cubicBezTo>
                      <a:pt x="23920" y="7363"/>
                      <a:pt x="23332" y="7950"/>
                      <a:pt x="22468" y="8365"/>
                    </a:cubicBezTo>
                    <a:cubicBezTo>
                      <a:pt x="21742" y="8953"/>
                      <a:pt x="21016" y="9367"/>
                      <a:pt x="20152" y="9678"/>
                    </a:cubicBezTo>
                    <a:cubicBezTo>
                      <a:pt x="19012" y="10093"/>
                      <a:pt x="17733" y="10370"/>
                      <a:pt x="16419" y="10370"/>
                    </a:cubicBezTo>
                    <a:cubicBezTo>
                      <a:pt x="16005" y="10543"/>
                      <a:pt x="15555" y="10543"/>
                      <a:pt x="14968" y="10543"/>
                    </a:cubicBezTo>
                    <a:cubicBezTo>
                      <a:pt x="13965" y="10543"/>
                      <a:pt x="12963" y="10370"/>
                      <a:pt x="11960" y="10231"/>
                    </a:cubicBezTo>
                    <a:cubicBezTo>
                      <a:pt x="10232" y="9955"/>
                      <a:pt x="8780" y="9506"/>
                      <a:pt x="7363" y="8814"/>
                    </a:cubicBezTo>
                    <a:cubicBezTo>
                      <a:pt x="5912" y="8088"/>
                      <a:pt x="4598" y="7224"/>
                      <a:pt x="3596" y="6360"/>
                    </a:cubicBezTo>
                    <a:cubicBezTo>
                      <a:pt x="2593" y="5496"/>
                      <a:pt x="1729" y="4494"/>
                      <a:pt x="1003" y="3630"/>
                    </a:cubicBezTo>
                    <a:lnTo>
                      <a:pt x="1003" y="3457"/>
                    </a:lnTo>
                    <a:cubicBezTo>
                      <a:pt x="865" y="3180"/>
                      <a:pt x="865" y="2904"/>
                      <a:pt x="865" y="2593"/>
                    </a:cubicBezTo>
                    <a:lnTo>
                      <a:pt x="865" y="2454"/>
                    </a:lnTo>
                    <a:cubicBezTo>
                      <a:pt x="865" y="2316"/>
                      <a:pt x="727" y="2178"/>
                      <a:pt x="727" y="2040"/>
                    </a:cubicBezTo>
                    <a:cubicBezTo>
                      <a:pt x="450" y="2316"/>
                      <a:pt x="277" y="2765"/>
                      <a:pt x="1" y="3180"/>
                    </a:cubicBezTo>
                    <a:cubicBezTo>
                      <a:pt x="1" y="3318"/>
                      <a:pt x="139" y="3630"/>
                      <a:pt x="139" y="3768"/>
                    </a:cubicBezTo>
                    <a:cubicBezTo>
                      <a:pt x="139" y="3906"/>
                      <a:pt x="139" y="4044"/>
                      <a:pt x="277" y="4044"/>
                    </a:cubicBezTo>
                    <a:lnTo>
                      <a:pt x="277" y="4183"/>
                    </a:lnTo>
                    <a:cubicBezTo>
                      <a:pt x="727" y="4632"/>
                      <a:pt x="1003" y="5047"/>
                      <a:pt x="1453" y="5496"/>
                    </a:cubicBezTo>
                    <a:cubicBezTo>
                      <a:pt x="2178" y="6222"/>
                      <a:pt x="2870" y="6913"/>
                      <a:pt x="3734" y="7639"/>
                    </a:cubicBezTo>
                    <a:cubicBezTo>
                      <a:pt x="5047" y="8641"/>
                      <a:pt x="6499" y="9367"/>
                      <a:pt x="7916" y="10093"/>
                    </a:cubicBezTo>
                    <a:cubicBezTo>
                      <a:pt x="9506" y="10681"/>
                      <a:pt x="11235" y="11096"/>
                      <a:pt x="12963" y="11234"/>
                    </a:cubicBezTo>
                    <a:cubicBezTo>
                      <a:pt x="13689" y="11407"/>
                      <a:pt x="14276" y="11407"/>
                      <a:pt x="14968" y="11407"/>
                    </a:cubicBezTo>
                    <a:cubicBezTo>
                      <a:pt x="16143" y="11407"/>
                      <a:pt x="17145" y="11234"/>
                      <a:pt x="18286" y="11096"/>
                    </a:cubicBezTo>
                    <a:cubicBezTo>
                      <a:pt x="19012" y="10957"/>
                      <a:pt x="19876" y="10681"/>
                      <a:pt x="20740" y="10370"/>
                    </a:cubicBezTo>
                    <a:cubicBezTo>
                      <a:pt x="21466" y="10093"/>
                      <a:pt x="22192" y="9817"/>
                      <a:pt x="22745" y="9367"/>
                    </a:cubicBezTo>
                    <a:cubicBezTo>
                      <a:pt x="24196" y="8365"/>
                      <a:pt x="25337" y="7224"/>
                      <a:pt x="26201" y="5911"/>
                    </a:cubicBezTo>
                    <a:lnTo>
                      <a:pt x="26201" y="5634"/>
                    </a:lnTo>
                    <a:cubicBezTo>
                      <a:pt x="26374" y="5634"/>
                      <a:pt x="26374" y="5496"/>
                      <a:pt x="26374" y="5496"/>
                    </a:cubicBezTo>
                    <a:lnTo>
                      <a:pt x="26374" y="2593"/>
                    </a:lnTo>
                    <a:lnTo>
                      <a:pt x="26374" y="2454"/>
                    </a:lnTo>
                    <a:lnTo>
                      <a:pt x="26512" y="2454"/>
                    </a:lnTo>
                    <a:cubicBezTo>
                      <a:pt x="26512" y="2593"/>
                      <a:pt x="26651" y="2593"/>
                      <a:pt x="26789" y="2765"/>
                    </a:cubicBezTo>
                    <a:cubicBezTo>
                      <a:pt x="27238" y="3180"/>
                      <a:pt x="27653" y="3318"/>
                      <a:pt x="28241" y="3630"/>
                    </a:cubicBezTo>
                    <a:cubicBezTo>
                      <a:pt x="28379" y="3630"/>
                      <a:pt x="28517" y="3630"/>
                      <a:pt x="28794" y="3768"/>
                    </a:cubicBezTo>
                    <a:cubicBezTo>
                      <a:pt x="28794" y="3318"/>
                      <a:pt x="28794" y="2904"/>
                      <a:pt x="28655" y="2316"/>
                    </a:cubicBezTo>
                    <a:cubicBezTo>
                      <a:pt x="28517" y="2178"/>
                      <a:pt x="28241" y="1901"/>
                      <a:pt x="27930" y="1590"/>
                    </a:cubicBezTo>
                    <a:cubicBezTo>
                      <a:pt x="27515" y="1037"/>
                      <a:pt x="27238" y="588"/>
                      <a:pt x="269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9" name="Google Shape;1329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0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0" name="Google Shape;133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1" name="Google Shape;1331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332" name="Google Shape;1332;p8"/>
          <p:cNvGrpSpPr/>
          <p:nvPr/>
        </p:nvGrpSpPr>
        <p:grpSpPr>
          <a:xfrm>
            <a:off x="8527081" y="5416988"/>
            <a:ext cx="849671" cy="658968"/>
            <a:chOff x="7042387" y="3698335"/>
            <a:chExt cx="494954" cy="383895"/>
          </a:xfrm>
        </p:grpSpPr>
        <p:sp>
          <p:nvSpPr>
            <p:cNvPr id="1333" name="Google Shape;1333;p8"/>
            <p:cNvSpPr/>
            <p:nvPr/>
          </p:nvSpPr>
          <p:spPr>
            <a:xfrm>
              <a:off x="7042387" y="3824888"/>
              <a:ext cx="494954" cy="257342"/>
            </a:xfrm>
            <a:custGeom>
              <a:avLst/>
              <a:gdLst/>
              <a:ahLst/>
              <a:cxnLst/>
              <a:rect l="l" t="t" r="r" b="b"/>
              <a:pathLst>
                <a:path w="24334" h="12652" extrusionOk="0">
                  <a:moveTo>
                    <a:pt x="23159" y="0"/>
                  </a:moveTo>
                  <a:cubicBezTo>
                    <a:pt x="23332" y="864"/>
                    <a:pt x="23332" y="1867"/>
                    <a:pt x="23470" y="2869"/>
                  </a:cubicBezTo>
                  <a:cubicBezTo>
                    <a:pt x="23470" y="3007"/>
                    <a:pt x="23332" y="3007"/>
                    <a:pt x="23332" y="3146"/>
                  </a:cubicBezTo>
                  <a:lnTo>
                    <a:pt x="23332" y="3457"/>
                  </a:lnTo>
                  <a:lnTo>
                    <a:pt x="22882" y="3872"/>
                  </a:lnTo>
                  <a:cubicBezTo>
                    <a:pt x="22882" y="4010"/>
                    <a:pt x="22744" y="4148"/>
                    <a:pt x="22606" y="4321"/>
                  </a:cubicBezTo>
                  <a:cubicBezTo>
                    <a:pt x="22467" y="4597"/>
                    <a:pt x="22295" y="4874"/>
                    <a:pt x="22018" y="5323"/>
                  </a:cubicBezTo>
                  <a:cubicBezTo>
                    <a:pt x="21742" y="5876"/>
                    <a:pt x="21292" y="6464"/>
                    <a:pt x="20877" y="7190"/>
                  </a:cubicBezTo>
                  <a:cubicBezTo>
                    <a:pt x="20428" y="7777"/>
                    <a:pt x="20013" y="8469"/>
                    <a:pt x="19564" y="9056"/>
                  </a:cubicBezTo>
                  <a:cubicBezTo>
                    <a:pt x="19149" y="9644"/>
                    <a:pt x="18562" y="10059"/>
                    <a:pt x="17974" y="10508"/>
                  </a:cubicBezTo>
                  <a:cubicBezTo>
                    <a:pt x="17836" y="10646"/>
                    <a:pt x="17697" y="10646"/>
                    <a:pt x="17697" y="10646"/>
                  </a:cubicBezTo>
                  <a:lnTo>
                    <a:pt x="17421" y="10646"/>
                  </a:lnTo>
                  <a:cubicBezTo>
                    <a:pt x="16419" y="10508"/>
                    <a:pt x="15554" y="10370"/>
                    <a:pt x="14690" y="10059"/>
                  </a:cubicBezTo>
                  <a:lnTo>
                    <a:pt x="14517" y="10197"/>
                  </a:lnTo>
                  <a:lnTo>
                    <a:pt x="14517" y="10370"/>
                  </a:lnTo>
                  <a:cubicBezTo>
                    <a:pt x="14379" y="10508"/>
                    <a:pt x="14241" y="10508"/>
                    <a:pt x="13964" y="10508"/>
                  </a:cubicBezTo>
                  <a:cubicBezTo>
                    <a:pt x="13515" y="10370"/>
                    <a:pt x="13100" y="10370"/>
                    <a:pt x="12651" y="10197"/>
                  </a:cubicBezTo>
                  <a:cubicBezTo>
                    <a:pt x="12236" y="10059"/>
                    <a:pt x="11787" y="10059"/>
                    <a:pt x="11372" y="9920"/>
                  </a:cubicBezTo>
                  <a:cubicBezTo>
                    <a:pt x="10370" y="9782"/>
                    <a:pt x="9506" y="9506"/>
                    <a:pt x="8641" y="9333"/>
                  </a:cubicBezTo>
                  <a:cubicBezTo>
                    <a:pt x="6740" y="8918"/>
                    <a:pt x="5012" y="8469"/>
                    <a:pt x="3284" y="7916"/>
                  </a:cubicBezTo>
                  <a:lnTo>
                    <a:pt x="3146" y="7777"/>
                  </a:lnTo>
                  <a:cubicBezTo>
                    <a:pt x="3007" y="7777"/>
                    <a:pt x="3007" y="7605"/>
                    <a:pt x="3007" y="7466"/>
                  </a:cubicBezTo>
                  <a:cubicBezTo>
                    <a:pt x="3007" y="7328"/>
                    <a:pt x="2869" y="7052"/>
                    <a:pt x="2869" y="6913"/>
                  </a:cubicBezTo>
                  <a:cubicBezTo>
                    <a:pt x="2143" y="6602"/>
                    <a:pt x="1556" y="6464"/>
                    <a:pt x="864" y="6049"/>
                  </a:cubicBezTo>
                  <a:lnTo>
                    <a:pt x="691" y="5876"/>
                  </a:lnTo>
                  <a:cubicBezTo>
                    <a:pt x="691" y="5738"/>
                    <a:pt x="553" y="5738"/>
                    <a:pt x="553" y="5600"/>
                  </a:cubicBezTo>
                  <a:cubicBezTo>
                    <a:pt x="277" y="4459"/>
                    <a:pt x="138" y="3284"/>
                    <a:pt x="138" y="2143"/>
                  </a:cubicBezTo>
                  <a:cubicBezTo>
                    <a:pt x="0" y="2282"/>
                    <a:pt x="0" y="2593"/>
                    <a:pt x="0" y="2731"/>
                  </a:cubicBezTo>
                  <a:cubicBezTo>
                    <a:pt x="0" y="4148"/>
                    <a:pt x="0" y="5738"/>
                    <a:pt x="864" y="7052"/>
                  </a:cubicBezTo>
                  <a:cubicBezTo>
                    <a:pt x="1141" y="7605"/>
                    <a:pt x="1556" y="8192"/>
                    <a:pt x="2143" y="8469"/>
                  </a:cubicBezTo>
                  <a:cubicBezTo>
                    <a:pt x="2731" y="8918"/>
                    <a:pt x="3284" y="9195"/>
                    <a:pt x="3871" y="9333"/>
                  </a:cubicBezTo>
                  <a:cubicBezTo>
                    <a:pt x="5185" y="9782"/>
                    <a:pt x="6464" y="9920"/>
                    <a:pt x="7777" y="10197"/>
                  </a:cubicBezTo>
                  <a:cubicBezTo>
                    <a:pt x="9506" y="10646"/>
                    <a:pt x="11061" y="11234"/>
                    <a:pt x="12651" y="11787"/>
                  </a:cubicBezTo>
                  <a:cubicBezTo>
                    <a:pt x="13515" y="12098"/>
                    <a:pt x="14379" y="12375"/>
                    <a:pt x="15243" y="12513"/>
                  </a:cubicBezTo>
                  <a:cubicBezTo>
                    <a:pt x="15693" y="12651"/>
                    <a:pt x="16107" y="12651"/>
                    <a:pt x="16557" y="12651"/>
                  </a:cubicBezTo>
                  <a:lnTo>
                    <a:pt x="17974" y="12651"/>
                  </a:lnTo>
                  <a:cubicBezTo>
                    <a:pt x="18700" y="12513"/>
                    <a:pt x="19564" y="12236"/>
                    <a:pt x="20152" y="11787"/>
                  </a:cubicBezTo>
                  <a:cubicBezTo>
                    <a:pt x="21016" y="11234"/>
                    <a:pt x="21742" y="10646"/>
                    <a:pt x="22295" y="9782"/>
                  </a:cubicBezTo>
                  <a:cubicBezTo>
                    <a:pt x="22882" y="9195"/>
                    <a:pt x="23159" y="8330"/>
                    <a:pt x="23470" y="7605"/>
                  </a:cubicBezTo>
                  <a:cubicBezTo>
                    <a:pt x="23885" y="6740"/>
                    <a:pt x="24023" y="5876"/>
                    <a:pt x="24196" y="4874"/>
                  </a:cubicBezTo>
                  <a:cubicBezTo>
                    <a:pt x="24334" y="4010"/>
                    <a:pt x="24196" y="3146"/>
                    <a:pt x="24023" y="2282"/>
                  </a:cubicBezTo>
                  <a:cubicBezTo>
                    <a:pt x="23885" y="1417"/>
                    <a:pt x="23608" y="553"/>
                    <a:pt x="23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7074015" y="3880415"/>
              <a:ext cx="23920" cy="46436"/>
            </a:xfrm>
            <a:custGeom>
              <a:avLst/>
              <a:gdLst/>
              <a:ahLst/>
              <a:cxnLst/>
              <a:rect l="l" t="t" r="r" b="b"/>
              <a:pathLst>
                <a:path w="1176" h="2283" extrusionOk="0">
                  <a:moveTo>
                    <a:pt x="1" y="1"/>
                  </a:moveTo>
                  <a:lnTo>
                    <a:pt x="1" y="1"/>
                  </a:lnTo>
                  <a:cubicBezTo>
                    <a:pt x="312" y="865"/>
                    <a:pt x="726" y="1591"/>
                    <a:pt x="1176" y="2282"/>
                  </a:cubicBezTo>
                  <a:lnTo>
                    <a:pt x="1176" y="1729"/>
                  </a:lnTo>
                  <a:cubicBezTo>
                    <a:pt x="1037" y="1418"/>
                    <a:pt x="865" y="1003"/>
                    <a:pt x="865" y="554"/>
                  </a:cubicBezTo>
                  <a:cubicBezTo>
                    <a:pt x="865" y="554"/>
                    <a:pt x="865" y="416"/>
                    <a:pt x="1037" y="416"/>
                  </a:cubicBezTo>
                  <a:cubicBezTo>
                    <a:pt x="588" y="277"/>
                    <a:pt x="312" y="139"/>
                    <a:pt x="1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7367190" y="3961977"/>
              <a:ext cx="20401" cy="29554"/>
            </a:xfrm>
            <a:custGeom>
              <a:avLst/>
              <a:gdLst/>
              <a:ahLst/>
              <a:cxnLst/>
              <a:rect l="l" t="t" r="r" b="b"/>
              <a:pathLst>
                <a:path w="1003" h="1453" extrusionOk="0">
                  <a:moveTo>
                    <a:pt x="0" y="0"/>
                  </a:moveTo>
                  <a:cubicBezTo>
                    <a:pt x="277" y="173"/>
                    <a:pt x="450" y="450"/>
                    <a:pt x="588" y="726"/>
                  </a:cubicBezTo>
                  <a:cubicBezTo>
                    <a:pt x="726" y="1037"/>
                    <a:pt x="864" y="1176"/>
                    <a:pt x="1003" y="1452"/>
                  </a:cubicBezTo>
                  <a:lnTo>
                    <a:pt x="1003" y="1176"/>
                  </a:lnTo>
                  <a:lnTo>
                    <a:pt x="1003" y="173"/>
                  </a:lnTo>
                  <a:cubicBezTo>
                    <a:pt x="726" y="173"/>
                    <a:pt x="277" y="0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7337657" y="3976744"/>
              <a:ext cx="14787" cy="23920"/>
            </a:xfrm>
            <a:custGeom>
              <a:avLst/>
              <a:gdLst/>
              <a:ahLst/>
              <a:cxnLst/>
              <a:rect l="l" t="t" r="r" b="b"/>
              <a:pathLst>
                <a:path w="727" h="1176" extrusionOk="0">
                  <a:moveTo>
                    <a:pt x="0" y="0"/>
                  </a:moveTo>
                  <a:lnTo>
                    <a:pt x="0" y="1003"/>
                  </a:lnTo>
                  <a:cubicBezTo>
                    <a:pt x="312" y="1003"/>
                    <a:pt x="450" y="1003"/>
                    <a:pt x="726" y="1176"/>
                  </a:cubicBezTo>
                  <a:cubicBezTo>
                    <a:pt x="588" y="1003"/>
                    <a:pt x="588" y="864"/>
                    <a:pt x="450" y="726"/>
                  </a:cubicBezTo>
                  <a:cubicBezTo>
                    <a:pt x="312" y="450"/>
                    <a:pt x="173" y="139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7337657" y="3997124"/>
              <a:ext cx="26727" cy="21113"/>
            </a:xfrm>
            <a:custGeom>
              <a:avLst/>
              <a:gdLst/>
              <a:ahLst/>
              <a:cxnLst/>
              <a:rect l="l" t="t" r="r" b="b"/>
              <a:pathLst>
                <a:path w="1314" h="1038" extrusionOk="0">
                  <a:moveTo>
                    <a:pt x="0" y="1"/>
                  </a:moveTo>
                  <a:cubicBezTo>
                    <a:pt x="0" y="174"/>
                    <a:pt x="173" y="450"/>
                    <a:pt x="173" y="727"/>
                  </a:cubicBezTo>
                  <a:lnTo>
                    <a:pt x="450" y="727"/>
                  </a:lnTo>
                  <a:cubicBezTo>
                    <a:pt x="726" y="865"/>
                    <a:pt x="1037" y="865"/>
                    <a:pt x="1314" y="1038"/>
                  </a:cubicBezTo>
                  <a:cubicBezTo>
                    <a:pt x="1176" y="727"/>
                    <a:pt x="865" y="450"/>
                    <a:pt x="726" y="174"/>
                  </a:cubicBezTo>
                  <a:cubicBezTo>
                    <a:pt x="450" y="1"/>
                    <a:pt x="312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8"/>
            <p:cNvSpPr/>
            <p:nvPr/>
          </p:nvSpPr>
          <p:spPr>
            <a:xfrm>
              <a:off x="7341176" y="3956343"/>
              <a:ext cx="40802" cy="49955"/>
            </a:xfrm>
            <a:custGeom>
              <a:avLst/>
              <a:gdLst/>
              <a:ahLst/>
              <a:cxnLst/>
              <a:rect l="l" t="t" r="r" b="b"/>
              <a:pathLst>
                <a:path w="2006" h="2456" extrusionOk="0">
                  <a:moveTo>
                    <a:pt x="0" y="1"/>
                  </a:moveTo>
                  <a:cubicBezTo>
                    <a:pt x="415" y="727"/>
                    <a:pt x="864" y="1591"/>
                    <a:pt x="1417" y="2317"/>
                  </a:cubicBezTo>
                  <a:cubicBezTo>
                    <a:pt x="1556" y="2317"/>
                    <a:pt x="1867" y="2317"/>
                    <a:pt x="2005" y="2455"/>
                  </a:cubicBezTo>
                  <a:cubicBezTo>
                    <a:pt x="1729" y="1867"/>
                    <a:pt x="1417" y="1314"/>
                    <a:pt x="1003" y="865"/>
                  </a:cubicBezTo>
                  <a:cubicBezTo>
                    <a:pt x="864" y="589"/>
                    <a:pt x="553" y="277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8"/>
            <p:cNvSpPr/>
            <p:nvPr/>
          </p:nvSpPr>
          <p:spPr>
            <a:xfrm>
              <a:off x="7369997" y="400345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0" y="1"/>
                  </a:moveTo>
                  <a:cubicBezTo>
                    <a:pt x="0" y="139"/>
                    <a:pt x="0" y="139"/>
                    <a:pt x="139" y="277"/>
                  </a:cubicBezTo>
                  <a:cubicBezTo>
                    <a:pt x="312" y="416"/>
                    <a:pt x="450" y="727"/>
                    <a:pt x="726" y="865"/>
                  </a:cubicBezTo>
                  <a:cubicBezTo>
                    <a:pt x="726" y="865"/>
                    <a:pt x="865" y="865"/>
                    <a:pt x="1003" y="1003"/>
                  </a:cubicBezTo>
                  <a:lnTo>
                    <a:pt x="1003" y="416"/>
                  </a:lnTo>
                  <a:cubicBezTo>
                    <a:pt x="865" y="416"/>
                    <a:pt x="726" y="416"/>
                    <a:pt x="726" y="277"/>
                  </a:cubicBezTo>
                  <a:cubicBezTo>
                    <a:pt x="726" y="277"/>
                    <a:pt x="726" y="139"/>
                    <a:pt x="588" y="139"/>
                  </a:cubicBezTo>
                  <a:cubicBezTo>
                    <a:pt x="450" y="1"/>
                    <a:pt x="139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7062767" y="3886049"/>
              <a:ext cx="32361" cy="58376"/>
            </a:xfrm>
            <a:custGeom>
              <a:avLst/>
              <a:gdLst/>
              <a:ahLst/>
              <a:cxnLst/>
              <a:rect l="l" t="t" r="r" b="b"/>
              <a:pathLst>
                <a:path w="1591" h="2870" extrusionOk="0">
                  <a:moveTo>
                    <a:pt x="0" y="0"/>
                  </a:moveTo>
                  <a:lnTo>
                    <a:pt x="0" y="0"/>
                  </a:lnTo>
                  <a:cubicBezTo>
                    <a:pt x="139" y="865"/>
                    <a:pt x="277" y="1590"/>
                    <a:pt x="415" y="2316"/>
                  </a:cubicBezTo>
                  <a:cubicBezTo>
                    <a:pt x="554" y="2455"/>
                    <a:pt x="726" y="2455"/>
                    <a:pt x="865" y="2593"/>
                  </a:cubicBezTo>
                  <a:cubicBezTo>
                    <a:pt x="1141" y="2731"/>
                    <a:pt x="1279" y="2731"/>
                    <a:pt x="1590" y="2869"/>
                  </a:cubicBezTo>
                  <a:cubicBezTo>
                    <a:pt x="1003" y="1867"/>
                    <a:pt x="554" y="1003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7405144" y="3883242"/>
              <a:ext cx="52762" cy="120230"/>
            </a:xfrm>
            <a:custGeom>
              <a:avLst/>
              <a:gdLst/>
              <a:ahLst/>
              <a:cxnLst/>
              <a:rect l="l" t="t" r="r" b="b"/>
              <a:pathLst>
                <a:path w="2594" h="5911" extrusionOk="0">
                  <a:moveTo>
                    <a:pt x="2455" y="0"/>
                  </a:moveTo>
                  <a:cubicBezTo>
                    <a:pt x="1591" y="1279"/>
                    <a:pt x="727" y="2454"/>
                    <a:pt x="139" y="3733"/>
                  </a:cubicBezTo>
                  <a:lnTo>
                    <a:pt x="1" y="3871"/>
                  </a:lnTo>
                  <a:cubicBezTo>
                    <a:pt x="139" y="4459"/>
                    <a:pt x="139" y="5047"/>
                    <a:pt x="1" y="5600"/>
                  </a:cubicBezTo>
                  <a:cubicBezTo>
                    <a:pt x="1" y="5600"/>
                    <a:pt x="139" y="5773"/>
                    <a:pt x="139" y="5911"/>
                  </a:cubicBezTo>
                  <a:cubicBezTo>
                    <a:pt x="139" y="5773"/>
                    <a:pt x="312" y="5773"/>
                    <a:pt x="312" y="5773"/>
                  </a:cubicBezTo>
                  <a:cubicBezTo>
                    <a:pt x="588" y="5461"/>
                    <a:pt x="865" y="5185"/>
                    <a:pt x="1176" y="5047"/>
                  </a:cubicBezTo>
                  <a:cubicBezTo>
                    <a:pt x="1452" y="4597"/>
                    <a:pt x="1729" y="4183"/>
                    <a:pt x="1867" y="3733"/>
                  </a:cubicBezTo>
                  <a:cubicBezTo>
                    <a:pt x="2178" y="3180"/>
                    <a:pt x="2317" y="2731"/>
                    <a:pt x="2455" y="2143"/>
                  </a:cubicBezTo>
                  <a:cubicBezTo>
                    <a:pt x="2593" y="1590"/>
                    <a:pt x="2593" y="1141"/>
                    <a:pt x="2593" y="726"/>
                  </a:cubicBezTo>
                  <a:cubicBezTo>
                    <a:pt x="2593" y="415"/>
                    <a:pt x="2455" y="277"/>
                    <a:pt x="2455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7407951" y="3821369"/>
              <a:ext cx="94235" cy="196871"/>
            </a:xfrm>
            <a:custGeom>
              <a:avLst/>
              <a:gdLst/>
              <a:ahLst/>
              <a:cxnLst/>
              <a:rect l="l" t="t" r="r" b="b"/>
              <a:pathLst>
                <a:path w="4633" h="9679" extrusionOk="0">
                  <a:moveTo>
                    <a:pt x="4322" y="0"/>
                  </a:moveTo>
                  <a:cubicBezTo>
                    <a:pt x="4045" y="450"/>
                    <a:pt x="3907" y="726"/>
                    <a:pt x="3769" y="1037"/>
                  </a:cubicBezTo>
                  <a:cubicBezTo>
                    <a:pt x="3319" y="1590"/>
                    <a:pt x="2904" y="2316"/>
                    <a:pt x="2455" y="2904"/>
                  </a:cubicBezTo>
                  <a:cubicBezTo>
                    <a:pt x="2455" y="3042"/>
                    <a:pt x="2317" y="3042"/>
                    <a:pt x="2317" y="3042"/>
                  </a:cubicBezTo>
                  <a:cubicBezTo>
                    <a:pt x="2317" y="3319"/>
                    <a:pt x="2455" y="3457"/>
                    <a:pt x="2455" y="3768"/>
                  </a:cubicBezTo>
                  <a:cubicBezTo>
                    <a:pt x="2455" y="4183"/>
                    <a:pt x="2455" y="4632"/>
                    <a:pt x="2317" y="5185"/>
                  </a:cubicBezTo>
                  <a:cubicBezTo>
                    <a:pt x="2179" y="5773"/>
                    <a:pt x="2040" y="6222"/>
                    <a:pt x="1729" y="6775"/>
                  </a:cubicBezTo>
                  <a:cubicBezTo>
                    <a:pt x="1591" y="7225"/>
                    <a:pt x="1314" y="7639"/>
                    <a:pt x="1038" y="8089"/>
                  </a:cubicBezTo>
                  <a:cubicBezTo>
                    <a:pt x="727" y="8227"/>
                    <a:pt x="450" y="8503"/>
                    <a:pt x="174" y="8815"/>
                  </a:cubicBezTo>
                  <a:cubicBezTo>
                    <a:pt x="174" y="8815"/>
                    <a:pt x="1" y="8815"/>
                    <a:pt x="1" y="8953"/>
                  </a:cubicBezTo>
                  <a:lnTo>
                    <a:pt x="1" y="9679"/>
                  </a:lnTo>
                  <a:cubicBezTo>
                    <a:pt x="450" y="9229"/>
                    <a:pt x="865" y="8815"/>
                    <a:pt x="1176" y="8365"/>
                  </a:cubicBezTo>
                  <a:cubicBezTo>
                    <a:pt x="1902" y="7501"/>
                    <a:pt x="2317" y="6499"/>
                    <a:pt x="2904" y="5635"/>
                  </a:cubicBezTo>
                  <a:cubicBezTo>
                    <a:pt x="3181" y="5185"/>
                    <a:pt x="3457" y="4770"/>
                    <a:pt x="3769" y="4321"/>
                  </a:cubicBezTo>
                  <a:cubicBezTo>
                    <a:pt x="3907" y="4045"/>
                    <a:pt x="4045" y="3906"/>
                    <a:pt x="4183" y="3630"/>
                  </a:cubicBezTo>
                  <a:cubicBezTo>
                    <a:pt x="4322" y="3457"/>
                    <a:pt x="4494" y="3319"/>
                    <a:pt x="4633" y="3180"/>
                  </a:cubicBezTo>
                  <a:cubicBezTo>
                    <a:pt x="4494" y="3180"/>
                    <a:pt x="4494" y="3042"/>
                    <a:pt x="4494" y="3042"/>
                  </a:cubicBezTo>
                  <a:cubicBezTo>
                    <a:pt x="4494" y="2040"/>
                    <a:pt x="4494" y="1037"/>
                    <a:pt x="4322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7337657" y="3789741"/>
              <a:ext cx="149763" cy="158205"/>
            </a:xfrm>
            <a:custGeom>
              <a:avLst/>
              <a:gdLst/>
              <a:ahLst/>
              <a:cxnLst/>
              <a:rect l="l" t="t" r="r" b="b"/>
              <a:pathLst>
                <a:path w="7363" h="7778" extrusionOk="0">
                  <a:moveTo>
                    <a:pt x="5185" y="0"/>
                  </a:moveTo>
                  <a:cubicBezTo>
                    <a:pt x="4909" y="553"/>
                    <a:pt x="4632" y="1002"/>
                    <a:pt x="4321" y="1417"/>
                  </a:cubicBezTo>
                  <a:cubicBezTo>
                    <a:pt x="3768" y="2143"/>
                    <a:pt x="3180" y="2731"/>
                    <a:pt x="2593" y="3457"/>
                  </a:cubicBezTo>
                  <a:cubicBezTo>
                    <a:pt x="1729" y="4597"/>
                    <a:pt x="865" y="6049"/>
                    <a:pt x="0" y="7190"/>
                  </a:cubicBezTo>
                  <a:lnTo>
                    <a:pt x="173" y="7190"/>
                  </a:lnTo>
                  <a:cubicBezTo>
                    <a:pt x="1037" y="7466"/>
                    <a:pt x="1902" y="7604"/>
                    <a:pt x="2766" y="7777"/>
                  </a:cubicBezTo>
                  <a:cubicBezTo>
                    <a:pt x="3457" y="6464"/>
                    <a:pt x="4321" y="5323"/>
                    <a:pt x="5185" y="4010"/>
                  </a:cubicBezTo>
                  <a:cubicBezTo>
                    <a:pt x="5185" y="3871"/>
                    <a:pt x="5358" y="3733"/>
                    <a:pt x="5358" y="3595"/>
                  </a:cubicBezTo>
                  <a:cubicBezTo>
                    <a:pt x="5358" y="3595"/>
                    <a:pt x="5185" y="3457"/>
                    <a:pt x="5185" y="3284"/>
                  </a:cubicBezTo>
                  <a:cubicBezTo>
                    <a:pt x="4909" y="2869"/>
                    <a:pt x="4909" y="2281"/>
                    <a:pt x="5047" y="1867"/>
                  </a:cubicBezTo>
                  <a:cubicBezTo>
                    <a:pt x="5185" y="1279"/>
                    <a:pt x="5635" y="1002"/>
                    <a:pt x="6049" y="691"/>
                  </a:cubicBezTo>
                  <a:cubicBezTo>
                    <a:pt x="6360" y="553"/>
                    <a:pt x="6637" y="553"/>
                    <a:pt x="6913" y="553"/>
                  </a:cubicBezTo>
                  <a:lnTo>
                    <a:pt x="7363" y="553"/>
                  </a:lnTo>
                  <a:cubicBezTo>
                    <a:pt x="6775" y="277"/>
                    <a:pt x="6222" y="138"/>
                    <a:pt x="5773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7437484" y="3800989"/>
              <a:ext cx="49935" cy="61874"/>
            </a:xfrm>
            <a:custGeom>
              <a:avLst/>
              <a:gdLst/>
              <a:ahLst/>
              <a:cxnLst/>
              <a:rect l="l" t="t" r="r" b="b"/>
              <a:pathLst>
                <a:path w="2455" h="3042" extrusionOk="0">
                  <a:moveTo>
                    <a:pt x="2005" y="0"/>
                  </a:moveTo>
                  <a:cubicBezTo>
                    <a:pt x="1729" y="0"/>
                    <a:pt x="1452" y="0"/>
                    <a:pt x="1141" y="138"/>
                  </a:cubicBezTo>
                  <a:cubicBezTo>
                    <a:pt x="727" y="449"/>
                    <a:pt x="277" y="726"/>
                    <a:pt x="139" y="1314"/>
                  </a:cubicBezTo>
                  <a:cubicBezTo>
                    <a:pt x="1" y="1728"/>
                    <a:pt x="1" y="2316"/>
                    <a:pt x="277" y="2731"/>
                  </a:cubicBezTo>
                  <a:cubicBezTo>
                    <a:pt x="277" y="2904"/>
                    <a:pt x="450" y="3042"/>
                    <a:pt x="450" y="3042"/>
                  </a:cubicBezTo>
                  <a:cubicBezTo>
                    <a:pt x="865" y="2592"/>
                    <a:pt x="1141" y="2039"/>
                    <a:pt x="1452" y="1590"/>
                  </a:cubicBezTo>
                  <a:cubicBezTo>
                    <a:pt x="1729" y="1314"/>
                    <a:pt x="1867" y="864"/>
                    <a:pt x="2005" y="588"/>
                  </a:cubicBezTo>
                  <a:cubicBezTo>
                    <a:pt x="2178" y="449"/>
                    <a:pt x="2317" y="138"/>
                    <a:pt x="245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7071208" y="3715908"/>
              <a:ext cx="132190" cy="140631"/>
            </a:xfrm>
            <a:custGeom>
              <a:avLst/>
              <a:gdLst/>
              <a:ahLst/>
              <a:cxnLst/>
              <a:rect l="l" t="t" r="r" b="b"/>
              <a:pathLst>
                <a:path w="6499" h="6914" extrusionOk="0">
                  <a:moveTo>
                    <a:pt x="4632" y="1"/>
                  </a:moveTo>
                  <a:cubicBezTo>
                    <a:pt x="4459" y="174"/>
                    <a:pt x="4321" y="312"/>
                    <a:pt x="4183" y="588"/>
                  </a:cubicBezTo>
                  <a:cubicBezTo>
                    <a:pt x="3906" y="1038"/>
                    <a:pt x="3595" y="1452"/>
                    <a:pt x="3319" y="1902"/>
                  </a:cubicBezTo>
                  <a:cubicBezTo>
                    <a:pt x="2904" y="2455"/>
                    <a:pt x="2454" y="3042"/>
                    <a:pt x="2178" y="3457"/>
                  </a:cubicBezTo>
                  <a:cubicBezTo>
                    <a:pt x="1452" y="4494"/>
                    <a:pt x="726" y="5358"/>
                    <a:pt x="0" y="6361"/>
                  </a:cubicBezTo>
                  <a:cubicBezTo>
                    <a:pt x="92" y="6361"/>
                    <a:pt x="261" y="6299"/>
                    <a:pt x="405" y="6299"/>
                  </a:cubicBezTo>
                  <a:cubicBezTo>
                    <a:pt x="476" y="6299"/>
                    <a:pt x="542" y="6315"/>
                    <a:pt x="588" y="6361"/>
                  </a:cubicBezTo>
                  <a:cubicBezTo>
                    <a:pt x="1175" y="6361"/>
                    <a:pt x="1590" y="6499"/>
                    <a:pt x="1867" y="6914"/>
                  </a:cubicBezTo>
                  <a:cubicBezTo>
                    <a:pt x="2454" y="5911"/>
                    <a:pt x="3180" y="4909"/>
                    <a:pt x="3906" y="3907"/>
                  </a:cubicBezTo>
                  <a:cubicBezTo>
                    <a:pt x="4459" y="3181"/>
                    <a:pt x="4909" y="2593"/>
                    <a:pt x="5496" y="1902"/>
                  </a:cubicBezTo>
                  <a:cubicBezTo>
                    <a:pt x="5773" y="1314"/>
                    <a:pt x="6187" y="865"/>
                    <a:pt x="6499" y="312"/>
                  </a:cubicBezTo>
                  <a:cubicBezTo>
                    <a:pt x="5911" y="312"/>
                    <a:pt x="5323" y="174"/>
                    <a:pt x="463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8"/>
            <p:cNvSpPr/>
            <p:nvPr/>
          </p:nvSpPr>
          <p:spPr>
            <a:xfrm>
              <a:off x="7065574" y="3844028"/>
              <a:ext cx="43609" cy="27276"/>
            </a:xfrm>
            <a:custGeom>
              <a:avLst/>
              <a:gdLst/>
              <a:ahLst/>
              <a:cxnLst/>
              <a:rect l="l" t="t" r="r" b="b"/>
              <a:pathLst>
                <a:path w="2144" h="1341" extrusionOk="0">
                  <a:moveTo>
                    <a:pt x="682" y="0"/>
                  </a:moveTo>
                  <a:cubicBezTo>
                    <a:pt x="538" y="0"/>
                    <a:pt x="369" y="62"/>
                    <a:pt x="277" y="62"/>
                  </a:cubicBezTo>
                  <a:cubicBezTo>
                    <a:pt x="139" y="200"/>
                    <a:pt x="139" y="338"/>
                    <a:pt x="1" y="476"/>
                  </a:cubicBezTo>
                  <a:lnTo>
                    <a:pt x="139" y="476"/>
                  </a:lnTo>
                  <a:cubicBezTo>
                    <a:pt x="588" y="926"/>
                    <a:pt x="1141" y="1202"/>
                    <a:pt x="1591" y="1341"/>
                  </a:cubicBezTo>
                  <a:lnTo>
                    <a:pt x="1729" y="1341"/>
                  </a:lnTo>
                  <a:cubicBezTo>
                    <a:pt x="1867" y="1064"/>
                    <a:pt x="2006" y="926"/>
                    <a:pt x="2144" y="615"/>
                  </a:cubicBezTo>
                  <a:cubicBezTo>
                    <a:pt x="1867" y="200"/>
                    <a:pt x="1452" y="62"/>
                    <a:pt x="865" y="62"/>
                  </a:cubicBezTo>
                  <a:cubicBezTo>
                    <a:pt x="819" y="16"/>
                    <a:pt x="753" y="0"/>
                    <a:pt x="682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8"/>
            <p:cNvSpPr/>
            <p:nvPr/>
          </p:nvSpPr>
          <p:spPr>
            <a:xfrm>
              <a:off x="7341176" y="3935963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8"/>
            <p:cNvSpPr/>
            <p:nvPr/>
          </p:nvSpPr>
          <p:spPr>
            <a:xfrm>
              <a:off x="7159075" y="3909257"/>
              <a:ext cx="41514" cy="44301"/>
            </a:xfrm>
            <a:custGeom>
              <a:avLst/>
              <a:gdLst/>
              <a:ahLst/>
              <a:cxnLst/>
              <a:rect l="l" t="t" r="r" b="b"/>
              <a:pathLst>
                <a:path w="2041" h="2178" extrusionOk="0">
                  <a:moveTo>
                    <a:pt x="1" y="0"/>
                  </a:moveTo>
                  <a:cubicBezTo>
                    <a:pt x="312" y="726"/>
                    <a:pt x="727" y="1314"/>
                    <a:pt x="1176" y="2039"/>
                  </a:cubicBezTo>
                  <a:cubicBezTo>
                    <a:pt x="1453" y="2039"/>
                    <a:pt x="1729" y="2178"/>
                    <a:pt x="2040" y="2178"/>
                  </a:cubicBezTo>
                  <a:cubicBezTo>
                    <a:pt x="1729" y="1590"/>
                    <a:pt x="1453" y="1037"/>
                    <a:pt x="1176" y="311"/>
                  </a:cubicBezTo>
                  <a:cubicBezTo>
                    <a:pt x="727" y="173"/>
                    <a:pt x="450" y="173"/>
                    <a:pt x="1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8"/>
            <p:cNvSpPr/>
            <p:nvPr/>
          </p:nvSpPr>
          <p:spPr>
            <a:xfrm>
              <a:off x="7182994" y="3950729"/>
              <a:ext cx="43609" cy="46416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0" y="0"/>
                  </a:moveTo>
                  <a:cubicBezTo>
                    <a:pt x="415" y="726"/>
                    <a:pt x="864" y="1279"/>
                    <a:pt x="1417" y="2005"/>
                  </a:cubicBezTo>
                  <a:lnTo>
                    <a:pt x="1417" y="2143"/>
                  </a:lnTo>
                  <a:cubicBezTo>
                    <a:pt x="1728" y="2143"/>
                    <a:pt x="2005" y="2282"/>
                    <a:pt x="2143" y="2282"/>
                  </a:cubicBezTo>
                  <a:cubicBezTo>
                    <a:pt x="1867" y="1729"/>
                    <a:pt x="1417" y="1141"/>
                    <a:pt x="1003" y="415"/>
                  </a:cubicBezTo>
                  <a:cubicBezTo>
                    <a:pt x="1003" y="415"/>
                    <a:pt x="864" y="277"/>
                    <a:pt x="864" y="139"/>
                  </a:cubicBezTo>
                  <a:cubicBezTo>
                    <a:pt x="553" y="139"/>
                    <a:pt x="277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8"/>
            <p:cNvSpPr/>
            <p:nvPr/>
          </p:nvSpPr>
          <p:spPr>
            <a:xfrm>
              <a:off x="7147827" y="3973937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7258922" y="3935963"/>
              <a:ext cx="47107" cy="49935"/>
            </a:xfrm>
            <a:custGeom>
              <a:avLst/>
              <a:gdLst/>
              <a:ahLst/>
              <a:cxnLst/>
              <a:rect l="l" t="t" r="r" b="b"/>
              <a:pathLst>
                <a:path w="2316" h="2455" extrusionOk="0">
                  <a:moveTo>
                    <a:pt x="0" y="1"/>
                  </a:moveTo>
                  <a:cubicBezTo>
                    <a:pt x="415" y="588"/>
                    <a:pt x="864" y="1279"/>
                    <a:pt x="1141" y="2005"/>
                  </a:cubicBezTo>
                  <a:cubicBezTo>
                    <a:pt x="1590" y="2144"/>
                    <a:pt x="2005" y="2316"/>
                    <a:pt x="2316" y="2455"/>
                  </a:cubicBezTo>
                  <a:cubicBezTo>
                    <a:pt x="1867" y="1729"/>
                    <a:pt x="1452" y="865"/>
                    <a:pt x="1003" y="139"/>
                  </a:cubicBezTo>
                  <a:cubicBezTo>
                    <a:pt x="726" y="139"/>
                    <a:pt x="415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7282110" y="3976744"/>
              <a:ext cx="37995" cy="41494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" y="0"/>
                  </a:moveTo>
                  <a:lnTo>
                    <a:pt x="1" y="0"/>
                  </a:lnTo>
                  <a:cubicBezTo>
                    <a:pt x="450" y="588"/>
                    <a:pt x="727" y="1314"/>
                    <a:pt x="1176" y="1867"/>
                  </a:cubicBezTo>
                  <a:cubicBezTo>
                    <a:pt x="1453" y="2040"/>
                    <a:pt x="1591" y="2040"/>
                    <a:pt x="1867" y="2040"/>
                  </a:cubicBezTo>
                  <a:lnTo>
                    <a:pt x="1867" y="1729"/>
                  </a:lnTo>
                  <a:cubicBezTo>
                    <a:pt x="1729" y="1314"/>
                    <a:pt x="1453" y="864"/>
                    <a:pt x="1176" y="450"/>
                  </a:cubicBezTo>
                  <a:cubicBezTo>
                    <a:pt x="865" y="311"/>
                    <a:pt x="450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7197049" y="3921196"/>
              <a:ext cx="35168" cy="37995"/>
            </a:xfrm>
            <a:custGeom>
              <a:avLst/>
              <a:gdLst/>
              <a:ahLst/>
              <a:cxnLst/>
              <a:rect l="l" t="t" r="r" b="b"/>
              <a:pathLst>
                <a:path w="1729" h="1868" extrusionOk="0">
                  <a:moveTo>
                    <a:pt x="0" y="1"/>
                  </a:moveTo>
                  <a:cubicBezTo>
                    <a:pt x="312" y="588"/>
                    <a:pt x="588" y="1141"/>
                    <a:pt x="865" y="1729"/>
                  </a:cubicBezTo>
                  <a:cubicBezTo>
                    <a:pt x="1176" y="1867"/>
                    <a:pt x="1452" y="1867"/>
                    <a:pt x="1729" y="1867"/>
                  </a:cubicBezTo>
                  <a:cubicBezTo>
                    <a:pt x="1452" y="1314"/>
                    <a:pt x="1176" y="727"/>
                    <a:pt x="865" y="139"/>
                  </a:cubicBezTo>
                  <a:cubicBezTo>
                    <a:pt x="588" y="139"/>
                    <a:pt x="312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7214623" y="3956343"/>
              <a:ext cx="44321" cy="49955"/>
            </a:xfrm>
            <a:custGeom>
              <a:avLst/>
              <a:gdLst/>
              <a:ahLst/>
              <a:cxnLst/>
              <a:rect l="l" t="t" r="r" b="b"/>
              <a:pathLst>
                <a:path w="2179" h="245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39"/>
                    <a:pt x="173" y="139"/>
                    <a:pt x="173" y="277"/>
                  </a:cubicBezTo>
                  <a:cubicBezTo>
                    <a:pt x="588" y="865"/>
                    <a:pt x="1038" y="1591"/>
                    <a:pt x="1452" y="2317"/>
                  </a:cubicBezTo>
                  <a:cubicBezTo>
                    <a:pt x="1729" y="2317"/>
                    <a:pt x="1902" y="2317"/>
                    <a:pt x="2178" y="2455"/>
                  </a:cubicBezTo>
                  <a:cubicBezTo>
                    <a:pt x="1729" y="1867"/>
                    <a:pt x="1452" y="1142"/>
                    <a:pt x="1176" y="589"/>
                  </a:cubicBezTo>
                  <a:cubicBezTo>
                    <a:pt x="1038" y="450"/>
                    <a:pt x="1038" y="277"/>
                    <a:pt x="865" y="139"/>
                  </a:cubicBezTo>
                  <a:cubicBezTo>
                    <a:pt x="588" y="139"/>
                    <a:pt x="312" y="13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7229389" y="3926830"/>
              <a:ext cx="37975" cy="44301"/>
            </a:xfrm>
            <a:custGeom>
              <a:avLst/>
              <a:gdLst/>
              <a:ahLst/>
              <a:cxnLst/>
              <a:rect l="l" t="t" r="r" b="b"/>
              <a:pathLst>
                <a:path w="1867" h="2178" extrusionOk="0">
                  <a:moveTo>
                    <a:pt x="0" y="0"/>
                  </a:moveTo>
                  <a:lnTo>
                    <a:pt x="0" y="0"/>
                  </a:lnTo>
                  <a:cubicBezTo>
                    <a:pt x="312" y="588"/>
                    <a:pt x="588" y="1314"/>
                    <a:pt x="1003" y="1901"/>
                  </a:cubicBezTo>
                  <a:cubicBezTo>
                    <a:pt x="1314" y="2040"/>
                    <a:pt x="1590" y="2040"/>
                    <a:pt x="1867" y="2178"/>
                  </a:cubicBezTo>
                  <a:cubicBezTo>
                    <a:pt x="1452" y="1590"/>
                    <a:pt x="1176" y="864"/>
                    <a:pt x="726" y="311"/>
                  </a:cubicBezTo>
                  <a:lnTo>
                    <a:pt x="726" y="173"/>
                  </a:lnTo>
                  <a:lnTo>
                    <a:pt x="450" y="173"/>
                  </a:lnTo>
                  <a:cubicBezTo>
                    <a:pt x="312" y="173"/>
                    <a:pt x="139" y="17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7249770" y="3965496"/>
              <a:ext cx="41514" cy="46416"/>
            </a:xfrm>
            <a:custGeom>
              <a:avLst/>
              <a:gdLst/>
              <a:ahLst/>
              <a:cxnLst/>
              <a:rect l="l" t="t" r="r" b="b"/>
              <a:pathLst>
                <a:path w="2041" h="2282" extrusionOk="0">
                  <a:moveTo>
                    <a:pt x="1" y="0"/>
                  </a:moveTo>
                  <a:cubicBezTo>
                    <a:pt x="312" y="692"/>
                    <a:pt x="727" y="1417"/>
                    <a:pt x="1314" y="2143"/>
                  </a:cubicBezTo>
                  <a:cubicBezTo>
                    <a:pt x="1453" y="2143"/>
                    <a:pt x="1591" y="2282"/>
                    <a:pt x="1729" y="2282"/>
                  </a:cubicBezTo>
                  <a:lnTo>
                    <a:pt x="2040" y="2282"/>
                  </a:lnTo>
                  <a:cubicBezTo>
                    <a:pt x="1591" y="1556"/>
                    <a:pt x="1176" y="1003"/>
                    <a:pt x="865" y="277"/>
                  </a:cubicBezTo>
                  <a:cubicBezTo>
                    <a:pt x="588" y="139"/>
                    <a:pt x="312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7294069" y="3941597"/>
              <a:ext cx="26035" cy="44301"/>
            </a:xfrm>
            <a:custGeom>
              <a:avLst/>
              <a:gdLst/>
              <a:ahLst/>
              <a:cxnLst/>
              <a:rect l="l" t="t" r="r" b="b"/>
              <a:pathLst>
                <a:path w="1280" h="2178" extrusionOk="0">
                  <a:moveTo>
                    <a:pt x="0" y="0"/>
                  </a:moveTo>
                  <a:cubicBezTo>
                    <a:pt x="415" y="726"/>
                    <a:pt x="865" y="1452"/>
                    <a:pt x="1279" y="2178"/>
                  </a:cubicBezTo>
                  <a:cubicBezTo>
                    <a:pt x="1279" y="1590"/>
                    <a:pt x="1141" y="864"/>
                    <a:pt x="1003" y="311"/>
                  </a:cubicBezTo>
                  <a:cubicBezTo>
                    <a:pt x="1003" y="311"/>
                    <a:pt x="1003" y="138"/>
                    <a:pt x="865" y="138"/>
                  </a:cubicBezTo>
                  <a:lnTo>
                    <a:pt x="277" y="138"/>
                  </a:ln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7118314" y="3953536"/>
              <a:ext cx="14767" cy="20421"/>
            </a:xfrm>
            <a:custGeom>
              <a:avLst/>
              <a:gdLst/>
              <a:ahLst/>
              <a:cxnLst/>
              <a:rect l="l" t="t" r="r" b="b"/>
              <a:pathLst>
                <a:path w="726" h="1004" extrusionOk="0">
                  <a:moveTo>
                    <a:pt x="0" y="1"/>
                  </a:moveTo>
                  <a:cubicBezTo>
                    <a:pt x="0" y="139"/>
                    <a:pt x="0" y="415"/>
                    <a:pt x="138" y="727"/>
                  </a:cubicBezTo>
                  <a:cubicBezTo>
                    <a:pt x="277" y="865"/>
                    <a:pt x="415" y="865"/>
                    <a:pt x="726" y="1003"/>
                  </a:cubicBezTo>
                  <a:cubicBezTo>
                    <a:pt x="588" y="865"/>
                    <a:pt x="415" y="588"/>
                    <a:pt x="415" y="41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7097914" y="3918389"/>
              <a:ext cx="2827" cy="119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" y="0"/>
                  </a:moveTo>
                  <a:lnTo>
                    <a:pt x="1" y="415"/>
                  </a:lnTo>
                  <a:lnTo>
                    <a:pt x="139" y="588"/>
                  </a:lnTo>
                  <a:cubicBezTo>
                    <a:pt x="139" y="415"/>
                    <a:pt x="1" y="13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7130254" y="3903623"/>
              <a:ext cx="35168" cy="44321"/>
            </a:xfrm>
            <a:custGeom>
              <a:avLst/>
              <a:gdLst/>
              <a:ahLst/>
              <a:cxnLst/>
              <a:rect l="l" t="t" r="r" b="b"/>
              <a:pathLst>
                <a:path w="1729" h="2179" extrusionOk="0">
                  <a:moveTo>
                    <a:pt x="1" y="1"/>
                  </a:moveTo>
                  <a:lnTo>
                    <a:pt x="139" y="139"/>
                  </a:lnTo>
                  <a:cubicBezTo>
                    <a:pt x="416" y="865"/>
                    <a:pt x="692" y="1314"/>
                    <a:pt x="1003" y="1867"/>
                  </a:cubicBezTo>
                  <a:cubicBezTo>
                    <a:pt x="1280" y="2005"/>
                    <a:pt x="1556" y="2005"/>
                    <a:pt x="1729" y="2178"/>
                  </a:cubicBezTo>
                  <a:cubicBezTo>
                    <a:pt x="1418" y="1452"/>
                    <a:pt x="1003" y="726"/>
                    <a:pt x="692" y="139"/>
                  </a:cubicBezTo>
                  <a:cubicBezTo>
                    <a:pt x="416" y="1"/>
                    <a:pt x="277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7150654" y="3941597"/>
              <a:ext cx="46416" cy="49935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0" y="0"/>
                  </a:moveTo>
                  <a:lnTo>
                    <a:pt x="0" y="0"/>
                  </a:lnTo>
                  <a:cubicBezTo>
                    <a:pt x="415" y="726"/>
                    <a:pt x="1003" y="1452"/>
                    <a:pt x="1279" y="2178"/>
                  </a:cubicBezTo>
                  <a:lnTo>
                    <a:pt x="1417" y="2178"/>
                  </a:lnTo>
                  <a:cubicBezTo>
                    <a:pt x="1728" y="2316"/>
                    <a:pt x="2005" y="2316"/>
                    <a:pt x="2281" y="2454"/>
                  </a:cubicBezTo>
                  <a:cubicBezTo>
                    <a:pt x="1728" y="1728"/>
                    <a:pt x="1279" y="1002"/>
                    <a:pt x="726" y="311"/>
                  </a:cubicBezTo>
                  <a:cubicBezTo>
                    <a:pt x="553" y="138"/>
                    <a:pt x="277" y="1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7121121" y="3909257"/>
              <a:ext cx="11960" cy="26727"/>
            </a:xfrm>
            <a:custGeom>
              <a:avLst/>
              <a:gdLst/>
              <a:ahLst/>
              <a:cxnLst/>
              <a:rect l="l" t="t" r="r" b="b"/>
              <a:pathLst>
                <a:path w="588" h="1314" extrusionOk="0">
                  <a:moveTo>
                    <a:pt x="0" y="0"/>
                  </a:moveTo>
                  <a:cubicBezTo>
                    <a:pt x="0" y="311"/>
                    <a:pt x="0" y="449"/>
                    <a:pt x="139" y="726"/>
                  </a:cubicBezTo>
                  <a:cubicBezTo>
                    <a:pt x="139" y="864"/>
                    <a:pt x="139" y="864"/>
                    <a:pt x="277" y="1037"/>
                  </a:cubicBezTo>
                  <a:cubicBezTo>
                    <a:pt x="277" y="1037"/>
                    <a:pt x="277" y="1175"/>
                    <a:pt x="450" y="1175"/>
                  </a:cubicBezTo>
                  <a:lnTo>
                    <a:pt x="588" y="1314"/>
                  </a:lnTo>
                  <a:cubicBezTo>
                    <a:pt x="277" y="864"/>
                    <a:pt x="139" y="44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7112680" y="3900816"/>
              <a:ext cx="49243" cy="82275"/>
            </a:xfrm>
            <a:custGeom>
              <a:avLst/>
              <a:gdLst/>
              <a:ahLst/>
              <a:cxnLst/>
              <a:rect l="l" t="t" r="r" b="b"/>
              <a:pathLst>
                <a:path w="2421" h="404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726"/>
                    <a:pt x="139" y="864"/>
                  </a:cubicBezTo>
                  <a:cubicBezTo>
                    <a:pt x="277" y="1141"/>
                    <a:pt x="277" y="1279"/>
                    <a:pt x="277" y="1452"/>
                  </a:cubicBezTo>
                  <a:lnTo>
                    <a:pt x="277" y="1590"/>
                  </a:lnTo>
                  <a:cubicBezTo>
                    <a:pt x="554" y="1867"/>
                    <a:pt x="865" y="2143"/>
                    <a:pt x="1003" y="2593"/>
                  </a:cubicBezTo>
                  <a:cubicBezTo>
                    <a:pt x="1280" y="2869"/>
                    <a:pt x="1418" y="3319"/>
                    <a:pt x="1729" y="3595"/>
                  </a:cubicBezTo>
                  <a:cubicBezTo>
                    <a:pt x="1729" y="3733"/>
                    <a:pt x="1729" y="3733"/>
                    <a:pt x="1867" y="3733"/>
                  </a:cubicBezTo>
                  <a:lnTo>
                    <a:pt x="1867" y="3872"/>
                  </a:lnTo>
                  <a:cubicBezTo>
                    <a:pt x="2005" y="3872"/>
                    <a:pt x="2282" y="3872"/>
                    <a:pt x="2420" y="4044"/>
                  </a:cubicBezTo>
                  <a:cubicBezTo>
                    <a:pt x="2005" y="3180"/>
                    <a:pt x="1418" y="2454"/>
                    <a:pt x="1003" y="1729"/>
                  </a:cubicBezTo>
                  <a:lnTo>
                    <a:pt x="865" y="1590"/>
                  </a:lnTo>
                  <a:cubicBezTo>
                    <a:pt x="692" y="1590"/>
                    <a:pt x="692" y="1452"/>
                    <a:pt x="692" y="1452"/>
                  </a:cubicBezTo>
                  <a:cubicBezTo>
                    <a:pt x="554" y="1279"/>
                    <a:pt x="554" y="1279"/>
                    <a:pt x="554" y="1141"/>
                  </a:cubicBezTo>
                  <a:cubicBezTo>
                    <a:pt x="415" y="864"/>
                    <a:pt x="415" y="726"/>
                    <a:pt x="415" y="415"/>
                  </a:cubicBezTo>
                  <a:cubicBezTo>
                    <a:pt x="277" y="277"/>
                    <a:pt x="277" y="139"/>
                    <a:pt x="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7419911" y="3792548"/>
              <a:ext cx="2827" cy="2827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139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7118314" y="3725061"/>
              <a:ext cx="313582" cy="205292"/>
            </a:xfrm>
            <a:custGeom>
              <a:avLst/>
              <a:gdLst/>
              <a:ahLst/>
              <a:cxnLst/>
              <a:rect l="l" t="t" r="r" b="b"/>
              <a:pathLst>
                <a:path w="15417" h="10093" extrusionOk="0">
                  <a:moveTo>
                    <a:pt x="7328" y="1867"/>
                  </a:moveTo>
                  <a:cubicBezTo>
                    <a:pt x="7777" y="1867"/>
                    <a:pt x="8192" y="2005"/>
                    <a:pt x="8641" y="2143"/>
                  </a:cubicBezTo>
                  <a:cubicBezTo>
                    <a:pt x="9056" y="2316"/>
                    <a:pt x="9506" y="2454"/>
                    <a:pt x="9920" y="2731"/>
                  </a:cubicBezTo>
                  <a:cubicBezTo>
                    <a:pt x="10231" y="3180"/>
                    <a:pt x="10508" y="3457"/>
                    <a:pt x="10646" y="3871"/>
                  </a:cubicBezTo>
                  <a:cubicBezTo>
                    <a:pt x="10784" y="4321"/>
                    <a:pt x="10957" y="4597"/>
                    <a:pt x="10957" y="4735"/>
                  </a:cubicBezTo>
                  <a:cubicBezTo>
                    <a:pt x="11096" y="5185"/>
                    <a:pt x="11096" y="5461"/>
                    <a:pt x="11096" y="5772"/>
                  </a:cubicBezTo>
                  <a:cubicBezTo>
                    <a:pt x="11096" y="6049"/>
                    <a:pt x="11096" y="6325"/>
                    <a:pt x="10957" y="6637"/>
                  </a:cubicBezTo>
                  <a:cubicBezTo>
                    <a:pt x="10957" y="6913"/>
                    <a:pt x="10784" y="7190"/>
                    <a:pt x="10646" y="7501"/>
                  </a:cubicBezTo>
                  <a:cubicBezTo>
                    <a:pt x="10508" y="7777"/>
                    <a:pt x="10231" y="7915"/>
                    <a:pt x="9920" y="8054"/>
                  </a:cubicBezTo>
                  <a:cubicBezTo>
                    <a:pt x="9782" y="8365"/>
                    <a:pt x="9506" y="8365"/>
                    <a:pt x="9229" y="8503"/>
                  </a:cubicBezTo>
                  <a:cubicBezTo>
                    <a:pt x="8918" y="8503"/>
                    <a:pt x="8503" y="8641"/>
                    <a:pt x="8054" y="8641"/>
                  </a:cubicBezTo>
                  <a:cubicBezTo>
                    <a:pt x="7916" y="8641"/>
                    <a:pt x="7639" y="8641"/>
                    <a:pt x="7328" y="8503"/>
                  </a:cubicBezTo>
                  <a:cubicBezTo>
                    <a:pt x="6913" y="8503"/>
                    <a:pt x="6637" y="8365"/>
                    <a:pt x="6326" y="8365"/>
                  </a:cubicBezTo>
                  <a:cubicBezTo>
                    <a:pt x="6187" y="8192"/>
                    <a:pt x="5911" y="8054"/>
                    <a:pt x="5600" y="7915"/>
                  </a:cubicBezTo>
                  <a:cubicBezTo>
                    <a:pt x="5323" y="7777"/>
                    <a:pt x="5047" y="7501"/>
                    <a:pt x="4908" y="7328"/>
                  </a:cubicBezTo>
                  <a:cubicBezTo>
                    <a:pt x="4597" y="7051"/>
                    <a:pt x="4459" y="6775"/>
                    <a:pt x="4321" y="6464"/>
                  </a:cubicBezTo>
                  <a:cubicBezTo>
                    <a:pt x="4183" y="5911"/>
                    <a:pt x="4044" y="5323"/>
                    <a:pt x="4183" y="4597"/>
                  </a:cubicBezTo>
                  <a:cubicBezTo>
                    <a:pt x="4183" y="4321"/>
                    <a:pt x="4321" y="4044"/>
                    <a:pt x="4459" y="3733"/>
                  </a:cubicBezTo>
                  <a:cubicBezTo>
                    <a:pt x="4597" y="3595"/>
                    <a:pt x="4597" y="3457"/>
                    <a:pt x="4736" y="3318"/>
                  </a:cubicBezTo>
                  <a:cubicBezTo>
                    <a:pt x="5047" y="2869"/>
                    <a:pt x="5323" y="2454"/>
                    <a:pt x="5773" y="2316"/>
                  </a:cubicBezTo>
                  <a:cubicBezTo>
                    <a:pt x="6187" y="2005"/>
                    <a:pt x="6775" y="1867"/>
                    <a:pt x="7190" y="1867"/>
                  </a:cubicBezTo>
                  <a:close/>
                  <a:moveTo>
                    <a:pt x="5323" y="0"/>
                  </a:moveTo>
                  <a:cubicBezTo>
                    <a:pt x="4736" y="588"/>
                    <a:pt x="4321" y="1141"/>
                    <a:pt x="3871" y="1728"/>
                  </a:cubicBezTo>
                  <a:cubicBezTo>
                    <a:pt x="3457" y="2454"/>
                    <a:pt x="3007" y="3007"/>
                    <a:pt x="2593" y="3595"/>
                  </a:cubicBezTo>
                  <a:cubicBezTo>
                    <a:pt x="1728" y="4908"/>
                    <a:pt x="864" y="6049"/>
                    <a:pt x="0" y="7328"/>
                  </a:cubicBezTo>
                  <a:lnTo>
                    <a:pt x="0" y="7777"/>
                  </a:lnTo>
                  <a:cubicBezTo>
                    <a:pt x="726" y="7915"/>
                    <a:pt x="1279" y="7915"/>
                    <a:pt x="2005" y="8054"/>
                  </a:cubicBezTo>
                  <a:cubicBezTo>
                    <a:pt x="2731" y="8365"/>
                    <a:pt x="3457" y="8503"/>
                    <a:pt x="4044" y="8780"/>
                  </a:cubicBezTo>
                  <a:cubicBezTo>
                    <a:pt x="4597" y="8918"/>
                    <a:pt x="5047" y="9056"/>
                    <a:pt x="5600" y="9056"/>
                  </a:cubicBezTo>
                  <a:cubicBezTo>
                    <a:pt x="6187" y="9229"/>
                    <a:pt x="6637" y="9367"/>
                    <a:pt x="7190" y="9505"/>
                  </a:cubicBezTo>
                  <a:cubicBezTo>
                    <a:pt x="7777" y="9505"/>
                    <a:pt x="8192" y="9644"/>
                    <a:pt x="8780" y="9782"/>
                  </a:cubicBezTo>
                  <a:cubicBezTo>
                    <a:pt x="9056" y="9782"/>
                    <a:pt x="9367" y="9920"/>
                    <a:pt x="9506" y="9920"/>
                  </a:cubicBezTo>
                  <a:cubicBezTo>
                    <a:pt x="9644" y="9920"/>
                    <a:pt x="9782" y="10093"/>
                    <a:pt x="9920" y="10093"/>
                  </a:cubicBezTo>
                  <a:cubicBezTo>
                    <a:pt x="10784" y="8918"/>
                    <a:pt x="11510" y="7777"/>
                    <a:pt x="12236" y="6637"/>
                  </a:cubicBezTo>
                  <a:cubicBezTo>
                    <a:pt x="12686" y="6049"/>
                    <a:pt x="13100" y="5600"/>
                    <a:pt x="13688" y="5047"/>
                  </a:cubicBezTo>
                  <a:cubicBezTo>
                    <a:pt x="13826" y="4735"/>
                    <a:pt x="14103" y="4459"/>
                    <a:pt x="14241" y="4182"/>
                  </a:cubicBezTo>
                  <a:cubicBezTo>
                    <a:pt x="14552" y="3871"/>
                    <a:pt x="14690" y="3595"/>
                    <a:pt x="14967" y="3318"/>
                  </a:cubicBezTo>
                  <a:cubicBezTo>
                    <a:pt x="15105" y="3007"/>
                    <a:pt x="15278" y="2869"/>
                    <a:pt x="15416" y="2592"/>
                  </a:cubicBezTo>
                  <a:cubicBezTo>
                    <a:pt x="14414" y="2316"/>
                    <a:pt x="13550" y="2143"/>
                    <a:pt x="12686" y="1867"/>
                  </a:cubicBezTo>
                  <a:cubicBezTo>
                    <a:pt x="12098" y="1867"/>
                    <a:pt x="11649" y="1728"/>
                    <a:pt x="11234" y="1590"/>
                  </a:cubicBezTo>
                  <a:cubicBezTo>
                    <a:pt x="10784" y="1590"/>
                    <a:pt x="10370" y="1452"/>
                    <a:pt x="9920" y="1279"/>
                  </a:cubicBezTo>
                  <a:cubicBezTo>
                    <a:pt x="9056" y="1141"/>
                    <a:pt x="8192" y="1002"/>
                    <a:pt x="7501" y="726"/>
                  </a:cubicBezTo>
                  <a:cubicBezTo>
                    <a:pt x="6637" y="588"/>
                    <a:pt x="5911" y="277"/>
                    <a:pt x="5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7115487" y="3874090"/>
              <a:ext cx="2848" cy="9173"/>
            </a:xfrm>
            <a:custGeom>
              <a:avLst/>
              <a:gdLst/>
              <a:ahLst/>
              <a:cxnLst/>
              <a:rect l="l" t="t" r="r" b="b"/>
              <a:pathLst>
                <a:path w="140" h="451" extrusionOk="0">
                  <a:moveTo>
                    <a:pt x="139" y="1"/>
                  </a:moveTo>
                  <a:cubicBezTo>
                    <a:pt x="139" y="174"/>
                    <a:pt x="1" y="312"/>
                    <a:pt x="1" y="450"/>
                  </a:cubicBezTo>
                  <a:lnTo>
                    <a:pt x="139" y="450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7258922" y="371942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7042387" y="3698335"/>
              <a:ext cx="471054" cy="307968"/>
            </a:xfrm>
            <a:custGeom>
              <a:avLst/>
              <a:gdLst/>
              <a:ahLst/>
              <a:cxnLst/>
              <a:rect l="l" t="t" r="r" b="b"/>
              <a:pathLst>
                <a:path w="23159" h="15141" extrusionOk="0">
                  <a:moveTo>
                    <a:pt x="23152" y="6040"/>
                  </a:moveTo>
                  <a:cubicBezTo>
                    <a:pt x="23156" y="6102"/>
                    <a:pt x="23159" y="6164"/>
                    <a:pt x="23159" y="6222"/>
                  </a:cubicBezTo>
                  <a:lnTo>
                    <a:pt x="23159" y="6049"/>
                  </a:lnTo>
                  <a:cubicBezTo>
                    <a:pt x="23157" y="6046"/>
                    <a:pt x="23154" y="6043"/>
                    <a:pt x="23152" y="6040"/>
                  </a:cubicBezTo>
                  <a:close/>
                  <a:moveTo>
                    <a:pt x="12374" y="11960"/>
                  </a:moveTo>
                  <a:cubicBezTo>
                    <a:pt x="12513" y="11960"/>
                    <a:pt x="12651" y="11960"/>
                    <a:pt x="12651" y="12098"/>
                  </a:cubicBezTo>
                  <a:lnTo>
                    <a:pt x="13239" y="12098"/>
                  </a:lnTo>
                  <a:cubicBezTo>
                    <a:pt x="13377" y="12098"/>
                    <a:pt x="13377" y="12271"/>
                    <a:pt x="13377" y="12271"/>
                  </a:cubicBezTo>
                  <a:cubicBezTo>
                    <a:pt x="13515" y="12824"/>
                    <a:pt x="13653" y="13550"/>
                    <a:pt x="13653" y="14138"/>
                  </a:cubicBezTo>
                  <a:cubicBezTo>
                    <a:pt x="13239" y="13412"/>
                    <a:pt x="12789" y="12686"/>
                    <a:pt x="12374" y="11960"/>
                  </a:cubicBezTo>
                  <a:close/>
                  <a:moveTo>
                    <a:pt x="15969" y="12962"/>
                  </a:moveTo>
                  <a:cubicBezTo>
                    <a:pt x="16246" y="12962"/>
                    <a:pt x="16695" y="13135"/>
                    <a:pt x="16972" y="13135"/>
                  </a:cubicBezTo>
                  <a:lnTo>
                    <a:pt x="16972" y="14138"/>
                  </a:lnTo>
                  <a:lnTo>
                    <a:pt x="16972" y="14414"/>
                  </a:lnTo>
                  <a:cubicBezTo>
                    <a:pt x="16833" y="14138"/>
                    <a:pt x="16695" y="13999"/>
                    <a:pt x="16557" y="13688"/>
                  </a:cubicBezTo>
                  <a:cubicBezTo>
                    <a:pt x="16419" y="13412"/>
                    <a:pt x="16246" y="13135"/>
                    <a:pt x="15969" y="12962"/>
                  </a:cubicBezTo>
                  <a:close/>
                  <a:moveTo>
                    <a:pt x="5738" y="1"/>
                  </a:moveTo>
                  <a:cubicBezTo>
                    <a:pt x="5185" y="450"/>
                    <a:pt x="4874" y="1038"/>
                    <a:pt x="4459" y="1591"/>
                  </a:cubicBezTo>
                  <a:cubicBezTo>
                    <a:pt x="4321" y="1902"/>
                    <a:pt x="4148" y="2178"/>
                    <a:pt x="3871" y="2316"/>
                  </a:cubicBezTo>
                  <a:cubicBezTo>
                    <a:pt x="3733" y="2766"/>
                    <a:pt x="3457" y="3042"/>
                    <a:pt x="3284" y="3319"/>
                  </a:cubicBezTo>
                  <a:cubicBezTo>
                    <a:pt x="2281" y="4632"/>
                    <a:pt x="1141" y="6049"/>
                    <a:pt x="138" y="7363"/>
                  </a:cubicBezTo>
                  <a:lnTo>
                    <a:pt x="138" y="7501"/>
                  </a:lnTo>
                  <a:cubicBezTo>
                    <a:pt x="138" y="7639"/>
                    <a:pt x="0" y="7778"/>
                    <a:pt x="0" y="7951"/>
                  </a:cubicBezTo>
                  <a:cubicBezTo>
                    <a:pt x="0" y="8089"/>
                    <a:pt x="138" y="8227"/>
                    <a:pt x="138" y="8365"/>
                  </a:cubicBezTo>
                  <a:cubicBezTo>
                    <a:pt x="277" y="7778"/>
                    <a:pt x="864" y="7363"/>
                    <a:pt x="1417" y="7225"/>
                  </a:cubicBezTo>
                  <a:cubicBezTo>
                    <a:pt x="2143" y="6222"/>
                    <a:pt x="2869" y="5358"/>
                    <a:pt x="3595" y="4321"/>
                  </a:cubicBezTo>
                  <a:cubicBezTo>
                    <a:pt x="3871" y="3906"/>
                    <a:pt x="4321" y="3319"/>
                    <a:pt x="4736" y="2766"/>
                  </a:cubicBezTo>
                  <a:cubicBezTo>
                    <a:pt x="5012" y="2316"/>
                    <a:pt x="5323" y="1902"/>
                    <a:pt x="5600" y="1452"/>
                  </a:cubicBezTo>
                  <a:cubicBezTo>
                    <a:pt x="5738" y="1176"/>
                    <a:pt x="5876" y="1038"/>
                    <a:pt x="6049" y="865"/>
                  </a:cubicBezTo>
                  <a:cubicBezTo>
                    <a:pt x="6740" y="1038"/>
                    <a:pt x="7328" y="1176"/>
                    <a:pt x="7916" y="1176"/>
                  </a:cubicBezTo>
                  <a:cubicBezTo>
                    <a:pt x="7604" y="1729"/>
                    <a:pt x="7190" y="2178"/>
                    <a:pt x="6913" y="2766"/>
                  </a:cubicBezTo>
                  <a:cubicBezTo>
                    <a:pt x="6326" y="3457"/>
                    <a:pt x="5876" y="4045"/>
                    <a:pt x="5323" y="4771"/>
                  </a:cubicBezTo>
                  <a:cubicBezTo>
                    <a:pt x="4597" y="5773"/>
                    <a:pt x="3871" y="6775"/>
                    <a:pt x="3284" y="7778"/>
                  </a:cubicBezTo>
                  <a:cubicBezTo>
                    <a:pt x="3457" y="8089"/>
                    <a:pt x="3595" y="8365"/>
                    <a:pt x="3733" y="8642"/>
                  </a:cubicBezTo>
                  <a:cubicBezTo>
                    <a:pt x="4597" y="7363"/>
                    <a:pt x="5461" y="6222"/>
                    <a:pt x="6326" y="4909"/>
                  </a:cubicBezTo>
                  <a:cubicBezTo>
                    <a:pt x="6740" y="4321"/>
                    <a:pt x="7190" y="3768"/>
                    <a:pt x="7604" y="3042"/>
                  </a:cubicBezTo>
                  <a:cubicBezTo>
                    <a:pt x="8054" y="2455"/>
                    <a:pt x="8469" y="1902"/>
                    <a:pt x="9056" y="1314"/>
                  </a:cubicBezTo>
                  <a:cubicBezTo>
                    <a:pt x="9644" y="1591"/>
                    <a:pt x="10370" y="1902"/>
                    <a:pt x="11234" y="2040"/>
                  </a:cubicBezTo>
                  <a:cubicBezTo>
                    <a:pt x="11925" y="2316"/>
                    <a:pt x="12789" y="2455"/>
                    <a:pt x="13653" y="2593"/>
                  </a:cubicBezTo>
                  <a:cubicBezTo>
                    <a:pt x="14103" y="2766"/>
                    <a:pt x="14517" y="2904"/>
                    <a:pt x="14967" y="2904"/>
                  </a:cubicBezTo>
                  <a:cubicBezTo>
                    <a:pt x="15382" y="3042"/>
                    <a:pt x="15831" y="3181"/>
                    <a:pt x="16419" y="3181"/>
                  </a:cubicBezTo>
                  <a:cubicBezTo>
                    <a:pt x="17283" y="3457"/>
                    <a:pt x="18147" y="3630"/>
                    <a:pt x="19149" y="3906"/>
                  </a:cubicBezTo>
                  <a:cubicBezTo>
                    <a:pt x="19011" y="4183"/>
                    <a:pt x="18838" y="4321"/>
                    <a:pt x="18700" y="4632"/>
                  </a:cubicBezTo>
                  <a:cubicBezTo>
                    <a:pt x="18423" y="4909"/>
                    <a:pt x="18285" y="5185"/>
                    <a:pt x="17974" y="5496"/>
                  </a:cubicBezTo>
                  <a:cubicBezTo>
                    <a:pt x="17836" y="5773"/>
                    <a:pt x="17559" y="6049"/>
                    <a:pt x="17421" y="6361"/>
                  </a:cubicBezTo>
                  <a:cubicBezTo>
                    <a:pt x="16833" y="6914"/>
                    <a:pt x="16419" y="7363"/>
                    <a:pt x="15969" y="7951"/>
                  </a:cubicBezTo>
                  <a:cubicBezTo>
                    <a:pt x="15243" y="9091"/>
                    <a:pt x="14517" y="10232"/>
                    <a:pt x="13653" y="11407"/>
                  </a:cubicBezTo>
                  <a:cubicBezTo>
                    <a:pt x="13515" y="11407"/>
                    <a:pt x="13377" y="11234"/>
                    <a:pt x="13239" y="11234"/>
                  </a:cubicBezTo>
                  <a:cubicBezTo>
                    <a:pt x="13100" y="11234"/>
                    <a:pt x="12789" y="11096"/>
                    <a:pt x="12513" y="11096"/>
                  </a:cubicBezTo>
                  <a:cubicBezTo>
                    <a:pt x="11925" y="10958"/>
                    <a:pt x="11510" y="10819"/>
                    <a:pt x="10923" y="10819"/>
                  </a:cubicBezTo>
                  <a:cubicBezTo>
                    <a:pt x="10370" y="10681"/>
                    <a:pt x="9920" y="10543"/>
                    <a:pt x="9333" y="10370"/>
                  </a:cubicBezTo>
                  <a:cubicBezTo>
                    <a:pt x="8780" y="10370"/>
                    <a:pt x="8330" y="10232"/>
                    <a:pt x="7777" y="10094"/>
                  </a:cubicBezTo>
                  <a:cubicBezTo>
                    <a:pt x="7190" y="9817"/>
                    <a:pt x="6464" y="9679"/>
                    <a:pt x="5738" y="9368"/>
                  </a:cubicBezTo>
                  <a:cubicBezTo>
                    <a:pt x="5012" y="9229"/>
                    <a:pt x="4459" y="9229"/>
                    <a:pt x="3733" y="9091"/>
                  </a:cubicBezTo>
                  <a:lnTo>
                    <a:pt x="3733" y="9229"/>
                  </a:lnTo>
                  <a:lnTo>
                    <a:pt x="3733" y="10094"/>
                  </a:lnTo>
                  <a:cubicBezTo>
                    <a:pt x="3733" y="10232"/>
                    <a:pt x="3871" y="10232"/>
                    <a:pt x="3871" y="10370"/>
                  </a:cubicBezTo>
                  <a:cubicBezTo>
                    <a:pt x="4010" y="10819"/>
                    <a:pt x="4148" y="11234"/>
                    <a:pt x="4459" y="11684"/>
                  </a:cubicBezTo>
                  <a:cubicBezTo>
                    <a:pt x="4459" y="11684"/>
                    <a:pt x="4597" y="11684"/>
                    <a:pt x="4597" y="11822"/>
                  </a:cubicBezTo>
                  <a:cubicBezTo>
                    <a:pt x="4874" y="11822"/>
                    <a:pt x="5185" y="11960"/>
                    <a:pt x="5323" y="11960"/>
                  </a:cubicBezTo>
                  <a:cubicBezTo>
                    <a:pt x="5012" y="11407"/>
                    <a:pt x="4736" y="10958"/>
                    <a:pt x="4459" y="10232"/>
                  </a:cubicBezTo>
                  <a:lnTo>
                    <a:pt x="4321" y="10094"/>
                  </a:lnTo>
                  <a:cubicBezTo>
                    <a:pt x="4597" y="10094"/>
                    <a:pt x="4736" y="10094"/>
                    <a:pt x="5012" y="10232"/>
                  </a:cubicBezTo>
                  <a:cubicBezTo>
                    <a:pt x="5323" y="10819"/>
                    <a:pt x="5738" y="11545"/>
                    <a:pt x="6049" y="12271"/>
                  </a:cubicBezTo>
                  <a:lnTo>
                    <a:pt x="6602" y="12271"/>
                  </a:lnTo>
                  <a:cubicBezTo>
                    <a:pt x="6602" y="12409"/>
                    <a:pt x="6740" y="12409"/>
                    <a:pt x="6913" y="12409"/>
                  </a:cubicBezTo>
                  <a:cubicBezTo>
                    <a:pt x="6464" y="11684"/>
                    <a:pt x="6049" y="11096"/>
                    <a:pt x="5738" y="10370"/>
                  </a:cubicBezTo>
                  <a:lnTo>
                    <a:pt x="5876" y="10370"/>
                  </a:lnTo>
                  <a:cubicBezTo>
                    <a:pt x="6187" y="10543"/>
                    <a:pt x="6464" y="10543"/>
                    <a:pt x="6913" y="10681"/>
                  </a:cubicBezTo>
                  <a:cubicBezTo>
                    <a:pt x="7190" y="11407"/>
                    <a:pt x="7466" y="11960"/>
                    <a:pt x="7777" y="12548"/>
                  </a:cubicBezTo>
                  <a:cubicBezTo>
                    <a:pt x="8054" y="12548"/>
                    <a:pt x="8330" y="12686"/>
                    <a:pt x="8469" y="12686"/>
                  </a:cubicBezTo>
                  <a:cubicBezTo>
                    <a:pt x="8192" y="12098"/>
                    <a:pt x="7916" y="11545"/>
                    <a:pt x="7604" y="10958"/>
                  </a:cubicBezTo>
                  <a:cubicBezTo>
                    <a:pt x="7916" y="10958"/>
                    <a:pt x="8192" y="11096"/>
                    <a:pt x="8469" y="11096"/>
                  </a:cubicBezTo>
                  <a:cubicBezTo>
                    <a:pt x="8780" y="11684"/>
                    <a:pt x="9056" y="12271"/>
                    <a:pt x="9333" y="12824"/>
                  </a:cubicBezTo>
                  <a:lnTo>
                    <a:pt x="9506" y="12962"/>
                  </a:lnTo>
                  <a:cubicBezTo>
                    <a:pt x="9644" y="12962"/>
                    <a:pt x="9920" y="12962"/>
                    <a:pt x="10197" y="13135"/>
                  </a:cubicBezTo>
                  <a:cubicBezTo>
                    <a:pt x="9782" y="12548"/>
                    <a:pt x="9506" y="11822"/>
                    <a:pt x="9194" y="11234"/>
                  </a:cubicBezTo>
                  <a:lnTo>
                    <a:pt x="9194" y="11234"/>
                  </a:lnTo>
                  <a:cubicBezTo>
                    <a:pt x="9333" y="11407"/>
                    <a:pt x="9506" y="11407"/>
                    <a:pt x="9644" y="11407"/>
                  </a:cubicBezTo>
                  <a:lnTo>
                    <a:pt x="9920" y="11407"/>
                  </a:lnTo>
                  <a:lnTo>
                    <a:pt x="9920" y="11545"/>
                  </a:lnTo>
                  <a:cubicBezTo>
                    <a:pt x="10370" y="12098"/>
                    <a:pt x="10646" y="12824"/>
                    <a:pt x="11061" y="13412"/>
                  </a:cubicBezTo>
                  <a:cubicBezTo>
                    <a:pt x="11372" y="13550"/>
                    <a:pt x="11649" y="13550"/>
                    <a:pt x="11787" y="13688"/>
                  </a:cubicBezTo>
                  <a:cubicBezTo>
                    <a:pt x="11510" y="12962"/>
                    <a:pt x="11061" y="12271"/>
                    <a:pt x="10646" y="11684"/>
                  </a:cubicBezTo>
                  <a:cubicBezTo>
                    <a:pt x="11061" y="11684"/>
                    <a:pt x="11372" y="11822"/>
                    <a:pt x="11649" y="11822"/>
                  </a:cubicBezTo>
                  <a:cubicBezTo>
                    <a:pt x="12098" y="12548"/>
                    <a:pt x="12513" y="13412"/>
                    <a:pt x="12962" y="14138"/>
                  </a:cubicBezTo>
                  <a:cubicBezTo>
                    <a:pt x="13515" y="14276"/>
                    <a:pt x="14103" y="14414"/>
                    <a:pt x="14517" y="14691"/>
                  </a:cubicBezTo>
                  <a:lnTo>
                    <a:pt x="14517" y="13688"/>
                  </a:lnTo>
                  <a:cubicBezTo>
                    <a:pt x="14690" y="13827"/>
                    <a:pt x="14829" y="14138"/>
                    <a:pt x="14967" y="14414"/>
                  </a:cubicBezTo>
                  <a:cubicBezTo>
                    <a:pt x="15105" y="14552"/>
                    <a:pt x="15105" y="14691"/>
                    <a:pt x="15243" y="14864"/>
                  </a:cubicBezTo>
                  <a:cubicBezTo>
                    <a:pt x="15382" y="14864"/>
                    <a:pt x="15693" y="15002"/>
                    <a:pt x="15831" y="15002"/>
                  </a:cubicBezTo>
                  <a:lnTo>
                    <a:pt x="16107" y="15002"/>
                  </a:lnTo>
                  <a:cubicBezTo>
                    <a:pt x="15554" y="14276"/>
                    <a:pt x="15105" y="13412"/>
                    <a:pt x="14690" y="12686"/>
                  </a:cubicBezTo>
                  <a:lnTo>
                    <a:pt x="14967" y="12686"/>
                  </a:lnTo>
                  <a:cubicBezTo>
                    <a:pt x="14967" y="12824"/>
                    <a:pt x="15105" y="12824"/>
                    <a:pt x="15105" y="12824"/>
                  </a:cubicBezTo>
                  <a:cubicBezTo>
                    <a:pt x="15243" y="12962"/>
                    <a:pt x="15554" y="13274"/>
                    <a:pt x="15693" y="13550"/>
                  </a:cubicBezTo>
                  <a:cubicBezTo>
                    <a:pt x="16107" y="13999"/>
                    <a:pt x="16419" y="14552"/>
                    <a:pt x="16695" y="15140"/>
                  </a:cubicBezTo>
                  <a:lnTo>
                    <a:pt x="17283" y="15140"/>
                  </a:lnTo>
                  <a:cubicBezTo>
                    <a:pt x="17421" y="15140"/>
                    <a:pt x="17697" y="15002"/>
                    <a:pt x="17836" y="15002"/>
                  </a:cubicBezTo>
                  <a:lnTo>
                    <a:pt x="17974" y="15002"/>
                  </a:lnTo>
                  <a:cubicBezTo>
                    <a:pt x="17974" y="14864"/>
                    <a:pt x="17836" y="14691"/>
                    <a:pt x="17836" y="14691"/>
                  </a:cubicBezTo>
                  <a:cubicBezTo>
                    <a:pt x="17974" y="14138"/>
                    <a:pt x="17974" y="13550"/>
                    <a:pt x="17836" y="12962"/>
                  </a:cubicBezTo>
                  <a:lnTo>
                    <a:pt x="17974" y="12824"/>
                  </a:lnTo>
                  <a:cubicBezTo>
                    <a:pt x="18562" y="11545"/>
                    <a:pt x="19426" y="10370"/>
                    <a:pt x="20290" y="9091"/>
                  </a:cubicBezTo>
                  <a:cubicBezTo>
                    <a:pt x="20290" y="8953"/>
                    <a:pt x="20152" y="8815"/>
                    <a:pt x="20152" y="8642"/>
                  </a:cubicBezTo>
                  <a:cubicBezTo>
                    <a:pt x="20152" y="8504"/>
                    <a:pt x="20013" y="8365"/>
                    <a:pt x="19875" y="8089"/>
                  </a:cubicBezTo>
                  <a:cubicBezTo>
                    <a:pt x="19875" y="8227"/>
                    <a:pt x="19702" y="8365"/>
                    <a:pt x="19702" y="8504"/>
                  </a:cubicBezTo>
                  <a:cubicBezTo>
                    <a:pt x="18838" y="9817"/>
                    <a:pt x="17974" y="10958"/>
                    <a:pt x="17283" y="12271"/>
                  </a:cubicBezTo>
                  <a:cubicBezTo>
                    <a:pt x="16419" y="12098"/>
                    <a:pt x="15554" y="11960"/>
                    <a:pt x="14690" y="11684"/>
                  </a:cubicBezTo>
                  <a:lnTo>
                    <a:pt x="14517" y="11684"/>
                  </a:lnTo>
                  <a:cubicBezTo>
                    <a:pt x="15382" y="10543"/>
                    <a:pt x="16246" y="9091"/>
                    <a:pt x="17110" y="7951"/>
                  </a:cubicBezTo>
                  <a:cubicBezTo>
                    <a:pt x="17697" y="7225"/>
                    <a:pt x="18285" y="6637"/>
                    <a:pt x="18838" y="5911"/>
                  </a:cubicBezTo>
                  <a:cubicBezTo>
                    <a:pt x="19149" y="5496"/>
                    <a:pt x="19426" y="5047"/>
                    <a:pt x="19702" y="4494"/>
                  </a:cubicBezTo>
                  <a:lnTo>
                    <a:pt x="20290" y="4494"/>
                  </a:lnTo>
                  <a:cubicBezTo>
                    <a:pt x="20739" y="4632"/>
                    <a:pt x="21292" y="4771"/>
                    <a:pt x="21880" y="5047"/>
                  </a:cubicBezTo>
                  <a:lnTo>
                    <a:pt x="22018" y="5047"/>
                  </a:lnTo>
                  <a:cubicBezTo>
                    <a:pt x="22464" y="5184"/>
                    <a:pt x="22876" y="5628"/>
                    <a:pt x="23152" y="6040"/>
                  </a:cubicBezTo>
                  <a:lnTo>
                    <a:pt x="23152" y="6040"/>
                  </a:lnTo>
                  <a:cubicBezTo>
                    <a:pt x="23125" y="5622"/>
                    <a:pt x="23020" y="5131"/>
                    <a:pt x="23020" y="4771"/>
                  </a:cubicBezTo>
                  <a:cubicBezTo>
                    <a:pt x="23020" y="4771"/>
                    <a:pt x="23020" y="4632"/>
                    <a:pt x="22882" y="4494"/>
                  </a:cubicBezTo>
                  <a:cubicBezTo>
                    <a:pt x="22882" y="4494"/>
                    <a:pt x="22744" y="4321"/>
                    <a:pt x="22606" y="4321"/>
                  </a:cubicBezTo>
                  <a:cubicBezTo>
                    <a:pt x="22156" y="4183"/>
                    <a:pt x="21742" y="4045"/>
                    <a:pt x="21292" y="3906"/>
                  </a:cubicBezTo>
                  <a:cubicBezTo>
                    <a:pt x="21016" y="3768"/>
                    <a:pt x="20566" y="3768"/>
                    <a:pt x="20152" y="3630"/>
                  </a:cubicBezTo>
                  <a:lnTo>
                    <a:pt x="20152" y="3457"/>
                  </a:lnTo>
                  <a:cubicBezTo>
                    <a:pt x="20152" y="3319"/>
                    <a:pt x="20013" y="3181"/>
                    <a:pt x="20013" y="3181"/>
                  </a:cubicBezTo>
                  <a:lnTo>
                    <a:pt x="19702" y="3181"/>
                  </a:lnTo>
                  <a:cubicBezTo>
                    <a:pt x="18147" y="2593"/>
                    <a:pt x="16557" y="2455"/>
                    <a:pt x="14967" y="2040"/>
                  </a:cubicBezTo>
                  <a:cubicBezTo>
                    <a:pt x="14517" y="2040"/>
                    <a:pt x="14241" y="1902"/>
                    <a:pt x="13826" y="1729"/>
                  </a:cubicBezTo>
                  <a:cubicBezTo>
                    <a:pt x="13515" y="1729"/>
                    <a:pt x="13100" y="1591"/>
                    <a:pt x="12789" y="1452"/>
                  </a:cubicBezTo>
                  <a:cubicBezTo>
                    <a:pt x="12098" y="1314"/>
                    <a:pt x="11372" y="1176"/>
                    <a:pt x="10646" y="1038"/>
                  </a:cubicBezTo>
                  <a:cubicBezTo>
                    <a:pt x="10197" y="865"/>
                    <a:pt x="9644" y="726"/>
                    <a:pt x="9194" y="450"/>
                  </a:cubicBezTo>
                  <a:lnTo>
                    <a:pt x="8780" y="450"/>
                  </a:lnTo>
                  <a:cubicBezTo>
                    <a:pt x="8641" y="450"/>
                    <a:pt x="8641" y="312"/>
                    <a:pt x="8469" y="312"/>
                  </a:cubicBezTo>
                  <a:lnTo>
                    <a:pt x="7916" y="312"/>
                  </a:lnTo>
                  <a:cubicBezTo>
                    <a:pt x="7328" y="312"/>
                    <a:pt x="6740" y="173"/>
                    <a:pt x="61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7045193" y="3800989"/>
              <a:ext cx="474573" cy="240459"/>
            </a:xfrm>
            <a:custGeom>
              <a:avLst/>
              <a:gdLst/>
              <a:ahLst/>
              <a:cxnLst/>
              <a:rect l="l" t="t" r="r" b="b"/>
              <a:pathLst>
                <a:path w="23332" h="11822" extrusionOk="0">
                  <a:moveTo>
                    <a:pt x="3595" y="4908"/>
                  </a:moveTo>
                  <a:lnTo>
                    <a:pt x="3595" y="5047"/>
                  </a:lnTo>
                  <a:cubicBezTo>
                    <a:pt x="3595" y="5080"/>
                    <a:pt x="3603" y="5105"/>
                    <a:pt x="3615" y="5126"/>
                  </a:cubicBezTo>
                  <a:lnTo>
                    <a:pt x="3615" y="5126"/>
                  </a:lnTo>
                  <a:cubicBezTo>
                    <a:pt x="3595" y="5053"/>
                    <a:pt x="3595" y="4981"/>
                    <a:pt x="3595" y="4908"/>
                  </a:cubicBezTo>
                  <a:close/>
                  <a:moveTo>
                    <a:pt x="3615" y="5126"/>
                  </a:moveTo>
                  <a:cubicBezTo>
                    <a:pt x="3633" y="5192"/>
                    <a:pt x="3668" y="5257"/>
                    <a:pt x="3733" y="5323"/>
                  </a:cubicBezTo>
                  <a:cubicBezTo>
                    <a:pt x="3733" y="5218"/>
                    <a:pt x="3653" y="5193"/>
                    <a:pt x="3615" y="5126"/>
                  </a:cubicBezTo>
                  <a:close/>
                  <a:moveTo>
                    <a:pt x="1418" y="3906"/>
                  </a:moveTo>
                  <a:lnTo>
                    <a:pt x="1418" y="3906"/>
                  </a:lnTo>
                  <a:cubicBezTo>
                    <a:pt x="1729" y="4044"/>
                    <a:pt x="2005" y="4182"/>
                    <a:pt x="2454" y="4321"/>
                  </a:cubicBezTo>
                  <a:cubicBezTo>
                    <a:pt x="2282" y="4321"/>
                    <a:pt x="2282" y="4459"/>
                    <a:pt x="2282" y="4459"/>
                  </a:cubicBezTo>
                  <a:cubicBezTo>
                    <a:pt x="2282" y="4908"/>
                    <a:pt x="2454" y="5323"/>
                    <a:pt x="2593" y="5634"/>
                  </a:cubicBezTo>
                  <a:lnTo>
                    <a:pt x="2593" y="5772"/>
                  </a:lnTo>
                  <a:cubicBezTo>
                    <a:pt x="2593" y="5911"/>
                    <a:pt x="2731" y="6187"/>
                    <a:pt x="2731" y="6360"/>
                  </a:cubicBezTo>
                  <a:lnTo>
                    <a:pt x="2593" y="6187"/>
                  </a:lnTo>
                  <a:cubicBezTo>
                    <a:pt x="2143" y="5496"/>
                    <a:pt x="1729" y="4770"/>
                    <a:pt x="1418" y="3906"/>
                  </a:cubicBezTo>
                  <a:close/>
                  <a:moveTo>
                    <a:pt x="864" y="4182"/>
                  </a:moveTo>
                  <a:lnTo>
                    <a:pt x="864" y="4182"/>
                  </a:lnTo>
                  <a:cubicBezTo>
                    <a:pt x="1418" y="5185"/>
                    <a:pt x="1867" y="6049"/>
                    <a:pt x="2454" y="7051"/>
                  </a:cubicBezTo>
                  <a:cubicBezTo>
                    <a:pt x="2143" y="6913"/>
                    <a:pt x="2005" y="6913"/>
                    <a:pt x="1729" y="6775"/>
                  </a:cubicBezTo>
                  <a:cubicBezTo>
                    <a:pt x="1590" y="6637"/>
                    <a:pt x="1418" y="6637"/>
                    <a:pt x="1279" y="6498"/>
                  </a:cubicBezTo>
                  <a:cubicBezTo>
                    <a:pt x="1141" y="5772"/>
                    <a:pt x="1003" y="5047"/>
                    <a:pt x="864" y="4182"/>
                  </a:cubicBezTo>
                  <a:close/>
                  <a:moveTo>
                    <a:pt x="3595" y="7501"/>
                  </a:moveTo>
                  <a:lnTo>
                    <a:pt x="4010" y="7915"/>
                  </a:lnTo>
                  <a:cubicBezTo>
                    <a:pt x="4010" y="8088"/>
                    <a:pt x="4183" y="8365"/>
                    <a:pt x="4321" y="8503"/>
                  </a:cubicBezTo>
                  <a:cubicBezTo>
                    <a:pt x="4010" y="8365"/>
                    <a:pt x="3872" y="8365"/>
                    <a:pt x="3733" y="8227"/>
                  </a:cubicBezTo>
                  <a:cubicBezTo>
                    <a:pt x="3595" y="7915"/>
                    <a:pt x="3595" y="7639"/>
                    <a:pt x="3595" y="7501"/>
                  </a:cubicBezTo>
                  <a:close/>
                  <a:moveTo>
                    <a:pt x="21742" y="0"/>
                  </a:moveTo>
                  <a:cubicBezTo>
                    <a:pt x="21604" y="138"/>
                    <a:pt x="21465" y="449"/>
                    <a:pt x="21292" y="588"/>
                  </a:cubicBezTo>
                  <a:cubicBezTo>
                    <a:pt x="21154" y="864"/>
                    <a:pt x="21016" y="1314"/>
                    <a:pt x="20739" y="1590"/>
                  </a:cubicBezTo>
                  <a:cubicBezTo>
                    <a:pt x="20428" y="2039"/>
                    <a:pt x="20152" y="2592"/>
                    <a:pt x="19737" y="3042"/>
                  </a:cubicBezTo>
                  <a:cubicBezTo>
                    <a:pt x="19875" y="3318"/>
                    <a:pt x="20014" y="3457"/>
                    <a:pt x="20014" y="3595"/>
                  </a:cubicBezTo>
                  <a:cubicBezTo>
                    <a:pt x="20014" y="3768"/>
                    <a:pt x="20152" y="3906"/>
                    <a:pt x="20152" y="4044"/>
                  </a:cubicBezTo>
                  <a:cubicBezTo>
                    <a:pt x="20152" y="4044"/>
                    <a:pt x="20290" y="4044"/>
                    <a:pt x="20290" y="3906"/>
                  </a:cubicBezTo>
                  <a:cubicBezTo>
                    <a:pt x="20739" y="3318"/>
                    <a:pt x="21154" y="2592"/>
                    <a:pt x="21604" y="2039"/>
                  </a:cubicBezTo>
                  <a:cubicBezTo>
                    <a:pt x="21742" y="1728"/>
                    <a:pt x="21880" y="1452"/>
                    <a:pt x="22157" y="1002"/>
                  </a:cubicBezTo>
                  <a:cubicBezTo>
                    <a:pt x="22329" y="2039"/>
                    <a:pt x="22329" y="3042"/>
                    <a:pt x="22329" y="4044"/>
                  </a:cubicBezTo>
                  <a:cubicBezTo>
                    <a:pt x="22329" y="4044"/>
                    <a:pt x="22329" y="4182"/>
                    <a:pt x="22468" y="4182"/>
                  </a:cubicBezTo>
                  <a:cubicBezTo>
                    <a:pt x="22329" y="4321"/>
                    <a:pt x="22157" y="4459"/>
                    <a:pt x="22018" y="4632"/>
                  </a:cubicBezTo>
                  <a:cubicBezTo>
                    <a:pt x="21880" y="4908"/>
                    <a:pt x="21742" y="5047"/>
                    <a:pt x="21604" y="5323"/>
                  </a:cubicBezTo>
                  <a:cubicBezTo>
                    <a:pt x="21292" y="5772"/>
                    <a:pt x="21016" y="6187"/>
                    <a:pt x="20739" y="6637"/>
                  </a:cubicBezTo>
                  <a:cubicBezTo>
                    <a:pt x="20152" y="7501"/>
                    <a:pt x="19737" y="8503"/>
                    <a:pt x="19011" y="9367"/>
                  </a:cubicBezTo>
                  <a:cubicBezTo>
                    <a:pt x="18700" y="9817"/>
                    <a:pt x="18285" y="10231"/>
                    <a:pt x="17836" y="10681"/>
                  </a:cubicBezTo>
                  <a:lnTo>
                    <a:pt x="17836" y="9955"/>
                  </a:lnTo>
                  <a:lnTo>
                    <a:pt x="17698" y="9955"/>
                  </a:lnTo>
                  <a:cubicBezTo>
                    <a:pt x="17559" y="9955"/>
                    <a:pt x="17283" y="10093"/>
                    <a:pt x="17145" y="10093"/>
                  </a:cubicBezTo>
                  <a:lnTo>
                    <a:pt x="16557" y="10093"/>
                  </a:lnTo>
                  <a:cubicBezTo>
                    <a:pt x="16695" y="10093"/>
                    <a:pt x="16695" y="10231"/>
                    <a:pt x="16695" y="10231"/>
                  </a:cubicBezTo>
                  <a:cubicBezTo>
                    <a:pt x="16695" y="10370"/>
                    <a:pt x="16834" y="10370"/>
                    <a:pt x="16972" y="10370"/>
                  </a:cubicBezTo>
                  <a:lnTo>
                    <a:pt x="16972" y="10957"/>
                  </a:lnTo>
                  <a:cubicBezTo>
                    <a:pt x="16834" y="10819"/>
                    <a:pt x="16695" y="10819"/>
                    <a:pt x="16695" y="10819"/>
                  </a:cubicBezTo>
                  <a:cubicBezTo>
                    <a:pt x="16419" y="10681"/>
                    <a:pt x="16281" y="10370"/>
                    <a:pt x="16108" y="10231"/>
                  </a:cubicBezTo>
                  <a:cubicBezTo>
                    <a:pt x="15969" y="10093"/>
                    <a:pt x="15969" y="10093"/>
                    <a:pt x="15969" y="9955"/>
                  </a:cubicBezTo>
                  <a:lnTo>
                    <a:pt x="15693" y="9955"/>
                  </a:lnTo>
                  <a:cubicBezTo>
                    <a:pt x="15555" y="9955"/>
                    <a:pt x="15244" y="9817"/>
                    <a:pt x="15105" y="9817"/>
                  </a:cubicBezTo>
                  <a:cubicBezTo>
                    <a:pt x="15244" y="10093"/>
                    <a:pt x="15555" y="10370"/>
                    <a:pt x="15693" y="10681"/>
                  </a:cubicBezTo>
                  <a:cubicBezTo>
                    <a:pt x="15416" y="10508"/>
                    <a:pt x="15105" y="10508"/>
                    <a:pt x="14829" y="10370"/>
                  </a:cubicBezTo>
                  <a:lnTo>
                    <a:pt x="14552" y="10370"/>
                  </a:lnTo>
                  <a:cubicBezTo>
                    <a:pt x="14552" y="10093"/>
                    <a:pt x="14379" y="9817"/>
                    <a:pt x="14379" y="9644"/>
                  </a:cubicBezTo>
                  <a:cubicBezTo>
                    <a:pt x="13965" y="9367"/>
                    <a:pt x="13377" y="9229"/>
                    <a:pt x="12824" y="9091"/>
                  </a:cubicBezTo>
                  <a:lnTo>
                    <a:pt x="12824" y="9091"/>
                  </a:lnTo>
                  <a:cubicBezTo>
                    <a:pt x="13101" y="9505"/>
                    <a:pt x="13377" y="9955"/>
                    <a:pt x="13515" y="10370"/>
                  </a:cubicBezTo>
                  <a:lnTo>
                    <a:pt x="13515" y="10681"/>
                  </a:lnTo>
                  <a:cubicBezTo>
                    <a:pt x="13239" y="10681"/>
                    <a:pt x="13101" y="10681"/>
                    <a:pt x="12824" y="10508"/>
                  </a:cubicBezTo>
                  <a:cubicBezTo>
                    <a:pt x="12375" y="9955"/>
                    <a:pt x="12098" y="9229"/>
                    <a:pt x="11649" y="8641"/>
                  </a:cubicBezTo>
                  <a:cubicBezTo>
                    <a:pt x="11511" y="8503"/>
                    <a:pt x="11234" y="8503"/>
                    <a:pt x="10923" y="8365"/>
                  </a:cubicBezTo>
                  <a:lnTo>
                    <a:pt x="10923" y="8365"/>
                  </a:lnTo>
                  <a:cubicBezTo>
                    <a:pt x="11234" y="9091"/>
                    <a:pt x="11649" y="9644"/>
                    <a:pt x="12098" y="10370"/>
                  </a:cubicBezTo>
                  <a:lnTo>
                    <a:pt x="11787" y="10370"/>
                  </a:lnTo>
                  <a:cubicBezTo>
                    <a:pt x="11649" y="10370"/>
                    <a:pt x="11511" y="10231"/>
                    <a:pt x="11372" y="10231"/>
                  </a:cubicBezTo>
                  <a:cubicBezTo>
                    <a:pt x="10785" y="9505"/>
                    <a:pt x="10370" y="8780"/>
                    <a:pt x="10059" y="8088"/>
                  </a:cubicBezTo>
                  <a:cubicBezTo>
                    <a:pt x="9782" y="7915"/>
                    <a:pt x="9506" y="7915"/>
                    <a:pt x="9368" y="7915"/>
                  </a:cubicBezTo>
                  <a:lnTo>
                    <a:pt x="9195" y="7777"/>
                  </a:lnTo>
                  <a:lnTo>
                    <a:pt x="9195" y="7777"/>
                  </a:lnTo>
                  <a:cubicBezTo>
                    <a:pt x="9368" y="7916"/>
                    <a:pt x="9368" y="8088"/>
                    <a:pt x="9506" y="8227"/>
                  </a:cubicBezTo>
                  <a:cubicBezTo>
                    <a:pt x="9782" y="8780"/>
                    <a:pt x="10059" y="9505"/>
                    <a:pt x="10508" y="10093"/>
                  </a:cubicBezTo>
                  <a:cubicBezTo>
                    <a:pt x="10232" y="9955"/>
                    <a:pt x="10059" y="9955"/>
                    <a:pt x="9782" y="9955"/>
                  </a:cubicBezTo>
                  <a:cubicBezTo>
                    <a:pt x="9368" y="9229"/>
                    <a:pt x="8918" y="8503"/>
                    <a:pt x="8503" y="7915"/>
                  </a:cubicBezTo>
                  <a:cubicBezTo>
                    <a:pt x="8503" y="7777"/>
                    <a:pt x="8503" y="7777"/>
                    <a:pt x="8331" y="7639"/>
                  </a:cubicBezTo>
                  <a:cubicBezTo>
                    <a:pt x="8192" y="7639"/>
                    <a:pt x="7916" y="7501"/>
                    <a:pt x="7639" y="7501"/>
                  </a:cubicBezTo>
                  <a:cubicBezTo>
                    <a:pt x="7639" y="7639"/>
                    <a:pt x="7778" y="7777"/>
                    <a:pt x="7778" y="7777"/>
                  </a:cubicBezTo>
                  <a:cubicBezTo>
                    <a:pt x="8192" y="8503"/>
                    <a:pt x="8642" y="9091"/>
                    <a:pt x="8918" y="9644"/>
                  </a:cubicBezTo>
                  <a:cubicBezTo>
                    <a:pt x="8780" y="9644"/>
                    <a:pt x="8503" y="9505"/>
                    <a:pt x="8192" y="9505"/>
                  </a:cubicBezTo>
                  <a:lnTo>
                    <a:pt x="8192" y="9367"/>
                  </a:lnTo>
                  <a:cubicBezTo>
                    <a:pt x="7639" y="8641"/>
                    <a:pt x="7190" y="8088"/>
                    <a:pt x="6775" y="7362"/>
                  </a:cubicBezTo>
                  <a:cubicBezTo>
                    <a:pt x="6602" y="7362"/>
                    <a:pt x="6464" y="7362"/>
                    <a:pt x="6464" y="7224"/>
                  </a:cubicBezTo>
                  <a:lnTo>
                    <a:pt x="5911" y="7224"/>
                  </a:lnTo>
                  <a:cubicBezTo>
                    <a:pt x="6464" y="7915"/>
                    <a:pt x="6913" y="8641"/>
                    <a:pt x="7466" y="9367"/>
                  </a:cubicBezTo>
                  <a:cubicBezTo>
                    <a:pt x="7190" y="9229"/>
                    <a:pt x="6913" y="9229"/>
                    <a:pt x="6602" y="9091"/>
                  </a:cubicBezTo>
                  <a:lnTo>
                    <a:pt x="6464" y="9091"/>
                  </a:lnTo>
                  <a:cubicBezTo>
                    <a:pt x="6188" y="8365"/>
                    <a:pt x="5600" y="7639"/>
                    <a:pt x="5185" y="6913"/>
                  </a:cubicBezTo>
                  <a:cubicBezTo>
                    <a:pt x="5047" y="6913"/>
                    <a:pt x="4736" y="6775"/>
                    <a:pt x="4459" y="6775"/>
                  </a:cubicBezTo>
                  <a:cubicBezTo>
                    <a:pt x="4459" y="6637"/>
                    <a:pt x="4321" y="6637"/>
                    <a:pt x="4321" y="6637"/>
                  </a:cubicBezTo>
                  <a:lnTo>
                    <a:pt x="4321" y="6637"/>
                  </a:lnTo>
                  <a:cubicBezTo>
                    <a:pt x="4736" y="7362"/>
                    <a:pt x="5323" y="8088"/>
                    <a:pt x="5738" y="8952"/>
                  </a:cubicBezTo>
                  <a:cubicBezTo>
                    <a:pt x="5600" y="8780"/>
                    <a:pt x="5323" y="8780"/>
                    <a:pt x="5185" y="8780"/>
                  </a:cubicBezTo>
                  <a:lnTo>
                    <a:pt x="5185" y="8641"/>
                  </a:lnTo>
                  <a:cubicBezTo>
                    <a:pt x="5047" y="8641"/>
                    <a:pt x="5047" y="8641"/>
                    <a:pt x="5047" y="8503"/>
                  </a:cubicBezTo>
                  <a:cubicBezTo>
                    <a:pt x="4736" y="8227"/>
                    <a:pt x="4598" y="7777"/>
                    <a:pt x="4321" y="7501"/>
                  </a:cubicBezTo>
                  <a:cubicBezTo>
                    <a:pt x="4183" y="7051"/>
                    <a:pt x="3872" y="6775"/>
                    <a:pt x="3595" y="6498"/>
                  </a:cubicBezTo>
                  <a:lnTo>
                    <a:pt x="3595" y="6360"/>
                  </a:lnTo>
                  <a:cubicBezTo>
                    <a:pt x="3595" y="6187"/>
                    <a:pt x="3595" y="6049"/>
                    <a:pt x="3457" y="5772"/>
                  </a:cubicBezTo>
                  <a:cubicBezTo>
                    <a:pt x="3457" y="5634"/>
                    <a:pt x="3457" y="5323"/>
                    <a:pt x="3319" y="5047"/>
                  </a:cubicBezTo>
                  <a:lnTo>
                    <a:pt x="3319" y="4908"/>
                  </a:lnTo>
                  <a:lnTo>
                    <a:pt x="3595" y="4908"/>
                  </a:lnTo>
                  <a:lnTo>
                    <a:pt x="3595" y="4182"/>
                  </a:lnTo>
                  <a:lnTo>
                    <a:pt x="3595" y="4044"/>
                  </a:lnTo>
                  <a:lnTo>
                    <a:pt x="3457" y="4044"/>
                  </a:lnTo>
                  <a:cubicBezTo>
                    <a:pt x="3457" y="3906"/>
                    <a:pt x="3595" y="3768"/>
                    <a:pt x="3595" y="3595"/>
                  </a:cubicBezTo>
                  <a:cubicBezTo>
                    <a:pt x="3457" y="3318"/>
                    <a:pt x="3319" y="3042"/>
                    <a:pt x="3146" y="2731"/>
                  </a:cubicBezTo>
                  <a:cubicBezTo>
                    <a:pt x="3008" y="3042"/>
                    <a:pt x="2869" y="3180"/>
                    <a:pt x="2731" y="3457"/>
                  </a:cubicBezTo>
                  <a:lnTo>
                    <a:pt x="2593" y="3457"/>
                  </a:lnTo>
                  <a:cubicBezTo>
                    <a:pt x="2143" y="3318"/>
                    <a:pt x="1590" y="3042"/>
                    <a:pt x="1141" y="2592"/>
                  </a:cubicBezTo>
                  <a:lnTo>
                    <a:pt x="1003" y="2592"/>
                  </a:lnTo>
                  <a:cubicBezTo>
                    <a:pt x="1141" y="2454"/>
                    <a:pt x="1141" y="2316"/>
                    <a:pt x="1279" y="2178"/>
                  </a:cubicBezTo>
                  <a:lnTo>
                    <a:pt x="1279" y="2178"/>
                  </a:lnTo>
                  <a:cubicBezTo>
                    <a:pt x="726" y="2316"/>
                    <a:pt x="139" y="2731"/>
                    <a:pt x="0" y="3318"/>
                  </a:cubicBezTo>
                  <a:cubicBezTo>
                    <a:pt x="0" y="4459"/>
                    <a:pt x="139" y="5634"/>
                    <a:pt x="415" y="6775"/>
                  </a:cubicBezTo>
                  <a:cubicBezTo>
                    <a:pt x="415" y="6913"/>
                    <a:pt x="553" y="6913"/>
                    <a:pt x="553" y="7051"/>
                  </a:cubicBezTo>
                  <a:lnTo>
                    <a:pt x="726" y="7224"/>
                  </a:lnTo>
                  <a:cubicBezTo>
                    <a:pt x="1418" y="7639"/>
                    <a:pt x="2005" y="7777"/>
                    <a:pt x="2731" y="8088"/>
                  </a:cubicBezTo>
                  <a:cubicBezTo>
                    <a:pt x="2731" y="8227"/>
                    <a:pt x="2869" y="8503"/>
                    <a:pt x="2869" y="8641"/>
                  </a:cubicBezTo>
                  <a:cubicBezTo>
                    <a:pt x="2869" y="8780"/>
                    <a:pt x="2869" y="8952"/>
                    <a:pt x="3008" y="8952"/>
                  </a:cubicBezTo>
                  <a:lnTo>
                    <a:pt x="3146" y="9091"/>
                  </a:lnTo>
                  <a:cubicBezTo>
                    <a:pt x="4874" y="9644"/>
                    <a:pt x="6602" y="10093"/>
                    <a:pt x="8503" y="10508"/>
                  </a:cubicBezTo>
                  <a:cubicBezTo>
                    <a:pt x="9368" y="10681"/>
                    <a:pt x="10232" y="10957"/>
                    <a:pt x="11234" y="11095"/>
                  </a:cubicBezTo>
                  <a:cubicBezTo>
                    <a:pt x="11649" y="11234"/>
                    <a:pt x="12098" y="11234"/>
                    <a:pt x="12513" y="11372"/>
                  </a:cubicBezTo>
                  <a:cubicBezTo>
                    <a:pt x="12962" y="11545"/>
                    <a:pt x="13377" y="11545"/>
                    <a:pt x="13826" y="11683"/>
                  </a:cubicBezTo>
                  <a:cubicBezTo>
                    <a:pt x="14103" y="11683"/>
                    <a:pt x="14241" y="11683"/>
                    <a:pt x="14379" y="11545"/>
                  </a:cubicBezTo>
                  <a:lnTo>
                    <a:pt x="14379" y="11372"/>
                  </a:lnTo>
                  <a:lnTo>
                    <a:pt x="14552" y="11234"/>
                  </a:lnTo>
                  <a:cubicBezTo>
                    <a:pt x="15416" y="11545"/>
                    <a:pt x="16281" y="11683"/>
                    <a:pt x="17283" y="11821"/>
                  </a:cubicBezTo>
                  <a:lnTo>
                    <a:pt x="17559" y="11821"/>
                  </a:lnTo>
                  <a:cubicBezTo>
                    <a:pt x="17559" y="11821"/>
                    <a:pt x="17698" y="11821"/>
                    <a:pt x="17836" y="11683"/>
                  </a:cubicBezTo>
                  <a:cubicBezTo>
                    <a:pt x="18424" y="11234"/>
                    <a:pt x="19011" y="10819"/>
                    <a:pt x="19426" y="10231"/>
                  </a:cubicBezTo>
                  <a:cubicBezTo>
                    <a:pt x="19875" y="9644"/>
                    <a:pt x="20290" y="8952"/>
                    <a:pt x="20739" y="8365"/>
                  </a:cubicBezTo>
                  <a:cubicBezTo>
                    <a:pt x="21154" y="7639"/>
                    <a:pt x="21604" y="7051"/>
                    <a:pt x="21880" y="6498"/>
                  </a:cubicBezTo>
                  <a:cubicBezTo>
                    <a:pt x="22157" y="6049"/>
                    <a:pt x="22329" y="5772"/>
                    <a:pt x="22468" y="5496"/>
                  </a:cubicBezTo>
                  <a:cubicBezTo>
                    <a:pt x="22606" y="5323"/>
                    <a:pt x="22744" y="5185"/>
                    <a:pt x="22744" y="5047"/>
                  </a:cubicBezTo>
                  <a:lnTo>
                    <a:pt x="23194" y="4632"/>
                  </a:lnTo>
                  <a:lnTo>
                    <a:pt x="23194" y="4321"/>
                  </a:lnTo>
                  <a:cubicBezTo>
                    <a:pt x="23194" y="4182"/>
                    <a:pt x="23332" y="4182"/>
                    <a:pt x="23332" y="4044"/>
                  </a:cubicBezTo>
                  <a:cubicBezTo>
                    <a:pt x="23194" y="3042"/>
                    <a:pt x="23194" y="2039"/>
                    <a:pt x="23021" y="1175"/>
                  </a:cubicBezTo>
                  <a:lnTo>
                    <a:pt x="23021" y="1002"/>
                  </a:lnTo>
                  <a:cubicBezTo>
                    <a:pt x="22744" y="588"/>
                    <a:pt x="22329" y="138"/>
                    <a:pt x="218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7200568" y="3763015"/>
              <a:ext cx="143438" cy="137824"/>
            </a:xfrm>
            <a:custGeom>
              <a:avLst/>
              <a:gdLst/>
              <a:ahLst/>
              <a:cxnLst/>
              <a:rect l="l" t="t" r="r" b="b"/>
              <a:pathLst>
                <a:path w="7052" h="6776" extrusionOk="0">
                  <a:moveTo>
                    <a:pt x="3146" y="1"/>
                  </a:moveTo>
                  <a:cubicBezTo>
                    <a:pt x="2731" y="1"/>
                    <a:pt x="2143" y="139"/>
                    <a:pt x="1729" y="450"/>
                  </a:cubicBezTo>
                  <a:cubicBezTo>
                    <a:pt x="1279" y="588"/>
                    <a:pt x="1003" y="1003"/>
                    <a:pt x="692" y="1452"/>
                  </a:cubicBezTo>
                  <a:cubicBezTo>
                    <a:pt x="553" y="1591"/>
                    <a:pt x="553" y="1729"/>
                    <a:pt x="415" y="1867"/>
                  </a:cubicBezTo>
                  <a:cubicBezTo>
                    <a:pt x="277" y="2178"/>
                    <a:pt x="139" y="2455"/>
                    <a:pt x="139" y="2731"/>
                  </a:cubicBezTo>
                  <a:cubicBezTo>
                    <a:pt x="0" y="3457"/>
                    <a:pt x="139" y="4045"/>
                    <a:pt x="277" y="4598"/>
                  </a:cubicBezTo>
                  <a:cubicBezTo>
                    <a:pt x="415" y="4909"/>
                    <a:pt x="553" y="5185"/>
                    <a:pt x="864" y="5462"/>
                  </a:cubicBezTo>
                  <a:cubicBezTo>
                    <a:pt x="1003" y="5635"/>
                    <a:pt x="1279" y="5911"/>
                    <a:pt x="1556" y="6049"/>
                  </a:cubicBezTo>
                  <a:cubicBezTo>
                    <a:pt x="1867" y="6188"/>
                    <a:pt x="2143" y="6326"/>
                    <a:pt x="2282" y="6499"/>
                  </a:cubicBezTo>
                  <a:cubicBezTo>
                    <a:pt x="2593" y="6499"/>
                    <a:pt x="2869" y="6637"/>
                    <a:pt x="3284" y="6637"/>
                  </a:cubicBezTo>
                  <a:cubicBezTo>
                    <a:pt x="3595" y="6775"/>
                    <a:pt x="3872" y="6775"/>
                    <a:pt x="4010" y="6775"/>
                  </a:cubicBezTo>
                  <a:cubicBezTo>
                    <a:pt x="4459" y="6775"/>
                    <a:pt x="4874" y="6637"/>
                    <a:pt x="5185" y="6637"/>
                  </a:cubicBezTo>
                  <a:cubicBezTo>
                    <a:pt x="5462" y="6499"/>
                    <a:pt x="5738" y="6499"/>
                    <a:pt x="5876" y="6188"/>
                  </a:cubicBezTo>
                  <a:cubicBezTo>
                    <a:pt x="6187" y="6049"/>
                    <a:pt x="6464" y="5911"/>
                    <a:pt x="6602" y="5635"/>
                  </a:cubicBezTo>
                  <a:cubicBezTo>
                    <a:pt x="6740" y="5324"/>
                    <a:pt x="6913" y="5047"/>
                    <a:pt x="6913" y="4771"/>
                  </a:cubicBezTo>
                  <a:cubicBezTo>
                    <a:pt x="7052" y="4459"/>
                    <a:pt x="7052" y="4183"/>
                    <a:pt x="7052" y="3906"/>
                  </a:cubicBezTo>
                  <a:cubicBezTo>
                    <a:pt x="7052" y="3595"/>
                    <a:pt x="7052" y="3319"/>
                    <a:pt x="6913" y="2869"/>
                  </a:cubicBezTo>
                  <a:cubicBezTo>
                    <a:pt x="6913" y="2731"/>
                    <a:pt x="6740" y="2455"/>
                    <a:pt x="6602" y="2005"/>
                  </a:cubicBezTo>
                  <a:cubicBezTo>
                    <a:pt x="6464" y="1591"/>
                    <a:pt x="6187" y="1314"/>
                    <a:pt x="5876" y="865"/>
                  </a:cubicBezTo>
                  <a:cubicBezTo>
                    <a:pt x="5462" y="588"/>
                    <a:pt x="5012" y="450"/>
                    <a:pt x="4597" y="277"/>
                  </a:cubicBezTo>
                  <a:cubicBezTo>
                    <a:pt x="4148" y="139"/>
                    <a:pt x="3733" y="1"/>
                    <a:pt x="3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8" name="Google Shape;1378;p8"/>
          <p:cNvGrpSpPr/>
          <p:nvPr/>
        </p:nvGrpSpPr>
        <p:grpSpPr>
          <a:xfrm>
            <a:off x="1651277" y="4127568"/>
            <a:ext cx="2044375" cy="1775373"/>
            <a:chOff x="2599736" y="3491668"/>
            <a:chExt cx="1280081" cy="1111832"/>
          </a:xfrm>
        </p:grpSpPr>
        <p:sp>
          <p:nvSpPr>
            <p:cNvPr id="1379" name="Google Shape;1379;p8"/>
            <p:cNvSpPr/>
            <p:nvPr/>
          </p:nvSpPr>
          <p:spPr>
            <a:xfrm>
              <a:off x="2599736" y="3864141"/>
              <a:ext cx="1280081" cy="739359"/>
            </a:xfrm>
            <a:custGeom>
              <a:avLst/>
              <a:gdLst/>
              <a:ahLst/>
              <a:cxnLst/>
              <a:rect l="l" t="t" r="r" b="b"/>
              <a:pathLst>
                <a:path w="71274" h="41167" extrusionOk="0">
                  <a:moveTo>
                    <a:pt x="3872" y="1"/>
                  </a:moveTo>
                  <a:cubicBezTo>
                    <a:pt x="3319" y="1"/>
                    <a:pt x="2593" y="277"/>
                    <a:pt x="2316" y="1003"/>
                  </a:cubicBezTo>
                  <a:cubicBezTo>
                    <a:pt x="1452" y="2317"/>
                    <a:pt x="1003" y="3872"/>
                    <a:pt x="588" y="5324"/>
                  </a:cubicBezTo>
                  <a:cubicBezTo>
                    <a:pt x="139" y="7052"/>
                    <a:pt x="1" y="8780"/>
                    <a:pt x="139" y="10509"/>
                  </a:cubicBezTo>
                  <a:cubicBezTo>
                    <a:pt x="139" y="11234"/>
                    <a:pt x="277" y="11960"/>
                    <a:pt x="588" y="12686"/>
                  </a:cubicBezTo>
                  <a:cubicBezTo>
                    <a:pt x="865" y="13550"/>
                    <a:pt x="1280" y="14103"/>
                    <a:pt x="1729" y="14829"/>
                  </a:cubicBezTo>
                  <a:cubicBezTo>
                    <a:pt x="2144" y="15417"/>
                    <a:pt x="2731" y="15832"/>
                    <a:pt x="3319" y="16281"/>
                  </a:cubicBezTo>
                  <a:cubicBezTo>
                    <a:pt x="3872" y="16696"/>
                    <a:pt x="4598" y="17283"/>
                    <a:pt x="5324" y="17698"/>
                  </a:cubicBezTo>
                  <a:cubicBezTo>
                    <a:pt x="8054" y="19426"/>
                    <a:pt x="11096" y="20878"/>
                    <a:pt x="13965" y="22468"/>
                  </a:cubicBezTo>
                  <a:cubicBezTo>
                    <a:pt x="15555" y="23332"/>
                    <a:pt x="17007" y="24196"/>
                    <a:pt x="18424" y="25199"/>
                  </a:cubicBezTo>
                  <a:cubicBezTo>
                    <a:pt x="20152" y="26512"/>
                    <a:pt x="22019" y="27791"/>
                    <a:pt x="23747" y="29243"/>
                  </a:cubicBezTo>
                  <a:cubicBezTo>
                    <a:pt x="27653" y="32250"/>
                    <a:pt x="31524" y="35430"/>
                    <a:pt x="35706" y="38161"/>
                  </a:cubicBezTo>
                  <a:cubicBezTo>
                    <a:pt x="36709" y="38886"/>
                    <a:pt x="37573" y="39474"/>
                    <a:pt x="38610" y="40027"/>
                  </a:cubicBezTo>
                  <a:cubicBezTo>
                    <a:pt x="39474" y="40476"/>
                    <a:pt x="40338" y="40753"/>
                    <a:pt x="41202" y="40891"/>
                  </a:cubicBezTo>
                  <a:cubicBezTo>
                    <a:pt x="41995" y="41082"/>
                    <a:pt x="42813" y="41167"/>
                    <a:pt x="43635" y="41167"/>
                  </a:cubicBezTo>
                  <a:cubicBezTo>
                    <a:pt x="44747" y="41167"/>
                    <a:pt x="45866" y="41011"/>
                    <a:pt x="46940" y="40753"/>
                  </a:cubicBezTo>
                  <a:cubicBezTo>
                    <a:pt x="47804" y="40476"/>
                    <a:pt x="48668" y="40027"/>
                    <a:pt x="49532" y="39751"/>
                  </a:cubicBezTo>
                  <a:cubicBezTo>
                    <a:pt x="50397" y="39301"/>
                    <a:pt x="51122" y="38886"/>
                    <a:pt x="51848" y="38437"/>
                  </a:cubicBezTo>
                  <a:cubicBezTo>
                    <a:pt x="53715" y="37296"/>
                    <a:pt x="55305" y="36018"/>
                    <a:pt x="56895" y="34704"/>
                  </a:cubicBezTo>
                  <a:cubicBezTo>
                    <a:pt x="59764" y="32250"/>
                    <a:pt x="62218" y="29658"/>
                    <a:pt x="65087" y="27376"/>
                  </a:cubicBezTo>
                  <a:cubicBezTo>
                    <a:pt x="66815" y="26063"/>
                    <a:pt x="68543" y="25060"/>
                    <a:pt x="69857" y="23470"/>
                  </a:cubicBezTo>
                  <a:cubicBezTo>
                    <a:pt x="70272" y="23056"/>
                    <a:pt x="70583" y="22606"/>
                    <a:pt x="70859" y="22019"/>
                  </a:cubicBezTo>
                  <a:cubicBezTo>
                    <a:pt x="70859" y="21742"/>
                    <a:pt x="70997" y="21466"/>
                    <a:pt x="71136" y="21155"/>
                  </a:cubicBezTo>
                  <a:cubicBezTo>
                    <a:pt x="71274" y="20878"/>
                    <a:pt x="71274" y="20602"/>
                    <a:pt x="71274" y="20152"/>
                  </a:cubicBezTo>
                  <a:lnTo>
                    <a:pt x="71274" y="19599"/>
                  </a:lnTo>
                  <a:cubicBezTo>
                    <a:pt x="71274" y="19288"/>
                    <a:pt x="71136" y="18873"/>
                    <a:pt x="70997" y="18562"/>
                  </a:cubicBezTo>
                  <a:cubicBezTo>
                    <a:pt x="70721" y="17698"/>
                    <a:pt x="70272" y="17145"/>
                    <a:pt x="69719" y="16557"/>
                  </a:cubicBezTo>
                  <a:cubicBezTo>
                    <a:pt x="69371" y="16144"/>
                    <a:pt x="68890" y="15960"/>
                    <a:pt x="68421" y="15960"/>
                  </a:cubicBezTo>
                  <a:cubicBezTo>
                    <a:pt x="67910" y="15960"/>
                    <a:pt x="67415" y="16179"/>
                    <a:pt x="67126" y="16557"/>
                  </a:cubicBezTo>
                  <a:cubicBezTo>
                    <a:pt x="66262" y="17283"/>
                    <a:pt x="66400" y="18424"/>
                    <a:pt x="67126" y="19288"/>
                  </a:cubicBezTo>
                  <a:lnTo>
                    <a:pt x="67264" y="19426"/>
                  </a:lnTo>
                  <a:cubicBezTo>
                    <a:pt x="67264" y="19599"/>
                    <a:pt x="67403" y="19599"/>
                    <a:pt x="67403" y="19737"/>
                  </a:cubicBezTo>
                  <a:lnTo>
                    <a:pt x="67403" y="19876"/>
                  </a:lnTo>
                  <a:lnTo>
                    <a:pt x="67403" y="20014"/>
                  </a:lnTo>
                  <a:lnTo>
                    <a:pt x="67403" y="20290"/>
                  </a:lnTo>
                  <a:cubicBezTo>
                    <a:pt x="67264" y="20602"/>
                    <a:pt x="67126" y="20740"/>
                    <a:pt x="66953" y="20878"/>
                  </a:cubicBezTo>
                  <a:cubicBezTo>
                    <a:pt x="66539" y="21466"/>
                    <a:pt x="65951" y="22019"/>
                    <a:pt x="65398" y="22468"/>
                  </a:cubicBezTo>
                  <a:cubicBezTo>
                    <a:pt x="64361" y="23194"/>
                    <a:pt x="63359" y="23920"/>
                    <a:pt x="62494" y="24611"/>
                  </a:cubicBezTo>
                  <a:cubicBezTo>
                    <a:pt x="61354" y="25475"/>
                    <a:pt x="60351" y="26339"/>
                    <a:pt x="59349" y="27376"/>
                  </a:cubicBezTo>
                  <a:cubicBezTo>
                    <a:pt x="57171" y="29381"/>
                    <a:pt x="54855" y="31386"/>
                    <a:pt x="52436" y="33425"/>
                  </a:cubicBezTo>
                  <a:cubicBezTo>
                    <a:pt x="50846" y="34566"/>
                    <a:pt x="49118" y="35706"/>
                    <a:pt x="47389" y="36571"/>
                  </a:cubicBezTo>
                  <a:cubicBezTo>
                    <a:pt x="46387" y="36882"/>
                    <a:pt x="45523" y="37158"/>
                    <a:pt x="44486" y="37296"/>
                  </a:cubicBezTo>
                  <a:lnTo>
                    <a:pt x="43069" y="37296"/>
                  </a:lnTo>
                  <a:cubicBezTo>
                    <a:pt x="43207" y="36432"/>
                    <a:pt x="43069" y="35568"/>
                    <a:pt x="42758" y="34704"/>
                  </a:cubicBezTo>
                  <a:cubicBezTo>
                    <a:pt x="42343" y="33702"/>
                    <a:pt x="41755" y="32838"/>
                    <a:pt x="41029" y="31973"/>
                  </a:cubicBezTo>
                  <a:cubicBezTo>
                    <a:pt x="40767" y="31629"/>
                    <a:pt x="40303" y="31480"/>
                    <a:pt x="39825" y="31480"/>
                  </a:cubicBezTo>
                  <a:cubicBezTo>
                    <a:pt x="39295" y="31480"/>
                    <a:pt x="38746" y="31664"/>
                    <a:pt x="38437" y="31973"/>
                  </a:cubicBezTo>
                  <a:cubicBezTo>
                    <a:pt x="38022" y="32388"/>
                    <a:pt x="37884" y="32838"/>
                    <a:pt x="37884" y="33425"/>
                  </a:cubicBezTo>
                  <a:lnTo>
                    <a:pt x="37884" y="33702"/>
                  </a:lnTo>
                  <a:cubicBezTo>
                    <a:pt x="37746" y="33563"/>
                    <a:pt x="37573" y="33425"/>
                    <a:pt x="37435" y="33425"/>
                  </a:cubicBezTo>
                  <a:cubicBezTo>
                    <a:pt x="36017" y="32112"/>
                    <a:pt x="34566" y="30833"/>
                    <a:pt x="33425" y="29381"/>
                  </a:cubicBezTo>
                  <a:cubicBezTo>
                    <a:pt x="32976" y="28793"/>
                    <a:pt x="32561" y="28068"/>
                    <a:pt x="32250" y="27515"/>
                  </a:cubicBezTo>
                  <a:cubicBezTo>
                    <a:pt x="31973" y="26927"/>
                    <a:pt x="31835" y="26650"/>
                    <a:pt x="31386" y="26339"/>
                  </a:cubicBezTo>
                  <a:cubicBezTo>
                    <a:pt x="30971" y="26201"/>
                    <a:pt x="30660" y="26063"/>
                    <a:pt x="30383" y="26063"/>
                  </a:cubicBezTo>
                  <a:lnTo>
                    <a:pt x="29796" y="26063"/>
                  </a:lnTo>
                  <a:cubicBezTo>
                    <a:pt x="29381" y="26201"/>
                    <a:pt x="28932" y="26650"/>
                    <a:pt x="28655" y="27065"/>
                  </a:cubicBezTo>
                  <a:cubicBezTo>
                    <a:pt x="28517" y="27376"/>
                    <a:pt x="28517" y="27653"/>
                    <a:pt x="28517" y="28068"/>
                  </a:cubicBezTo>
                  <a:cubicBezTo>
                    <a:pt x="24784" y="25199"/>
                    <a:pt x="21154" y="22330"/>
                    <a:pt x="17283" y="20014"/>
                  </a:cubicBezTo>
                  <a:cubicBezTo>
                    <a:pt x="15555" y="18873"/>
                    <a:pt x="13550" y="18009"/>
                    <a:pt x="11649" y="17007"/>
                  </a:cubicBezTo>
                  <a:cubicBezTo>
                    <a:pt x="9644" y="15832"/>
                    <a:pt x="7640" y="14829"/>
                    <a:pt x="5911" y="13377"/>
                  </a:cubicBezTo>
                  <a:cubicBezTo>
                    <a:pt x="5324" y="13101"/>
                    <a:pt x="4909" y="12686"/>
                    <a:pt x="4460" y="12099"/>
                  </a:cubicBezTo>
                  <a:cubicBezTo>
                    <a:pt x="4460" y="11960"/>
                    <a:pt x="4321" y="11822"/>
                    <a:pt x="4183" y="11649"/>
                  </a:cubicBezTo>
                  <a:cubicBezTo>
                    <a:pt x="4183" y="11373"/>
                    <a:pt x="4045" y="10958"/>
                    <a:pt x="4045" y="10647"/>
                  </a:cubicBezTo>
                  <a:cubicBezTo>
                    <a:pt x="3872" y="9783"/>
                    <a:pt x="3872" y="8780"/>
                    <a:pt x="4045" y="7916"/>
                  </a:cubicBezTo>
                  <a:cubicBezTo>
                    <a:pt x="4183" y="6464"/>
                    <a:pt x="4598" y="5186"/>
                    <a:pt x="5047" y="3872"/>
                  </a:cubicBezTo>
                  <a:cubicBezTo>
                    <a:pt x="5185" y="3457"/>
                    <a:pt x="5324" y="3181"/>
                    <a:pt x="5600" y="2870"/>
                  </a:cubicBezTo>
                  <a:cubicBezTo>
                    <a:pt x="6050" y="2006"/>
                    <a:pt x="5773" y="865"/>
                    <a:pt x="4909" y="277"/>
                  </a:cubicBezTo>
                  <a:cubicBezTo>
                    <a:pt x="4598" y="139"/>
                    <a:pt x="4321" y="1"/>
                    <a:pt x="38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2990222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2915095" y="4141012"/>
              <a:ext cx="62106" cy="46588"/>
            </a:xfrm>
            <a:custGeom>
              <a:avLst/>
              <a:gdLst/>
              <a:ahLst/>
              <a:cxnLst/>
              <a:rect l="l" t="t" r="r" b="b"/>
              <a:pathLst>
                <a:path w="3458" h="2594" extrusionOk="0">
                  <a:moveTo>
                    <a:pt x="1" y="1"/>
                  </a:moveTo>
                  <a:cubicBezTo>
                    <a:pt x="139" y="139"/>
                    <a:pt x="139" y="277"/>
                    <a:pt x="139" y="416"/>
                  </a:cubicBezTo>
                  <a:cubicBezTo>
                    <a:pt x="727" y="1003"/>
                    <a:pt x="1314" y="1418"/>
                    <a:pt x="1867" y="1867"/>
                  </a:cubicBezTo>
                  <a:cubicBezTo>
                    <a:pt x="2455" y="2144"/>
                    <a:pt x="2904" y="2455"/>
                    <a:pt x="3457" y="2593"/>
                  </a:cubicBezTo>
                  <a:cubicBezTo>
                    <a:pt x="3457" y="2455"/>
                    <a:pt x="3457" y="2144"/>
                    <a:pt x="3319" y="2006"/>
                  </a:cubicBezTo>
                  <a:lnTo>
                    <a:pt x="3181" y="2006"/>
                  </a:lnTo>
                  <a:cubicBezTo>
                    <a:pt x="3042" y="1867"/>
                    <a:pt x="3042" y="1867"/>
                    <a:pt x="2904" y="1729"/>
                  </a:cubicBezTo>
                  <a:cubicBezTo>
                    <a:pt x="2317" y="1418"/>
                    <a:pt x="1729" y="1141"/>
                    <a:pt x="1176" y="865"/>
                  </a:cubicBezTo>
                  <a:cubicBezTo>
                    <a:pt x="865" y="554"/>
                    <a:pt x="450" y="416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3018778" y="4145987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lnTo>
                    <a:pt x="0" y="139"/>
                  </a:lnTo>
                  <a:cubicBezTo>
                    <a:pt x="0" y="139"/>
                    <a:pt x="138" y="139"/>
                    <a:pt x="13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3114380" y="418508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2992701" y="4138533"/>
              <a:ext cx="39117" cy="51545"/>
            </a:xfrm>
            <a:custGeom>
              <a:avLst/>
              <a:gdLst/>
              <a:ahLst/>
              <a:cxnLst/>
              <a:rect l="l" t="t" r="r" b="b"/>
              <a:pathLst>
                <a:path w="2178" h="2870" extrusionOk="0">
                  <a:moveTo>
                    <a:pt x="2040" y="1"/>
                  </a:moveTo>
                  <a:lnTo>
                    <a:pt x="1452" y="554"/>
                  </a:lnTo>
                  <a:cubicBezTo>
                    <a:pt x="1003" y="1003"/>
                    <a:pt x="588" y="1418"/>
                    <a:pt x="139" y="2005"/>
                  </a:cubicBezTo>
                  <a:lnTo>
                    <a:pt x="0" y="2144"/>
                  </a:lnTo>
                  <a:lnTo>
                    <a:pt x="0" y="2869"/>
                  </a:lnTo>
                  <a:cubicBezTo>
                    <a:pt x="726" y="2144"/>
                    <a:pt x="1452" y="1279"/>
                    <a:pt x="2178" y="554"/>
                  </a:cubicBezTo>
                  <a:lnTo>
                    <a:pt x="2178" y="415"/>
                  </a:ln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3262118" y="41435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0"/>
                  </a:moveTo>
                  <a:lnTo>
                    <a:pt x="1" y="13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3388754" y="4057839"/>
              <a:ext cx="2514" cy="3107"/>
            </a:xfrm>
            <a:custGeom>
              <a:avLst/>
              <a:gdLst/>
              <a:ahLst/>
              <a:cxnLst/>
              <a:rect l="l" t="t" r="r" b="b"/>
              <a:pathLst>
                <a:path w="140" h="173" extrusionOk="0">
                  <a:moveTo>
                    <a:pt x="139" y="0"/>
                  </a:moveTo>
                  <a:cubicBezTo>
                    <a:pt x="139" y="173"/>
                    <a:pt x="1" y="173"/>
                    <a:pt x="1" y="173"/>
                  </a:cubicBezTo>
                  <a:lnTo>
                    <a:pt x="139" y="173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3391251" y="40578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3044838" y="4226070"/>
              <a:ext cx="58999" cy="44092"/>
            </a:xfrm>
            <a:custGeom>
              <a:avLst/>
              <a:gdLst/>
              <a:ahLst/>
              <a:cxnLst/>
              <a:rect l="l" t="t" r="r" b="b"/>
              <a:pathLst>
                <a:path w="3285" h="2455" extrusionOk="0">
                  <a:moveTo>
                    <a:pt x="1" y="0"/>
                  </a:moveTo>
                  <a:lnTo>
                    <a:pt x="1" y="311"/>
                  </a:lnTo>
                  <a:cubicBezTo>
                    <a:pt x="554" y="726"/>
                    <a:pt x="1141" y="1175"/>
                    <a:pt x="1729" y="1590"/>
                  </a:cubicBezTo>
                  <a:cubicBezTo>
                    <a:pt x="2282" y="1867"/>
                    <a:pt x="2731" y="2178"/>
                    <a:pt x="3285" y="2454"/>
                  </a:cubicBezTo>
                  <a:lnTo>
                    <a:pt x="3285" y="1867"/>
                  </a:lnTo>
                  <a:cubicBezTo>
                    <a:pt x="3215" y="1953"/>
                    <a:pt x="3146" y="1996"/>
                    <a:pt x="3077" y="1996"/>
                  </a:cubicBezTo>
                  <a:cubicBezTo>
                    <a:pt x="3008" y="1996"/>
                    <a:pt x="2939" y="1953"/>
                    <a:pt x="2870" y="1867"/>
                  </a:cubicBezTo>
                  <a:cubicBezTo>
                    <a:pt x="1867" y="1314"/>
                    <a:pt x="865" y="726"/>
                    <a:pt x="1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3512912" y="431421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3370758" y="4042304"/>
              <a:ext cx="38506" cy="49695"/>
            </a:xfrm>
            <a:custGeom>
              <a:avLst/>
              <a:gdLst/>
              <a:ahLst/>
              <a:cxnLst/>
              <a:rect l="l" t="t" r="r" b="b"/>
              <a:pathLst>
                <a:path w="2144" h="2767" extrusionOk="0">
                  <a:moveTo>
                    <a:pt x="2144" y="1"/>
                  </a:moveTo>
                  <a:cubicBezTo>
                    <a:pt x="1867" y="312"/>
                    <a:pt x="1418" y="589"/>
                    <a:pt x="1141" y="865"/>
                  </a:cubicBezTo>
                  <a:lnTo>
                    <a:pt x="1141" y="1038"/>
                  </a:lnTo>
                  <a:cubicBezTo>
                    <a:pt x="692" y="1314"/>
                    <a:pt x="277" y="1729"/>
                    <a:pt x="1" y="2179"/>
                  </a:cubicBezTo>
                  <a:cubicBezTo>
                    <a:pt x="1" y="2317"/>
                    <a:pt x="1" y="2455"/>
                    <a:pt x="139" y="2766"/>
                  </a:cubicBezTo>
                  <a:cubicBezTo>
                    <a:pt x="865" y="1902"/>
                    <a:pt x="1418" y="1176"/>
                    <a:pt x="2144" y="450"/>
                  </a:cubicBezTo>
                  <a:lnTo>
                    <a:pt x="2144" y="312"/>
                  </a:lnTo>
                  <a:lnTo>
                    <a:pt x="2144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3262118" y="41459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3349656" y="4086396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0"/>
                  </a:moveTo>
                  <a:cubicBezTo>
                    <a:pt x="139" y="138"/>
                    <a:pt x="311" y="138"/>
                    <a:pt x="311" y="138"/>
                  </a:cubicBezTo>
                  <a:lnTo>
                    <a:pt x="31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3365173" y="439182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040" y="277"/>
                    <a:pt x="1729" y="415"/>
                    <a:pt x="1590" y="588"/>
                  </a:cubicBezTo>
                  <a:cubicBezTo>
                    <a:pt x="1176" y="1002"/>
                    <a:pt x="726" y="1452"/>
                    <a:pt x="312" y="2005"/>
                  </a:cubicBezTo>
                  <a:cubicBezTo>
                    <a:pt x="312" y="2005"/>
                    <a:pt x="139" y="2143"/>
                    <a:pt x="0" y="2143"/>
                  </a:cubicBezTo>
                  <a:lnTo>
                    <a:pt x="0" y="2454"/>
                  </a:lnTo>
                  <a:cubicBezTo>
                    <a:pt x="726" y="1728"/>
                    <a:pt x="1452" y="1002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3393729" y="439925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3290064" y="4391823"/>
              <a:ext cx="59609" cy="44092"/>
            </a:xfrm>
            <a:custGeom>
              <a:avLst/>
              <a:gdLst/>
              <a:ahLst/>
              <a:cxnLst/>
              <a:rect l="l" t="t" r="r" b="b"/>
              <a:pathLst>
                <a:path w="3319" h="2455" extrusionOk="0">
                  <a:moveTo>
                    <a:pt x="0" y="0"/>
                  </a:moveTo>
                  <a:lnTo>
                    <a:pt x="0" y="277"/>
                  </a:lnTo>
                  <a:cubicBezTo>
                    <a:pt x="588" y="726"/>
                    <a:pt x="1175" y="1141"/>
                    <a:pt x="1901" y="1590"/>
                  </a:cubicBezTo>
                  <a:cubicBezTo>
                    <a:pt x="2316" y="1867"/>
                    <a:pt x="2765" y="2143"/>
                    <a:pt x="3318" y="2454"/>
                  </a:cubicBezTo>
                  <a:lnTo>
                    <a:pt x="3318" y="2143"/>
                  </a:lnTo>
                  <a:lnTo>
                    <a:pt x="3180" y="2143"/>
                  </a:lnTo>
                  <a:cubicBezTo>
                    <a:pt x="2178" y="1452"/>
                    <a:pt x="1037" y="864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8"/>
            <p:cNvSpPr/>
            <p:nvPr/>
          </p:nvSpPr>
          <p:spPr>
            <a:xfrm>
              <a:off x="3484356" y="42651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8"/>
            <p:cNvSpPr/>
            <p:nvPr/>
          </p:nvSpPr>
          <p:spPr>
            <a:xfrm>
              <a:off x="3409247" y="4306154"/>
              <a:ext cx="62106" cy="41595"/>
            </a:xfrm>
            <a:custGeom>
              <a:avLst/>
              <a:gdLst/>
              <a:ahLst/>
              <a:cxnLst/>
              <a:rect l="l" t="t" r="r" b="b"/>
              <a:pathLst>
                <a:path w="3458" h="2316" extrusionOk="0">
                  <a:moveTo>
                    <a:pt x="1" y="0"/>
                  </a:moveTo>
                  <a:cubicBezTo>
                    <a:pt x="46" y="33"/>
                    <a:pt x="92" y="66"/>
                    <a:pt x="139" y="99"/>
                  </a:cubicBezTo>
                  <a:lnTo>
                    <a:pt x="139" y="99"/>
                  </a:lnTo>
                  <a:lnTo>
                    <a:pt x="139" y="0"/>
                  </a:lnTo>
                  <a:close/>
                  <a:moveTo>
                    <a:pt x="139" y="99"/>
                  </a:moveTo>
                  <a:lnTo>
                    <a:pt x="139" y="173"/>
                  </a:lnTo>
                  <a:cubicBezTo>
                    <a:pt x="726" y="588"/>
                    <a:pt x="1314" y="1037"/>
                    <a:pt x="1867" y="1452"/>
                  </a:cubicBezTo>
                  <a:cubicBezTo>
                    <a:pt x="2316" y="1728"/>
                    <a:pt x="2869" y="2039"/>
                    <a:pt x="3457" y="2316"/>
                  </a:cubicBezTo>
                  <a:cubicBezTo>
                    <a:pt x="3457" y="2178"/>
                    <a:pt x="3457" y="2178"/>
                    <a:pt x="3319" y="2039"/>
                  </a:cubicBezTo>
                  <a:lnTo>
                    <a:pt x="3181" y="2039"/>
                  </a:lnTo>
                  <a:cubicBezTo>
                    <a:pt x="2224" y="1347"/>
                    <a:pt x="1110" y="780"/>
                    <a:pt x="139" y="9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8"/>
            <p:cNvSpPr/>
            <p:nvPr/>
          </p:nvSpPr>
          <p:spPr>
            <a:xfrm>
              <a:off x="3365173" y="435270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8"/>
            <p:cNvSpPr/>
            <p:nvPr/>
          </p:nvSpPr>
          <p:spPr>
            <a:xfrm>
              <a:off x="3163410" y="4309243"/>
              <a:ext cx="59627" cy="43481"/>
            </a:xfrm>
            <a:custGeom>
              <a:avLst/>
              <a:gdLst/>
              <a:ahLst/>
              <a:cxnLst/>
              <a:rect l="l" t="t" r="r" b="b"/>
              <a:pathLst>
                <a:path w="3320" h="2421" extrusionOk="0">
                  <a:moveTo>
                    <a:pt x="1" y="1"/>
                  </a:moveTo>
                  <a:lnTo>
                    <a:pt x="1" y="277"/>
                  </a:lnTo>
                  <a:cubicBezTo>
                    <a:pt x="588" y="692"/>
                    <a:pt x="1176" y="1280"/>
                    <a:pt x="1867" y="1556"/>
                  </a:cubicBezTo>
                  <a:cubicBezTo>
                    <a:pt x="2317" y="2006"/>
                    <a:pt x="2731" y="2282"/>
                    <a:pt x="3319" y="2420"/>
                  </a:cubicBezTo>
                  <a:lnTo>
                    <a:pt x="3319" y="2006"/>
                  </a:lnTo>
                  <a:cubicBezTo>
                    <a:pt x="2904" y="1729"/>
                    <a:pt x="2593" y="1556"/>
                    <a:pt x="2178" y="1280"/>
                  </a:cubicBezTo>
                  <a:cubicBezTo>
                    <a:pt x="1867" y="1142"/>
                    <a:pt x="1453" y="865"/>
                    <a:pt x="1003" y="692"/>
                  </a:cubicBezTo>
                  <a:cubicBezTo>
                    <a:pt x="727" y="416"/>
                    <a:pt x="312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8"/>
            <p:cNvSpPr/>
            <p:nvPr/>
          </p:nvSpPr>
          <p:spPr>
            <a:xfrm>
              <a:off x="3241015" y="427014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3119336" y="422109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040" y="1"/>
                  </a:moveTo>
                  <a:lnTo>
                    <a:pt x="1729" y="277"/>
                  </a:lnTo>
                  <a:cubicBezTo>
                    <a:pt x="1314" y="727"/>
                    <a:pt x="865" y="1003"/>
                    <a:pt x="450" y="1452"/>
                  </a:cubicBezTo>
                  <a:cubicBezTo>
                    <a:pt x="312" y="1729"/>
                    <a:pt x="173" y="1867"/>
                    <a:pt x="1" y="2005"/>
                  </a:cubicBezTo>
                  <a:lnTo>
                    <a:pt x="1" y="2144"/>
                  </a:lnTo>
                  <a:lnTo>
                    <a:pt x="1" y="2731"/>
                  </a:lnTo>
                  <a:cubicBezTo>
                    <a:pt x="727" y="2005"/>
                    <a:pt x="1452" y="1280"/>
                    <a:pt x="2178" y="415"/>
                  </a:cubicBez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8"/>
            <p:cNvSpPr/>
            <p:nvPr/>
          </p:nvSpPr>
          <p:spPr>
            <a:xfrm>
              <a:off x="3269572" y="431669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8"/>
            <p:cNvSpPr/>
            <p:nvPr/>
          </p:nvSpPr>
          <p:spPr>
            <a:xfrm>
              <a:off x="3269572" y="431669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8"/>
            <p:cNvSpPr/>
            <p:nvPr/>
          </p:nvSpPr>
          <p:spPr>
            <a:xfrm>
              <a:off x="3238537" y="4311740"/>
              <a:ext cx="39117" cy="44092"/>
            </a:xfrm>
            <a:custGeom>
              <a:avLst/>
              <a:gdLst/>
              <a:ahLst/>
              <a:cxnLst/>
              <a:rect l="l" t="t" r="r" b="b"/>
              <a:pathLst>
                <a:path w="2178" h="2455" extrusionOk="0">
                  <a:moveTo>
                    <a:pt x="2178" y="0"/>
                  </a:moveTo>
                  <a:cubicBezTo>
                    <a:pt x="2005" y="138"/>
                    <a:pt x="1867" y="138"/>
                    <a:pt x="1728" y="277"/>
                  </a:cubicBezTo>
                  <a:cubicBezTo>
                    <a:pt x="1314" y="726"/>
                    <a:pt x="864" y="1141"/>
                    <a:pt x="588" y="1728"/>
                  </a:cubicBezTo>
                  <a:cubicBezTo>
                    <a:pt x="449" y="1867"/>
                    <a:pt x="277" y="1867"/>
                    <a:pt x="138" y="1867"/>
                  </a:cubicBezTo>
                  <a:lnTo>
                    <a:pt x="0" y="1867"/>
                  </a:lnTo>
                  <a:lnTo>
                    <a:pt x="0" y="2454"/>
                  </a:lnTo>
                  <a:cubicBezTo>
                    <a:pt x="726" y="1590"/>
                    <a:pt x="1452" y="864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8"/>
            <p:cNvSpPr/>
            <p:nvPr/>
          </p:nvSpPr>
          <p:spPr>
            <a:xfrm>
              <a:off x="3163410" y="4141012"/>
              <a:ext cx="62106" cy="41003"/>
            </a:xfrm>
            <a:custGeom>
              <a:avLst/>
              <a:gdLst/>
              <a:ahLst/>
              <a:cxnLst/>
              <a:rect l="l" t="t" r="r" b="b"/>
              <a:pathLst>
                <a:path w="3458" h="2283" extrusionOk="0">
                  <a:moveTo>
                    <a:pt x="1" y="1"/>
                  </a:moveTo>
                  <a:lnTo>
                    <a:pt x="1" y="139"/>
                  </a:lnTo>
                  <a:cubicBezTo>
                    <a:pt x="727" y="554"/>
                    <a:pt x="1314" y="1003"/>
                    <a:pt x="1867" y="1418"/>
                  </a:cubicBezTo>
                  <a:cubicBezTo>
                    <a:pt x="2317" y="1729"/>
                    <a:pt x="2904" y="2006"/>
                    <a:pt x="3457" y="2282"/>
                  </a:cubicBezTo>
                  <a:cubicBezTo>
                    <a:pt x="3319" y="2144"/>
                    <a:pt x="3319" y="2006"/>
                    <a:pt x="3319" y="1867"/>
                  </a:cubicBezTo>
                  <a:cubicBezTo>
                    <a:pt x="3181" y="1867"/>
                    <a:pt x="3043" y="1867"/>
                    <a:pt x="2904" y="1729"/>
                  </a:cubicBezTo>
                  <a:cubicBezTo>
                    <a:pt x="2040" y="1141"/>
                    <a:pt x="1003" y="72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3243494" y="3962238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178" y="0"/>
                  </a:moveTo>
                  <a:cubicBezTo>
                    <a:pt x="1902" y="138"/>
                    <a:pt x="1591" y="449"/>
                    <a:pt x="1314" y="726"/>
                  </a:cubicBezTo>
                  <a:cubicBezTo>
                    <a:pt x="865" y="1175"/>
                    <a:pt x="450" y="1590"/>
                    <a:pt x="1" y="2178"/>
                  </a:cubicBezTo>
                  <a:cubicBezTo>
                    <a:pt x="1" y="2316"/>
                    <a:pt x="1" y="2454"/>
                    <a:pt x="173" y="2592"/>
                  </a:cubicBezTo>
                  <a:cubicBezTo>
                    <a:pt x="865" y="1867"/>
                    <a:pt x="1452" y="1002"/>
                    <a:pt x="2178" y="311"/>
                  </a:cubicBezTo>
                  <a:lnTo>
                    <a:pt x="2178" y="138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3491809" y="4172065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1" y="0"/>
                  </a:moveTo>
                  <a:lnTo>
                    <a:pt x="1" y="138"/>
                  </a:lnTo>
                  <a:cubicBezTo>
                    <a:pt x="1" y="0"/>
                    <a:pt x="1" y="0"/>
                    <a:pt x="174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3191967" y="3985820"/>
              <a:ext cx="36028" cy="22989"/>
            </a:xfrm>
            <a:custGeom>
              <a:avLst/>
              <a:gdLst/>
              <a:ahLst/>
              <a:cxnLst/>
              <a:rect l="l" t="t" r="r" b="b"/>
              <a:pathLst>
                <a:path w="2006" h="128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39"/>
                    <a:pt x="277" y="277"/>
                    <a:pt x="588" y="415"/>
                  </a:cubicBezTo>
                  <a:cubicBezTo>
                    <a:pt x="1003" y="726"/>
                    <a:pt x="1591" y="1003"/>
                    <a:pt x="2006" y="1279"/>
                  </a:cubicBezTo>
                  <a:lnTo>
                    <a:pt x="2006" y="1003"/>
                  </a:lnTo>
                  <a:lnTo>
                    <a:pt x="1591" y="1003"/>
                  </a:lnTo>
                  <a:cubicBezTo>
                    <a:pt x="1003" y="554"/>
                    <a:pt x="450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3445257" y="4156529"/>
              <a:ext cx="21121" cy="13057"/>
            </a:xfrm>
            <a:custGeom>
              <a:avLst/>
              <a:gdLst/>
              <a:ahLst/>
              <a:cxnLst/>
              <a:rect l="l" t="t" r="r" b="b"/>
              <a:pathLst>
                <a:path w="1176" h="727" extrusionOk="0">
                  <a:moveTo>
                    <a:pt x="0" y="1"/>
                  </a:moveTo>
                  <a:lnTo>
                    <a:pt x="173" y="139"/>
                  </a:lnTo>
                  <a:cubicBezTo>
                    <a:pt x="450" y="277"/>
                    <a:pt x="864" y="554"/>
                    <a:pt x="1176" y="727"/>
                  </a:cubicBezTo>
                  <a:cubicBezTo>
                    <a:pt x="864" y="416"/>
                    <a:pt x="450" y="277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3489330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3233562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2664302" y="403734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3238537" y="4420380"/>
              <a:ext cx="4975" cy="2496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277" y="138"/>
                  </a:moveTo>
                  <a:cubicBezTo>
                    <a:pt x="277" y="138"/>
                    <a:pt x="138" y="0"/>
                    <a:pt x="0" y="0"/>
                  </a:cubicBezTo>
                  <a:cubicBezTo>
                    <a:pt x="138" y="0"/>
                    <a:pt x="277" y="138"/>
                    <a:pt x="277" y="138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3437803" y="3807028"/>
              <a:ext cx="181288" cy="124175"/>
            </a:xfrm>
            <a:custGeom>
              <a:avLst/>
              <a:gdLst/>
              <a:ahLst/>
              <a:cxnLst/>
              <a:rect l="l" t="t" r="r" b="b"/>
              <a:pathLst>
                <a:path w="10094" h="6914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5"/>
                    <a:pt x="63" y="48"/>
                    <a:pt x="95" y="72"/>
                  </a:cubicBezTo>
                  <a:lnTo>
                    <a:pt x="95" y="72"/>
                  </a:lnTo>
                  <a:cubicBezTo>
                    <a:pt x="64" y="49"/>
                    <a:pt x="33" y="25"/>
                    <a:pt x="1" y="1"/>
                  </a:cubicBezTo>
                  <a:close/>
                  <a:moveTo>
                    <a:pt x="95" y="72"/>
                  </a:moveTo>
                  <a:lnTo>
                    <a:pt x="95" y="72"/>
                  </a:lnTo>
                  <a:cubicBezTo>
                    <a:pt x="250" y="191"/>
                    <a:pt x="392" y="303"/>
                    <a:pt x="533" y="402"/>
                  </a:cubicBezTo>
                  <a:lnTo>
                    <a:pt x="533" y="402"/>
                  </a:lnTo>
                  <a:cubicBezTo>
                    <a:pt x="386" y="292"/>
                    <a:pt x="240" y="182"/>
                    <a:pt x="95" y="72"/>
                  </a:cubicBezTo>
                  <a:close/>
                  <a:moveTo>
                    <a:pt x="533" y="402"/>
                  </a:moveTo>
                  <a:cubicBezTo>
                    <a:pt x="1507" y="1132"/>
                    <a:pt x="2514" y="1863"/>
                    <a:pt x="3595" y="2593"/>
                  </a:cubicBezTo>
                  <a:cubicBezTo>
                    <a:pt x="4909" y="3596"/>
                    <a:pt x="6326" y="4460"/>
                    <a:pt x="7778" y="5497"/>
                  </a:cubicBezTo>
                  <a:cubicBezTo>
                    <a:pt x="8504" y="5911"/>
                    <a:pt x="9368" y="6499"/>
                    <a:pt x="10094" y="6914"/>
                  </a:cubicBezTo>
                  <a:cubicBezTo>
                    <a:pt x="7778" y="5324"/>
                    <a:pt x="5462" y="3768"/>
                    <a:pt x="3181" y="2178"/>
                  </a:cubicBezTo>
                  <a:lnTo>
                    <a:pt x="1141" y="727"/>
                  </a:lnTo>
                  <a:cubicBezTo>
                    <a:pt x="919" y="653"/>
                    <a:pt x="727" y="539"/>
                    <a:pt x="533" y="40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3349656" y="4489903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3378212" y="45078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3238537" y="39262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3473813" y="4172065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3517887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3137961" y="406092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3036774" y="4052864"/>
              <a:ext cx="59609" cy="46570"/>
            </a:xfrm>
            <a:custGeom>
              <a:avLst/>
              <a:gdLst/>
              <a:ahLst/>
              <a:cxnLst/>
              <a:rect l="l" t="t" r="r" b="b"/>
              <a:pathLst>
                <a:path w="3319" h="2593" extrusionOk="0">
                  <a:moveTo>
                    <a:pt x="0" y="1"/>
                  </a:moveTo>
                  <a:lnTo>
                    <a:pt x="0" y="450"/>
                  </a:lnTo>
                  <a:cubicBezTo>
                    <a:pt x="588" y="865"/>
                    <a:pt x="1314" y="1314"/>
                    <a:pt x="1867" y="1729"/>
                  </a:cubicBezTo>
                  <a:cubicBezTo>
                    <a:pt x="2316" y="2005"/>
                    <a:pt x="2869" y="2316"/>
                    <a:pt x="3319" y="2593"/>
                  </a:cubicBezTo>
                  <a:lnTo>
                    <a:pt x="3319" y="2005"/>
                  </a:lnTo>
                  <a:lnTo>
                    <a:pt x="3180" y="2005"/>
                  </a:lnTo>
                  <a:cubicBezTo>
                    <a:pt x="2005" y="1314"/>
                    <a:pt x="1003" y="726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3111883" y="4050386"/>
              <a:ext cx="38506" cy="49049"/>
            </a:xfrm>
            <a:custGeom>
              <a:avLst/>
              <a:gdLst/>
              <a:ahLst/>
              <a:cxnLst/>
              <a:rect l="l" t="t" r="r" b="b"/>
              <a:pathLst>
                <a:path w="2144" h="2731" extrusionOk="0">
                  <a:moveTo>
                    <a:pt x="2144" y="0"/>
                  </a:moveTo>
                  <a:cubicBezTo>
                    <a:pt x="2006" y="277"/>
                    <a:pt x="1729" y="415"/>
                    <a:pt x="1591" y="588"/>
                  </a:cubicBezTo>
                  <a:cubicBezTo>
                    <a:pt x="1003" y="1003"/>
                    <a:pt x="588" y="1452"/>
                    <a:pt x="277" y="2005"/>
                  </a:cubicBezTo>
                  <a:cubicBezTo>
                    <a:pt x="139" y="2005"/>
                    <a:pt x="139" y="2143"/>
                    <a:pt x="1" y="2143"/>
                  </a:cubicBezTo>
                  <a:cubicBezTo>
                    <a:pt x="1" y="2316"/>
                    <a:pt x="139" y="2593"/>
                    <a:pt x="139" y="2731"/>
                  </a:cubicBezTo>
                  <a:cubicBezTo>
                    <a:pt x="865" y="2005"/>
                    <a:pt x="1453" y="1279"/>
                    <a:pt x="2144" y="415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3360198" y="4223574"/>
              <a:ext cx="36028" cy="41613"/>
            </a:xfrm>
            <a:custGeom>
              <a:avLst/>
              <a:gdLst/>
              <a:ahLst/>
              <a:cxnLst/>
              <a:rect l="l" t="t" r="r" b="b"/>
              <a:pathLst>
                <a:path w="2006" h="2317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940" y="87"/>
                    <a:pt x="1872" y="176"/>
                    <a:pt x="1801" y="265"/>
                  </a:cubicBezTo>
                  <a:lnTo>
                    <a:pt x="1801" y="265"/>
                  </a:lnTo>
                  <a:cubicBezTo>
                    <a:pt x="1912" y="229"/>
                    <a:pt x="2006" y="115"/>
                    <a:pt x="2006" y="1"/>
                  </a:cubicBezTo>
                  <a:close/>
                  <a:moveTo>
                    <a:pt x="1801" y="265"/>
                  </a:moveTo>
                  <a:cubicBezTo>
                    <a:pt x="1778" y="273"/>
                    <a:pt x="1753" y="277"/>
                    <a:pt x="1729" y="277"/>
                  </a:cubicBezTo>
                  <a:lnTo>
                    <a:pt x="1729" y="357"/>
                  </a:lnTo>
                  <a:lnTo>
                    <a:pt x="1729" y="357"/>
                  </a:lnTo>
                  <a:cubicBezTo>
                    <a:pt x="1753" y="326"/>
                    <a:pt x="1777" y="296"/>
                    <a:pt x="1801" y="265"/>
                  </a:cubicBezTo>
                  <a:close/>
                  <a:moveTo>
                    <a:pt x="1729" y="357"/>
                  </a:moveTo>
                  <a:cubicBezTo>
                    <a:pt x="1670" y="432"/>
                    <a:pt x="1610" y="507"/>
                    <a:pt x="1548" y="583"/>
                  </a:cubicBezTo>
                  <a:lnTo>
                    <a:pt x="1548" y="583"/>
                  </a:lnTo>
                  <a:cubicBezTo>
                    <a:pt x="1606" y="539"/>
                    <a:pt x="1667" y="494"/>
                    <a:pt x="1729" y="450"/>
                  </a:cubicBezTo>
                  <a:lnTo>
                    <a:pt x="1729" y="357"/>
                  </a:lnTo>
                  <a:close/>
                  <a:moveTo>
                    <a:pt x="1548" y="583"/>
                  </a:moveTo>
                  <a:lnTo>
                    <a:pt x="1548" y="583"/>
                  </a:lnTo>
                  <a:cubicBezTo>
                    <a:pt x="1055" y="960"/>
                    <a:pt x="694" y="1358"/>
                    <a:pt x="416" y="1729"/>
                  </a:cubicBezTo>
                  <a:cubicBezTo>
                    <a:pt x="277" y="1867"/>
                    <a:pt x="139" y="2006"/>
                    <a:pt x="1" y="2006"/>
                  </a:cubicBezTo>
                  <a:lnTo>
                    <a:pt x="1" y="2317"/>
                  </a:lnTo>
                  <a:cubicBezTo>
                    <a:pt x="540" y="1777"/>
                    <a:pt x="1079" y="1162"/>
                    <a:pt x="1548" y="583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3111883" y="40112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3494916" y="4141012"/>
              <a:ext cx="25467" cy="28574"/>
            </a:xfrm>
            <a:custGeom>
              <a:avLst/>
              <a:gdLst/>
              <a:ahLst/>
              <a:cxnLst/>
              <a:rect l="l" t="t" r="r" b="b"/>
              <a:pathLst>
                <a:path w="1418" h="1591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383" y="48"/>
                    <a:pt x="1347" y="94"/>
                    <a:pt x="1312" y="139"/>
                  </a:cubicBezTo>
                  <a:lnTo>
                    <a:pt x="1312" y="139"/>
                  </a:lnTo>
                  <a:cubicBezTo>
                    <a:pt x="1418" y="138"/>
                    <a:pt x="1418" y="127"/>
                    <a:pt x="1418" y="1"/>
                  </a:cubicBezTo>
                  <a:close/>
                  <a:moveTo>
                    <a:pt x="1312" y="139"/>
                  </a:moveTo>
                  <a:cubicBezTo>
                    <a:pt x="1302" y="139"/>
                    <a:pt x="1291" y="139"/>
                    <a:pt x="1279" y="139"/>
                  </a:cubicBezTo>
                  <a:cubicBezTo>
                    <a:pt x="865" y="554"/>
                    <a:pt x="415" y="1003"/>
                    <a:pt x="1" y="1591"/>
                  </a:cubicBezTo>
                  <a:cubicBezTo>
                    <a:pt x="507" y="1053"/>
                    <a:pt x="926" y="631"/>
                    <a:pt x="1312" y="13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3362694" y="41819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3282611" y="4218617"/>
              <a:ext cx="62088" cy="46570"/>
            </a:xfrm>
            <a:custGeom>
              <a:avLst/>
              <a:gdLst/>
              <a:ahLst/>
              <a:cxnLst/>
              <a:rect l="l" t="t" r="r" b="b"/>
              <a:pathLst>
                <a:path w="3457" h="2593" extrusionOk="0">
                  <a:moveTo>
                    <a:pt x="0" y="0"/>
                  </a:moveTo>
                  <a:lnTo>
                    <a:pt x="0" y="415"/>
                  </a:lnTo>
                  <a:lnTo>
                    <a:pt x="139" y="415"/>
                  </a:lnTo>
                  <a:cubicBezTo>
                    <a:pt x="726" y="865"/>
                    <a:pt x="1279" y="1279"/>
                    <a:pt x="1867" y="1729"/>
                  </a:cubicBezTo>
                  <a:cubicBezTo>
                    <a:pt x="2316" y="2005"/>
                    <a:pt x="2869" y="2282"/>
                    <a:pt x="3457" y="2593"/>
                  </a:cubicBezTo>
                  <a:cubicBezTo>
                    <a:pt x="3457" y="2455"/>
                    <a:pt x="3319" y="2282"/>
                    <a:pt x="3319" y="2143"/>
                  </a:cubicBezTo>
                  <a:cubicBezTo>
                    <a:pt x="2143" y="1418"/>
                    <a:pt x="1003" y="865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8"/>
            <p:cNvSpPr/>
            <p:nvPr/>
          </p:nvSpPr>
          <p:spPr>
            <a:xfrm>
              <a:off x="3388754" y="4231656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8"/>
            <p:cNvSpPr/>
            <p:nvPr/>
          </p:nvSpPr>
          <p:spPr>
            <a:xfrm>
              <a:off x="3238537" y="4132948"/>
              <a:ext cx="39117" cy="49067"/>
            </a:xfrm>
            <a:custGeom>
              <a:avLst/>
              <a:gdLst/>
              <a:ahLst/>
              <a:cxnLst/>
              <a:rect l="l" t="t" r="r" b="b"/>
              <a:pathLst>
                <a:path w="2178" h="2732" extrusionOk="0">
                  <a:moveTo>
                    <a:pt x="2178" y="0"/>
                  </a:moveTo>
                  <a:cubicBezTo>
                    <a:pt x="1867" y="139"/>
                    <a:pt x="1590" y="450"/>
                    <a:pt x="1314" y="588"/>
                  </a:cubicBezTo>
                  <a:lnTo>
                    <a:pt x="1314" y="726"/>
                  </a:lnTo>
                  <a:lnTo>
                    <a:pt x="0" y="2040"/>
                  </a:lnTo>
                  <a:lnTo>
                    <a:pt x="0" y="2178"/>
                  </a:lnTo>
                  <a:cubicBezTo>
                    <a:pt x="0" y="2316"/>
                    <a:pt x="138" y="2455"/>
                    <a:pt x="138" y="2731"/>
                  </a:cubicBezTo>
                  <a:cubicBezTo>
                    <a:pt x="864" y="2040"/>
                    <a:pt x="1452" y="1176"/>
                    <a:pt x="2178" y="450"/>
                  </a:cubicBezTo>
                  <a:lnTo>
                    <a:pt x="2178" y="312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8"/>
            <p:cNvSpPr/>
            <p:nvPr/>
          </p:nvSpPr>
          <p:spPr>
            <a:xfrm>
              <a:off x="3484356" y="392125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8"/>
            <p:cNvSpPr/>
            <p:nvPr/>
          </p:nvSpPr>
          <p:spPr>
            <a:xfrm>
              <a:off x="3510433" y="3970302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8"/>
            <p:cNvSpPr/>
            <p:nvPr/>
          </p:nvSpPr>
          <p:spPr>
            <a:xfrm>
              <a:off x="3468838" y="3995751"/>
              <a:ext cx="7471" cy="5604"/>
            </a:xfrm>
            <a:custGeom>
              <a:avLst/>
              <a:gdLst/>
              <a:ahLst/>
              <a:cxnLst/>
              <a:rect l="l" t="t" r="r" b="b"/>
              <a:pathLst>
                <a:path w="416" h="312" extrusionOk="0">
                  <a:moveTo>
                    <a:pt x="277" y="1"/>
                  </a:moveTo>
                  <a:cubicBezTo>
                    <a:pt x="139" y="173"/>
                    <a:pt x="139" y="173"/>
                    <a:pt x="1" y="173"/>
                  </a:cubicBezTo>
                  <a:cubicBezTo>
                    <a:pt x="139" y="173"/>
                    <a:pt x="277" y="312"/>
                    <a:pt x="416" y="312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8"/>
            <p:cNvSpPr/>
            <p:nvPr/>
          </p:nvSpPr>
          <p:spPr>
            <a:xfrm>
              <a:off x="3639566" y="405286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8"/>
            <p:cNvSpPr/>
            <p:nvPr/>
          </p:nvSpPr>
          <p:spPr>
            <a:xfrm>
              <a:off x="3621552" y="4052864"/>
              <a:ext cx="18032" cy="20510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1003" y="1"/>
                  </a:moveTo>
                  <a:cubicBezTo>
                    <a:pt x="939" y="104"/>
                    <a:pt x="866" y="207"/>
                    <a:pt x="788" y="306"/>
                  </a:cubicBezTo>
                  <a:lnTo>
                    <a:pt x="788" y="306"/>
                  </a:lnTo>
                  <a:cubicBezTo>
                    <a:pt x="855" y="248"/>
                    <a:pt x="927" y="192"/>
                    <a:pt x="1003" y="139"/>
                  </a:cubicBezTo>
                  <a:lnTo>
                    <a:pt x="1003" y="1"/>
                  </a:lnTo>
                  <a:close/>
                  <a:moveTo>
                    <a:pt x="788" y="306"/>
                  </a:moveTo>
                  <a:cubicBezTo>
                    <a:pt x="460" y="587"/>
                    <a:pt x="230" y="912"/>
                    <a:pt x="1" y="1141"/>
                  </a:cubicBezTo>
                  <a:cubicBezTo>
                    <a:pt x="213" y="929"/>
                    <a:pt x="528" y="634"/>
                    <a:pt x="788" y="306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8"/>
            <p:cNvSpPr/>
            <p:nvPr/>
          </p:nvSpPr>
          <p:spPr>
            <a:xfrm>
              <a:off x="3491809" y="3954785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0"/>
                  </a:moveTo>
                  <a:cubicBezTo>
                    <a:pt x="1729" y="277"/>
                    <a:pt x="1452" y="415"/>
                    <a:pt x="1176" y="726"/>
                  </a:cubicBezTo>
                  <a:lnTo>
                    <a:pt x="1176" y="864"/>
                  </a:lnTo>
                  <a:cubicBezTo>
                    <a:pt x="727" y="1141"/>
                    <a:pt x="312" y="1590"/>
                    <a:pt x="1" y="2143"/>
                  </a:cubicBezTo>
                  <a:lnTo>
                    <a:pt x="1" y="2593"/>
                  </a:lnTo>
                  <a:cubicBezTo>
                    <a:pt x="727" y="1867"/>
                    <a:pt x="1452" y="1141"/>
                    <a:pt x="2178" y="277"/>
                  </a:cubicBezTo>
                  <a:cubicBezTo>
                    <a:pt x="2178" y="139"/>
                    <a:pt x="2040" y="0"/>
                    <a:pt x="204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3735167" y="408887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8"/>
            <p:cNvSpPr/>
            <p:nvPr/>
          </p:nvSpPr>
          <p:spPr>
            <a:xfrm>
              <a:off x="3388754" y="3884633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8"/>
            <p:cNvSpPr/>
            <p:nvPr/>
          </p:nvSpPr>
          <p:spPr>
            <a:xfrm>
              <a:off x="3619073" y="4221096"/>
              <a:ext cx="33549" cy="33549"/>
            </a:xfrm>
            <a:custGeom>
              <a:avLst/>
              <a:gdLst/>
              <a:ahLst/>
              <a:cxnLst/>
              <a:rect l="l" t="t" r="r" b="b"/>
              <a:pathLst>
                <a:path w="1868" h="1868" extrusionOk="0">
                  <a:moveTo>
                    <a:pt x="1867" y="1"/>
                  </a:moveTo>
                  <a:lnTo>
                    <a:pt x="1867" y="1"/>
                  </a:lnTo>
                  <a:cubicBezTo>
                    <a:pt x="1556" y="139"/>
                    <a:pt x="1418" y="277"/>
                    <a:pt x="1279" y="415"/>
                  </a:cubicBezTo>
                  <a:cubicBezTo>
                    <a:pt x="692" y="865"/>
                    <a:pt x="277" y="1280"/>
                    <a:pt x="1" y="1867"/>
                  </a:cubicBezTo>
                  <a:cubicBezTo>
                    <a:pt x="554" y="1280"/>
                    <a:pt x="1141" y="588"/>
                    <a:pt x="1867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8"/>
            <p:cNvSpPr/>
            <p:nvPr/>
          </p:nvSpPr>
          <p:spPr>
            <a:xfrm>
              <a:off x="3360198" y="383558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3290064" y="3879658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1"/>
                  </a:moveTo>
                  <a:cubicBezTo>
                    <a:pt x="317" y="267"/>
                    <a:pt x="658" y="510"/>
                    <a:pt x="1011" y="741"/>
                  </a:cubicBezTo>
                  <a:lnTo>
                    <a:pt x="1011" y="741"/>
                  </a:lnTo>
                  <a:cubicBezTo>
                    <a:pt x="679" y="491"/>
                    <a:pt x="339" y="240"/>
                    <a:pt x="0" y="1"/>
                  </a:cubicBezTo>
                  <a:close/>
                  <a:moveTo>
                    <a:pt x="1011" y="741"/>
                  </a:moveTo>
                  <a:cubicBezTo>
                    <a:pt x="1255" y="923"/>
                    <a:pt x="1495" y="1104"/>
                    <a:pt x="1728" y="1280"/>
                  </a:cubicBezTo>
                  <a:cubicBezTo>
                    <a:pt x="2316" y="1729"/>
                    <a:pt x="2765" y="2006"/>
                    <a:pt x="3318" y="2144"/>
                  </a:cubicBezTo>
                  <a:lnTo>
                    <a:pt x="3318" y="1867"/>
                  </a:lnTo>
                  <a:lnTo>
                    <a:pt x="2904" y="1867"/>
                  </a:lnTo>
                  <a:cubicBezTo>
                    <a:pt x="2269" y="1495"/>
                    <a:pt x="1621" y="1137"/>
                    <a:pt x="1011" y="74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3639566" y="4228549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3737645" y="4132948"/>
              <a:ext cx="33549" cy="33531"/>
            </a:xfrm>
            <a:custGeom>
              <a:avLst/>
              <a:gdLst/>
              <a:ahLst/>
              <a:cxnLst/>
              <a:rect l="l" t="t" r="r" b="b"/>
              <a:pathLst>
                <a:path w="1868" h="1867" extrusionOk="0">
                  <a:moveTo>
                    <a:pt x="1867" y="0"/>
                  </a:moveTo>
                  <a:cubicBezTo>
                    <a:pt x="1729" y="0"/>
                    <a:pt x="1591" y="139"/>
                    <a:pt x="1452" y="312"/>
                  </a:cubicBezTo>
                  <a:cubicBezTo>
                    <a:pt x="1003" y="726"/>
                    <a:pt x="588" y="1176"/>
                    <a:pt x="139" y="1729"/>
                  </a:cubicBezTo>
                  <a:lnTo>
                    <a:pt x="1" y="1867"/>
                  </a:lnTo>
                  <a:cubicBezTo>
                    <a:pt x="726" y="1314"/>
                    <a:pt x="1314" y="588"/>
                    <a:pt x="1867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8"/>
            <p:cNvSpPr/>
            <p:nvPr/>
          </p:nvSpPr>
          <p:spPr>
            <a:xfrm>
              <a:off x="3486852" y="4306154"/>
              <a:ext cx="39117" cy="41595"/>
            </a:xfrm>
            <a:custGeom>
              <a:avLst/>
              <a:gdLst/>
              <a:ahLst/>
              <a:cxnLst/>
              <a:rect l="l" t="t" r="r" b="b"/>
              <a:pathLst>
                <a:path w="2178" h="2316" extrusionOk="0">
                  <a:moveTo>
                    <a:pt x="2005" y="0"/>
                  </a:moveTo>
                  <a:cubicBezTo>
                    <a:pt x="1867" y="173"/>
                    <a:pt x="1728" y="311"/>
                    <a:pt x="1590" y="449"/>
                  </a:cubicBezTo>
                  <a:lnTo>
                    <a:pt x="1452" y="449"/>
                  </a:lnTo>
                  <a:cubicBezTo>
                    <a:pt x="1003" y="864"/>
                    <a:pt x="588" y="1314"/>
                    <a:pt x="277" y="1901"/>
                  </a:cubicBezTo>
                  <a:cubicBezTo>
                    <a:pt x="138" y="1901"/>
                    <a:pt x="0" y="2039"/>
                    <a:pt x="0" y="2039"/>
                  </a:cubicBezTo>
                  <a:lnTo>
                    <a:pt x="0" y="2316"/>
                  </a:lnTo>
                  <a:cubicBezTo>
                    <a:pt x="726" y="1590"/>
                    <a:pt x="1452" y="726"/>
                    <a:pt x="217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8"/>
            <p:cNvSpPr/>
            <p:nvPr/>
          </p:nvSpPr>
          <p:spPr>
            <a:xfrm>
              <a:off x="2682298" y="4019351"/>
              <a:ext cx="83209" cy="36010"/>
            </a:xfrm>
            <a:custGeom>
              <a:avLst/>
              <a:gdLst/>
              <a:ahLst/>
              <a:cxnLst/>
              <a:rect l="l" t="t" r="r" b="b"/>
              <a:pathLst>
                <a:path w="4633" h="2005" extrusionOk="0">
                  <a:moveTo>
                    <a:pt x="4633" y="0"/>
                  </a:moveTo>
                  <a:lnTo>
                    <a:pt x="4633" y="0"/>
                  </a:lnTo>
                  <a:cubicBezTo>
                    <a:pt x="3319" y="588"/>
                    <a:pt x="2040" y="1141"/>
                    <a:pt x="727" y="1452"/>
                  </a:cubicBezTo>
                  <a:lnTo>
                    <a:pt x="588" y="1590"/>
                  </a:lnTo>
                  <a:cubicBezTo>
                    <a:pt x="450" y="1590"/>
                    <a:pt x="139" y="1452"/>
                    <a:pt x="1" y="1279"/>
                  </a:cubicBezTo>
                  <a:lnTo>
                    <a:pt x="1" y="1279"/>
                  </a:lnTo>
                  <a:cubicBezTo>
                    <a:pt x="139" y="1452"/>
                    <a:pt x="139" y="1590"/>
                    <a:pt x="139" y="1728"/>
                  </a:cubicBezTo>
                  <a:cubicBezTo>
                    <a:pt x="588" y="1867"/>
                    <a:pt x="1176" y="2005"/>
                    <a:pt x="1591" y="2005"/>
                  </a:cubicBezTo>
                  <a:cubicBezTo>
                    <a:pt x="2731" y="1452"/>
                    <a:pt x="3596" y="726"/>
                    <a:pt x="4633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3365173" y="3871594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1"/>
                  </a:moveTo>
                  <a:cubicBezTo>
                    <a:pt x="1867" y="312"/>
                    <a:pt x="1590" y="450"/>
                    <a:pt x="1314" y="726"/>
                  </a:cubicBezTo>
                  <a:cubicBezTo>
                    <a:pt x="865" y="1176"/>
                    <a:pt x="450" y="1591"/>
                    <a:pt x="0" y="2178"/>
                  </a:cubicBezTo>
                  <a:lnTo>
                    <a:pt x="0" y="2593"/>
                  </a:lnTo>
                  <a:lnTo>
                    <a:pt x="2178" y="450"/>
                  </a:lnTo>
                  <a:lnTo>
                    <a:pt x="2178" y="312"/>
                  </a:lnTo>
                  <a:cubicBezTo>
                    <a:pt x="2178" y="173"/>
                    <a:pt x="2040" y="173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8"/>
            <p:cNvSpPr/>
            <p:nvPr/>
          </p:nvSpPr>
          <p:spPr>
            <a:xfrm>
              <a:off x="3535883" y="4045411"/>
              <a:ext cx="59627" cy="38506"/>
            </a:xfrm>
            <a:custGeom>
              <a:avLst/>
              <a:gdLst/>
              <a:ahLst/>
              <a:cxnLst/>
              <a:rect l="l" t="t" r="r" b="b"/>
              <a:pathLst>
                <a:path w="3320" h="2144" extrusionOk="0">
                  <a:moveTo>
                    <a:pt x="1" y="1"/>
                  </a:moveTo>
                  <a:cubicBezTo>
                    <a:pt x="353" y="305"/>
                    <a:pt x="727" y="570"/>
                    <a:pt x="1107" y="812"/>
                  </a:cubicBezTo>
                  <a:lnTo>
                    <a:pt x="1107" y="812"/>
                  </a:lnTo>
                  <a:cubicBezTo>
                    <a:pt x="744" y="539"/>
                    <a:pt x="373" y="263"/>
                    <a:pt x="1" y="1"/>
                  </a:cubicBezTo>
                  <a:close/>
                  <a:moveTo>
                    <a:pt x="1107" y="812"/>
                  </a:moveTo>
                  <a:cubicBezTo>
                    <a:pt x="1318" y="970"/>
                    <a:pt x="1526" y="1127"/>
                    <a:pt x="1729" y="1280"/>
                  </a:cubicBezTo>
                  <a:cubicBezTo>
                    <a:pt x="2317" y="1556"/>
                    <a:pt x="2731" y="2006"/>
                    <a:pt x="3319" y="2144"/>
                  </a:cubicBezTo>
                  <a:lnTo>
                    <a:pt x="3319" y="2006"/>
                  </a:lnTo>
                  <a:lnTo>
                    <a:pt x="3181" y="2006"/>
                  </a:lnTo>
                  <a:cubicBezTo>
                    <a:pt x="2531" y="1625"/>
                    <a:pt x="1808" y="1258"/>
                    <a:pt x="1107" y="81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8"/>
            <p:cNvSpPr/>
            <p:nvPr/>
          </p:nvSpPr>
          <p:spPr>
            <a:xfrm>
              <a:off x="2718936" y="3688456"/>
              <a:ext cx="1132953" cy="809529"/>
            </a:xfrm>
            <a:custGeom>
              <a:avLst/>
              <a:gdLst/>
              <a:ahLst/>
              <a:cxnLst/>
              <a:rect l="l" t="t" r="r" b="b"/>
              <a:pathLst>
                <a:path w="63082" h="45074" extrusionOk="0">
                  <a:moveTo>
                    <a:pt x="34704" y="5739"/>
                  </a:moveTo>
                  <a:cubicBezTo>
                    <a:pt x="34842" y="5739"/>
                    <a:pt x="34842" y="5877"/>
                    <a:pt x="34842" y="5877"/>
                  </a:cubicBezTo>
                  <a:cubicBezTo>
                    <a:pt x="36294" y="6603"/>
                    <a:pt x="37572" y="7605"/>
                    <a:pt x="38713" y="8642"/>
                  </a:cubicBezTo>
                  <a:cubicBezTo>
                    <a:pt x="38886" y="8780"/>
                    <a:pt x="38886" y="8919"/>
                    <a:pt x="38886" y="9057"/>
                  </a:cubicBezTo>
                  <a:cubicBezTo>
                    <a:pt x="38886" y="9506"/>
                    <a:pt x="38886" y="10059"/>
                    <a:pt x="39024" y="10509"/>
                  </a:cubicBezTo>
                  <a:cubicBezTo>
                    <a:pt x="39024" y="10509"/>
                    <a:pt x="39024" y="10647"/>
                    <a:pt x="38886" y="10647"/>
                  </a:cubicBezTo>
                  <a:cubicBezTo>
                    <a:pt x="39024" y="10785"/>
                    <a:pt x="38886" y="10923"/>
                    <a:pt x="38886" y="11062"/>
                  </a:cubicBezTo>
                  <a:cubicBezTo>
                    <a:pt x="38437" y="11649"/>
                    <a:pt x="37849" y="12099"/>
                    <a:pt x="37434" y="12652"/>
                  </a:cubicBezTo>
                  <a:lnTo>
                    <a:pt x="36121" y="13965"/>
                  </a:lnTo>
                  <a:cubicBezTo>
                    <a:pt x="35982" y="14103"/>
                    <a:pt x="35844" y="14103"/>
                    <a:pt x="35844" y="14103"/>
                  </a:cubicBezTo>
                  <a:cubicBezTo>
                    <a:pt x="35706" y="13965"/>
                    <a:pt x="35568" y="13965"/>
                    <a:pt x="35568" y="13965"/>
                  </a:cubicBezTo>
                  <a:cubicBezTo>
                    <a:pt x="35429" y="13965"/>
                    <a:pt x="35429" y="13965"/>
                    <a:pt x="35257" y="13827"/>
                  </a:cubicBezTo>
                  <a:cubicBezTo>
                    <a:pt x="34565" y="13654"/>
                    <a:pt x="33839" y="13239"/>
                    <a:pt x="33114" y="12790"/>
                  </a:cubicBezTo>
                  <a:cubicBezTo>
                    <a:pt x="32526" y="12375"/>
                    <a:pt x="31800" y="11788"/>
                    <a:pt x="31247" y="11373"/>
                  </a:cubicBezTo>
                  <a:cubicBezTo>
                    <a:pt x="31109" y="11235"/>
                    <a:pt x="31109" y="11235"/>
                    <a:pt x="31109" y="11062"/>
                  </a:cubicBezTo>
                  <a:cubicBezTo>
                    <a:pt x="30936" y="11062"/>
                    <a:pt x="30936" y="10923"/>
                    <a:pt x="30936" y="10785"/>
                  </a:cubicBezTo>
                  <a:cubicBezTo>
                    <a:pt x="30798" y="10370"/>
                    <a:pt x="30798" y="9921"/>
                    <a:pt x="30798" y="9333"/>
                  </a:cubicBezTo>
                  <a:cubicBezTo>
                    <a:pt x="30798" y="9195"/>
                    <a:pt x="30798" y="9057"/>
                    <a:pt x="30936" y="9057"/>
                  </a:cubicBezTo>
                  <a:cubicBezTo>
                    <a:pt x="30936" y="8919"/>
                    <a:pt x="30936" y="8642"/>
                    <a:pt x="31109" y="8642"/>
                  </a:cubicBezTo>
                  <a:lnTo>
                    <a:pt x="31385" y="8331"/>
                  </a:lnTo>
                  <a:lnTo>
                    <a:pt x="32664" y="7052"/>
                  </a:lnTo>
                  <a:cubicBezTo>
                    <a:pt x="32975" y="6914"/>
                    <a:pt x="33114" y="6603"/>
                    <a:pt x="33390" y="6465"/>
                  </a:cubicBezTo>
                  <a:cubicBezTo>
                    <a:pt x="33701" y="6326"/>
                    <a:pt x="33978" y="6188"/>
                    <a:pt x="34116" y="6050"/>
                  </a:cubicBezTo>
                  <a:lnTo>
                    <a:pt x="34392" y="6050"/>
                  </a:lnTo>
                  <a:cubicBezTo>
                    <a:pt x="34392" y="5877"/>
                    <a:pt x="34565" y="5739"/>
                    <a:pt x="34704" y="5739"/>
                  </a:cubicBezTo>
                  <a:close/>
                  <a:moveTo>
                    <a:pt x="42031" y="10370"/>
                  </a:moveTo>
                  <a:cubicBezTo>
                    <a:pt x="43345" y="11235"/>
                    <a:pt x="44624" y="12237"/>
                    <a:pt x="45799" y="13239"/>
                  </a:cubicBezTo>
                  <a:cubicBezTo>
                    <a:pt x="45937" y="13378"/>
                    <a:pt x="45937" y="13516"/>
                    <a:pt x="45937" y="13654"/>
                  </a:cubicBezTo>
                  <a:cubicBezTo>
                    <a:pt x="45937" y="14103"/>
                    <a:pt x="45937" y="14518"/>
                    <a:pt x="46075" y="14968"/>
                  </a:cubicBezTo>
                  <a:cubicBezTo>
                    <a:pt x="46075" y="15106"/>
                    <a:pt x="46075" y="15106"/>
                    <a:pt x="45937" y="15244"/>
                  </a:cubicBezTo>
                  <a:cubicBezTo>
                    <a:pt x="46075" y="15382"/>
                    <a:pt x="45937" y="15555"/>
                    <a:pt x="45937" y="15693"/>
                  </a:cubicBezTo>
                  <a:cubicBezTo>
                    <a:pt x="45488" y="16108"/>
                    <a:pt x="44935" y="16696"/>
                    <a:pt x="44485" y="17111"/>
                  </a:cubicBezTo>
                  <a:cubicBezTo>
                    <a:pt x="44071" y="17698"/>
                    <a:pt x="43621" y="18148"/>
                    <a:pt x="43207" y="18562"/>
                  </a:cubicBezTo>
                  <a:lnTo>
                    <a:pt x="42895" y="18562"/>
                  </a:lnTo>
                  <a:cubicBezTo>
                    <a:pt x="42757" y="18562"/>
                    <a:pt x="42619" y="18562"/>
                    <a:pt x="42619" y="18424"/>
                  </a:cubicBezTo>
                  <a:lnTo>
                    <a:pt x="42342" y="18424"/>
                  </a:lnTo>
                  <a:cubicBezTo>
                    <a:pt x="41617" y="18148"/>
                    <a:pt x="40891" y="17698"/>
                    <a:pt x="40165" y="17283"/>
                  </a:cubicBezTo>
                  <a:cubicBezTo>
                    <a:pt x="39577" y="16834"/>
                    <a:pt x="38886" y="16419"/>
                    <a:pt x="38298" y="15970"/>
                  </a:cubicBezTo>
                  <a:cubicBezTo>
                    <a:pt x="38160" y="15832"/>
                    <a:pt x="38160" y="15832"/>
                    <a:pt x="38160" y="15693"/>
                  </a:cubicBezTo>
                  <a:cubicBezTo>
                    <a:pt x="38022" y="15555"/>
                    <a:pt x="38022" y="15555"/>
                    <a:pt x="38022" y="15382"/>
                  </a:cubicBezTo>
                  <a:cubicBezTo>
                    <a:pt x="37849" y="15106"/>
                    <a:pt x="37849" y="14829"/>
                    <a:pt x="37849" y="14691"/>
                  </a:cubicBezTo>
                  <a:cubicBezTo>
                    <a:pt x="37711" y="14380"/>
                    <a:pt x="37711" y="14242"/>
                    <a:pt x="37849" y="14103"/>
                  </a:cubicBezTo>
                  <a:lnTo>
                    <a:pt x="37849" y="13965"/>
                  </a:lnTo>
                  <a:cubicBezTo>
                    <a:pt x="37849" y="13827"/>
                    <a:pt x="37849" y="13654"/>
                    <a:pt x="38022" y="13516"/>
                  </a:cubicBezTo>
                  <a:cubicBezTo>
                    <a:pt x="38022" y="13378"/>
                    <a:pt x="38022" y="13239"/>
                    <a:pt x="38160" y="13101"/>
                  </a:cubicBezTo>
                  <a:cubicBezTo>
                    <a:pt x="38298" y="13101"/>
                    <a:pt x="38437" y="12963"/>
                    <a:pt x="38437" y="12790"/>
                  </a:cubicBezTo>
                  <a:cubicBezTo>
                    <a:pt x="38886" y="12513"/>
                    <a:pt x="39301" y="12099"/>
                    <a:pt x="39750" y="11649"/>
                  </a:cubicBezTo>
                  <a:cubicBezTo>
                    <a:pt x="40027" y="11373"/>
                    <a:pt x="40165" y="11235"/>
                    <a:pt x="40441" y="11062"/>
                  </a:cubicBezTo>
                  <a:cubicBezTo>
                    <a:pt x="40752" y="10923"/>
                    <a:pt x="41029" y="10647"/>
                    <a:pt x="41305" y="10647"/>
                  </a:cubicBezTo>
                  <a:cubicBezTo>
                    <a:pt x="41305" y="10509"/>
                    <a:pt x="41305" y="10509"/>
                    <a:pt x="41478" y="10509"/>
                  </a:cubicBezTo>
                  <a:cubicBezTo>
                    <a:pt x="41478" y="10509"/>
                    <a:pt x="41617" y="10370"/>
                    <a:pt x="41755" y="10370"/>
                  </a:cubicBezTo>
                  <a:close/>
                  <a:moveTo>
                    <a:pt x="28205" y="10785"/>
                  </a:moveTo>
                  <a:cubicBezTo>
                    <a:pt x="29657" y="11511"/>
                    <a:pt x="30798" y="12513"/>
                    <a:pt x="31973" y="13654"/>
                  </a:cubicBezTo>
                  <a:cubicBezTo>
                    <a:pt x="32111" y="13654"/>
                    <a:pt x="32249" y="13827"/>
                    <a:pt x="32111" y="13965"/>
                  </a:cubicBezTo>
                  <a:cubicBezTo>
                    <a:pt x="32111" y="14103"/>
                    <a:pt x="32249" y="14103"/>
                    <a:pt x="32249" y="14103"/>
                  </a:cubicBezTo>
                  <a:lnTo>
                    <a:pt x="32249" y="15382"/>
                  </a:lnTo>
                  <a:lnTo>
                    <a:pt x="32249" y="15693"/>
                  </a:lnTo>
                  <a:cubicBezTo>
                    <a:pt x="32249" y="15832"/>
                    <a:pt x="32249" y="15970"/>
                    <a:pt x="32111" y="16108"/>
                  </a:cubicBezTo>
                  <a:cubicBezTo>
                    <a:pt x="31662" y="16558"/>
                    <a:pt x="31247" y="17111"/>
                    <a:pt x="30798" y="17560"/>
                  </a:cubicBezTo>
                  <a:cubicBezTo>
                    <a:pt x="30383" y="17975"/>
                    <a:pt x="29934" y="18562"/>
                    <a:pt x="29380" y="19012"/>
                  </a:cubicBezTo>
                  <a:lnTo>
                    <a:pt x="29069" y="19012"/>
                  </a:lnTo>
                  <a:cubicBezTo>
                    <a:pt x="28931" y="19012"/>
                    <a:pt x="28931" y="19012"/>
                    <a:pt x="28793" y="18839"/>
                  </a:cubicBezTo>
                  <a:lnTo>
                    <a:pt x="28655" y="18839"/>
                  </a:lnTo>
                  <a:cubicBezTo>
                    <a:pt x="27791" y="18562"/>
                    <a:pt x="27065" y="18148"/>
                    <a:pt x="26477" y="17698"/>
                  </a:cubicBezTo>
                  <a:cubicBezTo>
                    <a:pt x="25751" y="17283"/>
                    <a:pt x="25198" y="16834"/>
                    <a:pt x="24472" y="16246"/>
                  </a:cubicBezTo>
                  <a:cubicBezTo>
                    <a:pt x="24472" y="16246"/>
                    <a:pt x="24472" y="16108"/>
                    <a:pt x="24334" y="16108"/>
                  </a:cubicBezTo>
                  <a:cubicBezTo>
                    <a:pt x="24334" y="15970"/>
                    <a:pt x="24196" y="15832"/>
                    <a:pt x="24196" y="15832"/>
                  </a:cubicBezTo>
                  <a:cubicBezTo>
                    <a:pt x="24196" y="15244"/>
                    <a:pt x="24023" y="14829"/>
                    <a:pt x="24023" y="14380"/>
                  </a:cubicBezTo>
                  <a:cubicBezTo>
                    <a:pt x="24023" y="14242"/>
                    <a:pt x="24196" y="14103"/>
                    <a:pt x="24196" y="13965"/>
                  </a:cubicBezTo>
                  <a:cubicBezTo>
                    <a:pt x="24196" y="13827"/>
                    <a:pt x="24196" y="13654"/>
                    <a:pt x="24334" y="13516"/>
                  </a:cubicBezTo>
                  <a:cubicBezTo>
                    <a:pt x="24472" y="13378"/>
                    <a:pt x="24611" y="13378"/>
                    <a:pt x="24749" y="13239"/>
                  </a:cubicBezTo>
                  <a:cubicBezTo>
                    <a:pt x="25198" y="12790"/>
                    <a:pt x="25475" y="12375"/>
                    <a:pt x="25924" y="12099"/>
                  </a:cubicBezTo>
                  <a:cubicBezTo>
                    <a:pt x="26201" y="11788"/>
                    <a:pt x="26477" y="11649"/>
                    <a:pt x="26615" y="11511"/>
                  </a:cubicBezTo>
                  <a:cubicBezTo>
                    <a:pt x="26926" y="11235"/>
                    <a:pt x="27203" y="11062"/>
                    <a:pt x="27479" y="10923"/>
                  </a:cubicBezTo>
                  <a:lnTo>
                    <a:pt x="27652" y="10923"/>
                  </a:lnTo>
                  <a:cubicBezTo>
                    <a:pt x="27791" y="10785"/>
                    <a:pt x="27929" y="10785"/>
                    <a:pt x="28067" y="10785"/>
                  </a:cubicBezTo>
                  <a:close/>
                  <a:moveTo>
                    <a:pt x="27929" y="3285"/>
                  </a:moveTo>
                  <a:cubicBezTo>
                    <a:pt x="28205" y="3285"/>
                    <a:pt x="28344" y="3285"/>
                    <a:pt x="28655" y="3457"/>
                  </a:cubicBezTo>
                  <a:cubicBezTo>
                    <a:pt x="28655" y="3457"/>
                    <a:pt x="28793" y="3457"/>
                    <a:pt x="28793" y="3596"/>
                  </a:cubicBezTo>
                  <a:cubicBezTo>
                    <a:pt x="28931" y="3596"/>
                    <a:pt x="29208" y="3596"/>
                    <a:pt x="29208" y="3734"/>
                  </a:cubicBezTo>
                  <a:cubicBezTo>
                    <a:pt x="29519" y="3872"/>
                    <a:pt x="29519" y="4149"/>
                    <a:pt x="29519" y="4322"/>
                  </a:cubicBezTo>
                  <a:cubicBezTo>
                    <a:pt x="29657" y="4598"/>
                    <a:pt x="29519" y="4736"/>
                    <a:pt x="29519" y="5013"/>
                  </a:cubicBezTo>
                  <a:cubicBezTo>
                    <a:pt x="29519" y="5186"/>
                    <a:pt x="29380" y="5462"/>
                    <a:pt x="29208" y="5600"/>
                  </a:cubicBezTo>
                  <a:cubicBezTo>
                    <a:pt x="29069" y="6050"/>
                    <a:pt x="28793" y="6465"/>
                    <a:pt x="28344" y="6914"/>
                  </a:cubicBezTo>
                  <a:cubicBezTo>
                    <a:pt x="27929" y="7190"/>
                    <a:pt x="27479" y="7605"/>
                    <a:pt x="27065" y="7916"/>
                  </a:cubicBezTo>
                  <a:cubicBezTo>
                    <a:pt x="26788" y="8055"/>
                    <a:pt x="26477" y="8193"/>
                    <a:pt x="26201" y="8469"/>
                  </a:cubicBezTo>
                  <a:cubicBezTo>
                    <a:pt x="26062" y="8642"/>
                    <a:pt x="25751" y="8780"/>
                    <a:pt x="25475" y="9057"/>
                  </a:cubicBezTo>
                  <a:cubicBezTo>
                    <a:pt x="24887" y="9506"/>
                    <a:pt x="24334" y="9783"/>
                    <a:pt x="23746" y="10198"/>
                  </a:cubicBezTo>
                  <a:cubicBezTo>
                    <a:pt x="22606" y="11062"/>
                    <a:pt x="21431" y="11926"/>
                    <a:pt x="20290" y="12790"/>
                  </a:cubicBezTo>
                  <a:cubicBezTo>
                    <a:pt x="19149" y="13654"/>
                    <a:pt x="17974" y="14691"/>
                    <a:pt x="16833" y="15555"/>
                  </a:cubicBezTo>
                  <a:cubicBezTo>
                    <a:pt x="15831" y="16558"/>
                    <a:pt x="14829" y="17560"/>
                    <a:pt x="13653" y="18562"/>
                  </a:cubicBezTo>
                  <a:cubicBezTo>
                    <a:pt x="12962" y="19426"/>
                    <a:pt x="12098" y="20152"/>
                    <a:pt x="11234" y="20878"/>
                  </a:cubicBezTo>
                  <a:cubicBezTo>
                    <a:pt x="10784" y="21155"/>
                    <a:pt x="10370" y="21604"/>
                    <a:pt x="9782" y="21742"/>
                  </a:cubicBezTo>
                  <a:cubicBezTo>
                    <a:pt x="9333" y="22019"/>
                    <a:pt x="8780" y="22157"/>
                    <a:pt x="8192" y="22157"/>
                  </a:cubicBezTo>
                  <a:lnTo>
                    <a:pt x="7328" y="22157"/>
                  </a:lnTo>
                  <a:cubicBezTo>
                    <a:pt x="7190" y="22157"/>
                    <a:pt x="7051" y="22019"/>
                    <a:pt x="6913" y="22019"/>
                  </a:cubicBezTo>
                  <a:cubicBezTo>
                    <a:pt x="6602" y="21881"/>
                    <a:pt x="6326" y="21742"/>
                    <a:pt x="6187" y="21431"/>
                  </a:cubicBezTo>
                  <a:cubicBezTo>
                    <a:pt x="5876" y="20878"/>
                    <a:pt x="6049" y="20152"/>
                    <a:pt x="6326" y="19703"/>
                  </a:cubicBezTo>
                  <a:cubicBezTo>
                    <a:pt x="6602" y="19288"/>
                    <a:pt x="6740" y="19012"/>
                    <a:pt x="6913" y="18701"/>
                  </a:cubicBezTo>
                  <a:cubicBezTo>
                    <a:pt x="7190" y="18424"/>
                    <a:pt x="7466" y="17975"/>
                    <a:pt x="7777" y="17698"/>
                  </a:cubicBezTo>
                  <a:cubicBezTo>
                    <a:pt x="8330" y="16972"/>
                    <a:pt x="9056" y="16419"/>
                    <a:pt x="9782" y="15832"/>
                  </a:cubicBezTo>
                  <a:cubicBezTo>
                    <a:pt x="10370" y="15244"/>
                    <a:pt x="10923" y="14829"/>
                    <a:pt x="11510" y="14242"/>
                  </a:cubicBezTo>
                  <a:cubicBezTo>
                    <a:pt x="12098" y="13827"/>
                    <a:pt x="12651" y="13378"/>
                    <a:pt x="13239" y="12963"/>
                  </a:cubicBezTo>
                  <a:cubicBezTo>
                    <a:pt x="14829" y="11788"/>
                    <a:pt x="16419" y="10647"/>
                    <a:pt x="17974" y="9645"/>
                  </a:cubicBezTo>
                  <a:cubicBezTo>
                    <a:pt x="18700" y="9057"/>
                    <a:pt x="19564" y="8469"/>
                    <a:pt x="20290" y="7916"/>
                  </a:cubicBezTo>
                  <a:cubicBezTo>
                    <a:pt x="21016" y="7467"/>
                    <a:pt x="21603" y="7052"/>
                    <a:pt x="22295" y="6465"/>
                  </a:cubicBezTo>
                  <a:cubicBezTo>
                    <a:pt x="23332" y="5739"/>
                    <a:pt x="24196" y="4875"/>
                    <a:pt x="25198" y="4322"/>
                  </a:cubicBezTo>
                  <a:cubicBezTo>
                    <a:pt x="25751" y="4010"/>
                    <a:pt x="26339" y="3596"/>
                    <a:pt x="26926" y="3457"/>
                  </a:cubicBezTo>
                  <a:cubicBezTo>
                    <a:pt x="27203" y="3457"/>
                    <a:pt x="27479" y="3285"/>
                    <a:pt x="27791" y="3285"/>
                  </a:cubicBezTo>
                  <a:close/>
                  <a:moveTo>
                    <a:pt x="48391" y="14968"/>
                  </a:moveTo>
                  <a:cubicBezTo>
                    <a:pt x="48530" y="14968"/>
                    <a:pt x="48530" y="15106"/>
                    <a:pt x="48668" y="15106"/>
                  </a:cubicBezTo>
                  <a:cubicBezTo>
                    <a:pt x="49947" y="15832"/>
                    <a:pt x="51260" y="16834"/>
                    <a:pt x="52401" y="17836"/>
                  </a:cubicBezTo>
                  <a:cubicBezTo>
                    <a:pt x="52539" y="17975"/>
                    <a:pt x="52539" y="18148"/>
                    <a:pt x="52539" y="18286"/>
                  </a:cubicBezTo>
                  <a:cubicBezTo>
                    <a:pt x="52539" y="18701"/>
                    <a:pt x="52712" y="19150"/>
                    <a:pt x="52712" y="19565"/>
                  </a:cubicBezTo>
                  <a:cubicBezTo>
                    <a:pt x="52712" y="19703"/>
                    <a:pt x="52712" y="19876"/>
                    <a:pt x="52539" y="19876"/>
                  </a:cubicBezTo>
                  <a:cubicBezTo>
                    <a:pt x="52712" y="20014"/>
                    <a:pt x="52712" y="20152"/>
                    <a:pt x="52539" y="20291"/>
                  </a:cubicBezTo>
                  <a:cubicBezTo>
                    <a:pt x="52124" y="20878"/>
                    <a:pt x="51675" y="21293"/>
                    <a:pt x="51122" y="21881"/>
                  </a:cubicBezTo>
                  <a:lnTo>
                    <a:pt x="49808" y="23159"/>
                  </a:lnTo>
                  <a:cubicBezTo>
                    <a:pt x="49739" y="23246"/>
                    <a:pt x="49670" y="23289"/>
                    <a:pt x="49618" y="23289"/>
                  </a:cubicBezTo>
                  <a:cubicBezTo>
                    <a:pt x="49567" y="23289"/>
                    <a:pt x="49532" y="23246"/>
                    <a:pt x="49532" y="23159"/>
                  </a:cubicBezTo>
                  <a:lnTo>
                    <a:pt x="49255" y="23159"/>
                  </a:lnTo>
                  <a:cubicBezTo>
                    <a:pt x="49255" y="23159"/>
                    <a:pt x="49083" y="23159"/>
                    <a:pt x="49083" y="23021"/>
                  </a:cubicBezTo>
                  <a:cubicBezTo>
                    <a:pt x="48218" y="22883"/>
                    <a:pt x="47527" y="22468"/>
                    <a:pt x="46801" y="21881"/>
                  </a:cubicBezTo>
                  <a:cubicBezTo>
                    <a:pt x="46214" y="21431"/>
                    <a:pt x="45488" y="21016"/>
                    <a:pt x="44935" y="20567"/>
                  </a:cubicBezTo>
                  <a:cubicBezTo>
                    <a:pt x="44762" y="20429"/>
                    <a:pt x="44762" y="20429"/>
                    <a:pt x="44762" y="20291"/>
                  </a:cubicBezTo>
                  <a:cubicBezTo>
                    <a:pt x="44624" y="20291"/>
                    <a:pt x="44624" y="20152"/>
                    <a:pt x="44624" y="20014"/>
                  </a:cubicBezTo>
                  <a:cubicBezTo>
                    <a:pt x="44485" y="19565"/>
                    <a:pt x="44485" y="19150"/>
                    <a:pt x="44485" y="18562"/>
                  </a:cubicBezTo>
                  <a:cubicBezTo>
                    <a:pt x="44485" y="18424"/>
                    <a:pt x="44485" y="18286"/>
                    <a:pt x="44624" y="18286"/>
                  </a:cubicBezTo>
                  <a:cubicBezTo>
                    <a:pt x="44624" y="18148"/>
                    <a:pt x="44624" y="17836"/>
                    <a:pt x="44762" y="17836"/>
                  </a:cubicBezTo>
                  <a:cubicBezTo>
                    <a:pt x="44935" y="17698"/>
                    <a:pt x="45073" y="17560"/>
                    <a:pt x="45211" y="17560"/>
                  </a:cubicBezTo>
                  <a:cubicBezTo>
                    <a:pt x="45488" y="17111"/>
                    <a:pt x="45937" y="16696"/>
                    <a:pt x="46352" y="16246"/>
                  </a:cubicBezTo>
                  <a:cubicBezTo>
                    <a:pt x="46663" y="16108"/>
                    <a:pt x="46801" y="15832"/>
                    <a:pt x="47078" y="15693"/>
                  </a:cubicBezTo>
                  <a:cubicBezTo>
                    <a:pt x="47354" y="15555"/>
                    <a:pt x="47665" y="15382"/>
                    <a:pt x="47942" y="15244"/>
                  </a:cubicBezTo>
                  <a:lnTo>
                    <a:pt x="48080" y="15244"/>
                  </a:lnTo>
                  <a:cubicBezTo>
                    <a:pt x="48218" y="15106"/>
                    <a:pt x="48218" y="14968"/>
                    <a:pt x="48391" y="14968"/>
                  </a:cubicBezTo>
                  <a:close/>
                  <a:moveTo>
                    <a:pt x="35257" y="15382"/>
                  </a:moveTo>
                  <a:cubicBezTo>
                    <a:pt x="36708" y="16108"/>
                    <a:pt x="37849" y="17111"/>
                    <a:pt x="39024" y="18148"/>
                  </a:cubicBezTo>
                  <a:cubicBezTo>
                    <a:pt x="39162" y="18286"/>
                    <a:pt x="39301" y="18424"/>
                    <a:pt x="39162" y="18562"/>
                  </a:cubicBezTo>
                  <a:cubicBezTo>
                    <a:pt x="39162" y="18562"/>
                    <a:pt x="39301" y="18562"/>
                    <a:pt x="39301" y="18701"/>
                  </a:cubicBezTo>
                  <a:lnTo>
                    <a:pt x="39301" y="20014"/>
                  </a:lnTo>
                  <a:lnTo>
                    <a:pt x="39301" y="20152"/>
                  </a:lnTo>
                  <a:cubicBezTo>
                    <a:pt x="39301" y="20291"/>
                    <a:pt x="39301" y="20567"/>
                    <a:pt x="39162" y="20567"/>
                  </a:cubicBezTo>
                  <a:cubicBezTo>
                    <a:pt x="38713" y="21155"/>
                    <a:pt x="38298" y="21604"/>
                    <a:pt x="37849" y="22157"/>
                  </a:cubicBezTo>
                  <a:cubicBezTo>
                    <a:pt x="37434" y="22606"/>
                    <a:pt x="36985" y="23021"/>
                    <a:pt x="36432" y="23471"/>
                  </a:cubicBezTo>
                  <a:cubicBezTo>
                    <a:pt x="36432" y="23609"/>
                    <a:pt x="36294" y="23609"/>
                    <a:pt x="36121" y="23609"/>
                  </a:cubicBezTo>
                  <a:cubicBezTo>
                    <a:pt x="35982" y="23609"/>
                    <a:pt x="35982" y="23471"/>
                    <a:pt x="35844" y="23471"/>
                  </a:cubicBezTo>
                  <a:lnTo>
                    <a:pt x="35706" y="23471"/>
                  </a:lnTo>
                  <a:cubicBezTo>
                    <a:pt x="34842" y="23159"/>
                    <a:pt x="34116" y="22745"/>
                    <a:pt x="33528" y="22295"/>
                  </a:cubicBezTo>
                  <a:cubicBezTo>
                    <a:pt x="32837" y="21881"/>
                    <a:pt x="32249" y="21293"/>
                    <a:pt x="31524" y="20878"/>
                  </a:cubicBezTo>
                  <a:cubicBezTo>
                    <a:pt x="31524" y="20878"/>
                    <a:pt x="31524" y="20740"/>
                    <a:pt x="31385" y="20567"/>
                  </a:cubicBezTo>
                  <a:cubicBezTo>
                    <a:pt x="31385" y="20567"/>
                    <a:pt x="31247" y="20429"/>
                    <a:pt x="31247" y="20291"/>
                  </a:cubicBezTo>
                  <a:lnTo>
                    <a:pt x="31247" y="19703"/>
                  </a:lnTo>
                  <a:lnTo>
                    <a:pt x="31109" y="19703"/>
                  </a:lnTo>
                  <a:cubicBezTo>
                    <a:pt x="30936" y="19565"/>
                    <a:pt x="30936" y="19150"/>
                    <a:pt x="31109" y="19012"/>
                  </a:cubicBezTo>
                  <a:lnTo>
                    <a:pt x="31109" y="18839"/>
                  </a:lnTo>
                  <a:cubicBezTo>
                    <a:pt x="31109" y="18701"/>
                    <a:pt x="31247" y="18701"/>
                    <a:pt x="31247" y="18562"/>
                  </a:cubicBezTo>
                  <a:cubicBezTo>
                    <a:pt x="31247" y="18424"/>
                    <a:pt x="31385" y="18286"/>
                    <a:pt x="31385" y="18148"/>
                  </a:cubicBezTo>
                  <a:cubicBezTo>
                    <a:pt x="31524" y="17975"/>
                    <a:pt x="31662" y="17836"/>
                    <a:pt x="31800" y="17836"/>
                  </a:cubicBezTo>
                  <a:cubicBezTo>
                    <a:pt x="32249" y="17422"/>
                    <a:pt x="32526" y="16972"/>
                    <a:pt x="32975" y="16558"/>
                  </a:cubicBezTo>
                  <a:cubicBezTo>
                    <a:pt x="33252" y="16419"/>
                    <a:pt x="33528" y="16108"/>
                    <a:pt x="33701" y="15970"/>
                  </a:cubicBezTo>
                  <a:cubicBezTo>
                    <a:pt x="33978" y="15832"/>
                    <a:pt x="34254" y="15693"/>
                    <a:pt x="34565" y="15555"/>
                  </a:cubicBezTo>
                  <a:lnTo>
                    <a:pt x="34704" y="15555"/>
                  </a:lnTo>
                  <a:cubicBezTo>
                    <a:pt x="34842" y="15382"/>
                    <a:pt x="34980" y="15382"/>
                    <a:pt x="35118" y="15382"/>
                  </a:cubicBezTo>
                  <a:close/>
                  <a:moveTo>
                    <a:pt x="20739" y="15832"/>
                  </a:moveTo>
                  <a:cubicBezTo>
                    <a:pt x="20739" y="15832"/>
                    <a:pt x="20877" y="15832"/>
                    <a:pt x="20877" y="15970"/>
                  </a:cubicBezTo>
                  <a:cubicBezTo>
                    <a:pt x="22295" y="16696"/>
                    <a:pt x="23470" y="17698"/>
                    <a:pt x="24749" y="18701"/>
                  </a:cubicBezTo>
                  <a:cubicBezTo>
                    <a:pt x="24749" y="18839"/>
                    <a:pt x="24887" y="19012"/>
                    <a:pt x="24887" y="19150"/>
                  </a:cubicBezTo>
                  <a:lnTo>
                    <a:pt x="24887" y="20429"/>
                  </a:lnTo>
                  <a:lnTo>
                    <a:pt x="24887" y="20740"/>
                  </a:lnTo>
                  <a:cubicBezTo>
                    <a:pt x="24887" y="20878"/>
                    <a:pt x="24887" y="21016"/>
                    <a:pt x="24749" y="21155"/>
                  </a:cubicBezTo>
                  <a:cubicBezTo>
                    <a:pt x="24334" y="21604"/>
                    <a:pt x="23885" y="22157"/>
                    <a:pt x="23470" y="22606"/>
                  </a:cubicBezTo>
                  <a:cubicBezTo>
                    <a:pt x="23021" y="23159"/>
                    <a:pt x="22606" y="23609"/>
                    <a:pt x="22018" y="24024"/>
                  </a:cubicBezTo>
                  <a:lnTo>
                    <a:pt x="21742" y="24024"/>
                  </a:lnTo>
                  <a:cubicBezTo>
                    <a:pt x="21742" y="24024"/>
                    <a:pt x="21603" y="24024"/>
                    <a:pt x="21603" y="23885"/>
                  </a:cubicBezTo>
                  <a:lnTo>
                    <a:pt x="21292" y="23885"/>
                  </a:lnTo>
                  <a:cubicBezTo>
                    <a:pt x="20566" y="23609"/>
                    <a:pt x="19875" y="23159"/>
                    <a:pt x="19149" y="22745"/>
                  </a:cubicBezTo>
                  <a:cubicBezTo>
                    <a:pt x="18423" y="22295"/>
                    <a:pt x="17836" y="21881"/>
                    <a:pt x="17110" y="21431"/>
                  </a:cubicBezTo>
                  <a:lnTo>
                    <a:pt x="17110" y="21155"/>
                  </a:lnTo>
                  <a:lnTo>
                    <a:pt x="16972" y="21155"/>
                  </a:lnTo>
                  <a:cubicBezTo>
                    <a:pt x="16972" y="21016"/>
                    <a:pt x="16833" y="21016"/>
                    <a:pt x="16833" y="20878"/>
                  </a:cubicBezTo>
                  <a:cubicBezTo>
                    <a:pt x="16833" y="20429"/>
                    <a:pt x="16695" y="19876"/>
                    <a:pt x="16695" y="19426"/>
                  </a:cubicBezTo>
                  <a:cubicBezTo>
                    <a:pt x="16695" y="19288"/>
                    <a:pt x="16833" y="19150"/>
                    <a:pt x="16833" y="19012"/>
                  </a:cubicBezTo>
                  <a:cubicBezTo>
                    <a:pt x="16833" y="18839"/>
                    <a:pt x="16972" y="18701"/>
                    <a:pt x="17110" y="18562"/>
                  </a:cubicBezTo>
                  <a:cubicBezTo>
                    <a:pt x="17110" y="18562"/>
                    <a:pt x="17283" y="18424"/>
                    <a:pt x="17421" y="18286"/>
                  </a:cubicBezTo>
                  <a:cubicBezTo>
                    <a:pt x="17836" y="17975"/>
                    <a:pt x="18285" y="17560"/>
                    <a:pt x="18700" y="17111"/>
                  </a:cubicBezTo>
                  <a:cubicBezTo>
                    <a:pt x="18838" y="16834"/>
                    <a:pt x="19149" y="16696"/>
                    <a:pt x="19426" y="16558"/>
                  </a:cubicBezTo>
                  <a:cubicBezTo>
                    <a:pt x="19564" y="16419"/>
                    <a:pt x="19875" y="16108"/>
                    <a:pt x="20152" y="16108"/>
                  </a:cubicBezTo>
                  <a:cubicBezTo>
                    <a:pt x="20152" y="15970"/>
                    <a:pt x="20290" y="15970"/>
                    <a:pt x="20290" y="15970"/>
                  </a:cubicBezTo>
                  <a:cubicBezTo>
                    <a:pt x="20428" y="15970"/>
                    <a:pt x="20566" y="15832"/>
                    <a:pt x="20739" y="15832"/>
                  </a:cubicBezTo>
                  <a:close/>
                  <a:moveTo>
                    <a:pt x="55719" y="19565"/>
                  </a:moveTo>
                  <a:cubicBezTo>
                    <a:pt x="57033" y="20429"/>
                    <a:pt x="58312" y="21431"/>
                    <a:pt x="59452" y="22468"/>
                  </a:cubicBezTo>
                  <a:cubicBezTo>
                    <a:pt x="59625" y="22606"/>
                    <a:pt x="59625" y="22745"/>
                    <a:pt x="59625" y="22883"/>
                  </a:cubicBezTo>
                  <a:cubicBezTo>
                    <a:pt x="59625" y="23332"/>
                    <a:pt x="59763" y="23747"/>
                    <a:pt x="59763" y="24196"/>
                  </a:cubicBezTo>
                  <a:cubicBezTo>
                    <a:pt x="59763" y="24335"/>
                    <a:pt x="59763" y="24335"/>
                    <a:pt x="59625" y="24473"/>
                  </a:cubicBezTo>
                  <a:cubicBezTo>
                    <a:pt x="59763" y="24611"/>
                    <a:pt x="59763" y="24749"/>
                    <a:pt x="59625" y="24888"/>
                  </a:cubicBezTo>
                  <a:cubicBezTo>
                    <a:pt x="59176" y="25337"/>
                    <a:pt x="58761" y="25925"/>
                    <a:pt x="58173" y="26339"/>
                  </a:cubicBezTo>
                  <a:cubicBezTo>
                    <a:pt x="57724" y="26927"/>
                    <a:pt x="57309" y="27342"/>
                    <a:pt x="56860" y="27791"/>
                  </a:cubicBezTo>
                  <a:lnTo>
                    <a:pt x="56583" y="27791"/>
                  </a:lnTo>
                  <a:cubicBezTo>
                    <a:pt x="56445" y="27791"/>
                    <a:pt x="56445" y="27791"/>
                    <a:pt x="56307" y="27653"/>
                  </a:cubicBezTo>
                  <a:lnTo>
                    <a:pt x="56168" y="27653"/>
                  </a:lnTo>
                  <a:cubicBezTo>
                    <a:pt x="55304" y="27342"/>
                    <a:pt x="54578" y="26927"/>
                    <a:pt x="53853" y="26478"/>
                  </a:cubicBezTo>
                  <a:cubicBezTo>
                    <a:pt x="53265" y="26063"/>
                    <a:pt x="52539" y="25614"/>
                    <a:pt x="51986" y="25061"/>
                  </a:cubicBezTo>
                  <a:cubicBezTo>
                    <a:pt x="51848" y="25061"/>
                    <a:pt x="51848" y="25061"/>
                    <a:pt x="51848" y="24888"/>
                  </a:cubicBezTo>
                  <a:cubicBezTo>
                    <a:pt x="51675" y="24749"/>
                    <a:pt x="51675" y="24749"/>
                    <a:pt x="51675" y="24611"/>
                  </a:cubicBezTo>
                  <a:cubicBezTo>
                    <a:pt x="51537" y="24024"/>
                    <a:pt x="51537" y="23609"/>
                    <a:pt x="51537" y="23159"/>
                  </a:cubicBezTo>
                  <a:cubicBezTo>
                    <a:pt x="51537" y="23021"/>
                    <a:pt x="51537" y="22883"/>
                    <a:pt x="51675" y="22745"/>
                  </a:cubicBezTo>
                  <a:cubicBezTo>
                    <a:pt x="51675" y="22606"/>
                    <a:pt x="51675" y="22468"/>
                    <a:pt x="51848" y="22295"/>
                  </a:cubicBezTo>
                  <a:cubicBezTo>
                    <a:pt x="51986" y="22295"/>
                    <a:pt x="52124" y="22157"/>
                    <a:pt x="52263" y="22019"/>
                  </a:cubicBezTo>
                  <a:lnTo>
                    <a:pt x="53403" y="20878"/>
                  </a:lnTo>
                  <a:cubicBezTo>
                    <a:pt x="53714" y="20567"/>
                    <a:pt x="53853" y="20429"/>
                    <a:pt x="54129" y="20291"/>
                  </a:cubicBezTo>
                  <a:cubicBezTo>
                    <a:pt x="54440" y="20014"/>
                    <a:pt x="54717" y="19876"/>
                    <a:pt x="54993" y="19703"/>
                  </a:cubicBezTo>
                  <a:lnTo>
                    <a:pt x="55132" y="19703"/>
                  </a:lnTo>
                  <a:cubicBezTo>
                    <a:pt x="55304" y="19703"/>
                    <a:pt x="55304" y="19565"/>
                    <a:pt x="55443" y="19565"/>
                  </a:cubicBezTo>
                  <a:close/>
                  <a:moveTo>
                    <a:pt x="41893" y="20014"/>
                  </a:moveTo>
                  <a:cubicBezTo>
                    <a:pt x="43345" y="20740"/>
                    <a:pt x="44485" y="21742"/>
                    <a:pt x="45799" y="22883"/>
                  </a:cubicBezTo>
                  <a:cubicBezTo>
                    <a:pt x="45799" y="22883"/>
                    <a:pt x="45937" y="23021"/>
                    <a:pt x="45937" y="23159"/>
                  </a:cubicBezTo>
                  <a:lnTo>
                    <a:pt x="45937" y="23332"/>
                  </a:lnTo>
                  <a:lnTo>
                    <a:pt x="45937" y="24611"/>
                  </a:lnTo>
                  <a:lnTo>
                    <a:pt x="45937" y="24888"/>
                  </a:lnTo>
                  <a:cubicBezTo>
                    <a:pt x="45937" y="25061"/>
                    <a:pt x="45937" y="25199"/>
                    <a:pt x="45799" y="25337"/>
                  </a:cubicBezTo>
                  <a:cubicBezTo>
                    <a:pt x="45350" y="25752"/>
                    <a:pt x="44935" y="26339"/>
                    <a:pt x="44485" y="26789"/>
                  </a:cubicBezTo>
                  <a:cubicBezTo>
                    <a:pt x="44071" y="27204"/>
                    <a:pt x="43621" y="27653"/>
                    <a:pt x="43034" y="28068"/>
                  </a:cubicBezTo>
                  <a:cubicBezTo>
                    <a:pt x="43034" y="28206"/>
                    <a:pt x="42895" y="28206"/>
                    <a:pt x="42757" y="28206"/>
                  </a:cubicBezTo>
                  <a:lnTo>
                    <a:pt x="42619" y="28068"/>
                  </a:lnTo>
                  <a:lnTo>
                    <a:pt x="42342" y="28068"/>
                  </a:lnTo>
                  <a:cubicBezTo>
                    <a:pt x="41617" y="27791"/>
                    <a:pt x="40891" y="27342"/>
                    <a:pt x="40165" y="26927"/>
                  </a:cubicBezTo>
                  <a:cubicBezTo>
                    <a:pt x="39439" y="26478"/>
                    <a:pt x="38886" y="26063"/>
                    <a:pt x="38160" y="25475"/>
                  </a:cubicBezTo>
                  <a:lnTo>
                    <a:pt x="38160" y="25337"/>
                  </a:lnTo>
                  <a:lnTo>
                    <a:pt x="38022" y="25337"/>
                  </a:lnTo>
                  <a:cubicBezTo>
                    <a:pt x="38022" y="25199"/>
                    <a:pt x="37849" y="25061"/>
                    <a:pt x="37849" y="25061"/>
                  </a:cubicBezTo>
                  <a:cubicBezTo>
                    <a:pt x="37849" y="24473"/>
                    <a:pt x="37711" y="24024"/>
                    <a:pt x="37711" y="23609"/>
                  </a:cubicBezTo>
                  <a:cubicBezTo>
                    <a:pt x="37711" y="23471"/>
                    <a:pt x="37849" y="23332"/>
                    <a:pt x="37849" y="23159"/>
                  </a:cubicBezTo>
                  <a:cubicBezTo>
                    <a:pt x="37849" y="23021"/>
                    <a:pt x="38022" y="22883"/>
                    <a:pt x="38160" y="22745"/>
                  </a:cubicBezTo>
                  <a:cubicBezTo>
                    <a:pt x="38160" y="22606"/>
                    <a:pt x="38298" y="22606"/>
                    <a:pt x="38437" y="22468"/>
                  </a:cubicBezTo>
                  <a:cubicBezTo>
                    <a:pt x="38886" y="22019"/>
                    <a:pt x="39301" y="21604"/>
                    <a:pt x="39750" y="21293"/>
                  </a:cubicBezTo>
                  <a:cubicBezTo>
                    <a:pt x="39888" y="21016"/>
                    <a:pt x="40165" y="20878"/>
                    <a:pt x="40441" y="20740"/>
                  </a:cubicBezTo>
                  <a:cubicBezTo>
                    <a:pt x="40614" y="20429"/>
                    <a:pt x="40891" y="20291"/>
                    <a:pt x="41167" y="20152"/>
                  </a:cubicBezTo>
                  <a:lnTo>
                    <a:pt x="41305" y="20152"/>
                  </a:lnTo>
                  <a:cubicBezTo>
                    <a:pt x="41478" y="20014"/>
                    <a:pt x="41617" y="20014"/>
                    <a:pt x="41755" y="20014"/>
                  </a:cubicBezTo>
                  <a:close/>
                  <a:moveTo>
                    <a:pt x="27929" y="20429"/>
                  </a:moveTo>
                  <a:cubicBezTo>
                    <a:pt x="29380" y="21155"/>
                    <a:pt x="30521" y="22157"/>
                    <a:pt x="31800" y="23332"/>
                  </a:cubicBezTo>
                  <a:cubicBezTo>
                    <a:pt x="31800" y="23332"/>
                    <a:pt x="31973" y="23471"/>
                    <a:pt x="31973" y="23609"/>
                  </a:cubicBezTo>
                  <a:lnTo>
                    <a:pt x="31973" y="23747"/>
                  </a:lnTo>
                  <a:lnTo>
                    <a:pt x="31973" y="25061"/>
                  </a:lnTo>
                  <a:lnTo>
                    <a:pt x="31973" y="25337"/>
                  </a:lnTo>
                  <a:cubicBezTo>
                    <a:pt x="31973" y="25475"/>
                    <a:pt x="31973" y="25614"/>
                    <a:pt x="31800" y="25752"/>
                  </a:cubicBezTo>
                  <a:cubicBezTo>
                    <a:pt x="31385" y="26201"/>
                    <a:pt x="30936" y="26789"/>
                    <a:pt x="30521" y="27204"/>
                  </a:cubicBezTo>
                  <a:lnTo>
                    <a:pt x="29208" y="28517"/>
                  </a:lnTo>
                  <a:cubicBezTo>
                    <a:pt x="29069" y="28655"/>
                    <a:pt x="28931" y="28655"/>
                    <a:pt x="28793" y="28655"/>
                  </a:cubicBezTo>
                  <a:lnTo>
                    <a:pt x="28655" y="28517"/>
                  </a:lnTo>
                  <a:lnTo>
                    <a:pt x="28344" y="28517"/>
                  </a:lnTo>
                  <a:cubicBezTo>
                    <a:pt x="27652" y="28206"/>
                    <a:pt x="26926" y="27791"/>
                    <a:pt x="26201" y="27342"/>
                  </a:cubicBezTo>
                  <a:cubicBezTo>
                    <a:pt x="25475" y="26927"/>
                    <a:pt x="24887" y="26478"/>
                    <a:pt x="24196" y="25925"/>
                  </a:cubicBezTo>
                  <a:lnTo>
                    <a:pt x="24196" y="25752"/>
                  </a:lnTo>
                  <a:lnTo>
                    <a:pt x="24023" y="25752"/>
                  </a:lnTo>
                  <a:cubicBezTo>
                    <a:pt x="24023" y="25614"/>
                    <a:pt x="23885" y="25475"/>
                    <a:pt x="23885" y="25475"/>
                  </a:cubicBezTo>
                  <a:cubicBezTo>
                    <a:pt x="23885" y="24888"/>
                    <a:pt x="23746" y="24473"/>
                    <a:pt x="23746" y="24024"/>
                  </a:cubicBezTo>
                  <a:cubicBezTo>
                    <a:pt x="23746" y="23885"/>
                    <a:pt x="23885" y="23747"/>
                    <a:pt x="23885" y="23609"/>
                  </a:cubicBezTo>
                  <a:cubicBezTo>
                    <a:pt x="23885" y="23471"/>
                    <a:pt x="24023" y="23332"/>
                    <a:pt x="24196" y="23159"/>
                  </a:cubicBezTo>
                  <a:cubicBezTo>
                    <a:pt x="24196" y="23021"/>
                    <a:pt x="24334" y="23021"/>
                    <a:pt x="24472" y="22883"/>
                  </a:cubicBezTo>
                  <a:cubicBezTo>
                    <a:pt x="24887" y="22468"/>
                    <a:pt x="25336" y="22019"/>
                    <a:pt x="25751" y="21742"/>
                  </a:cubicBezTo>
                  <a:cubicBezTo>
                    <a:pt x="25924" y="21431"/>
                    <a:pt x="26201" y="21293"/>
                    <a:pt x="26477" y="21016"/>
                  </a:cubicBezTo>
                  <a:cubicBezTo>
                    <a:pt x="26615" y="20878"/>
                    <a:pt x="26926" y="20740"/>
                    <a:pt x="27203" y="20567"/>
                  </a:cubicBezTo>
                  <a:lnTo>
                    <a:pt x="27341" y="20567"/>
                  </a:lnTo>
                  <a:cubicBezTo>
                    <a:pt x="27479" y="20429"/>
                    <a:pt x="27652" y="20429"/>
                    <a:pt x="27791" y="20429"/>
                  </a:cubicBezTo>
                  <a:close/>
                  <a:moveTo>
                    <a:pt x="14241" y="20878"/>
                  </a:moveTo>
                  <a:cubicBezTo>
                    <a:pt x="14379" y="20878"/>
                    <a:pt x="14379" y="21016"/>
                    <a:pt x="14517" y="21016"/>
                  </a:cubicBezTo>
                  <a:lnTo>
                    <a:pt x="14517" y="21155"/>
                  </a:lnTo>
                  <a:cubicBezTo>
                    <a:pt x="15693" y="21742"/>
                    <a:pt x="16695" y="22468"/>
                    <a:pt x="17559" y="23332"/>
                  </a:cubicBezTo>
                  <a:cubicBezTo>
                    <a:pt x="17697" y="23332"/>
                    <a:pt x="17697" y="23471"/>
                    <a:pt x="17836" y="23471"/>
                  </a:cubicBezTo>
                  <a:lnTo>
                    <a:pt x="17836" y="23609"/>
                  </a:lnTo>
                  <a:lnTo>
                    <a:pt x="17974" y="23609"/>
                  </a:lnTo>
                  <a:cubicBezTo>
                    <a:pt x="18147" y="23747"/>
                    <a:pt x="18147" y="23885"/>
                    <a:pt x="18147" y="24024"/>
                  </a:cubicBezTo>
                  <a:lnTo>
                    <a:pt x="18147" y="24196"/>
                  </a:lnTo>
                  <a:cubicBezTo>
                    <a:pt x="18147" y="24611"/>
                    <a:pt x="18147" y="25061"/>
                    <a:pt x="18285" y="25475"/>
                  </a:cubicBezTo>
                  <a:cubicBezTo>
                    <a:pt x="18285" y="25475"/>
                    <a:pt x="18285" y="25614"/>
                    <a:pt x="18147" y="25614"/>
                  </a:cubicBezTo>
                  <a:cubicBezTo>
                    <a:pt x="18285" y="25752"/>
                    <a:pt x="18147" y="26063"/>
                    <a:pt x="18147" y="26063"/>
                  </a:cubicBezTo>
                  <a:cubicBezTo>
                    <a:pt x="17697" y="26616"/>
                    <a:pt x="17283" y="27065"/>
                    <a:pt x="16695" y="27653"/>
                  </a:cubicBezTo>
                  <a:lnTo>
                    <a:pt x="15382" y="28932"/>
                  </a:lnTo>
                  <a:cubicBezTo>
                    <a:pt x="15243" y="29070"/>
                    <a:pt x="15105" y="29070"/>
                    <a:pt x="15105" y="29070"/>
                  </a:cubicBezTo>
                  <a:cubicBezTo>
                    <a:pt x="14967" y="29070"/>
                    <a:pt x="14829" y="28932"/>
                    <a:pt x="14829" y="28932"/>
                  </a:cubicBezTo>
                  <a:lnTo>
                    <a:pt x="14517" y="28932"/>
                  </a:lnTo>
                  <a:cubicBezTo>
                    <a:pt x="13826" y="28655"/>
                    <a:pt x="13100" y="28206"/>
                    <a:pt x="12374" y="27791"/>
                  </a:cubicBezTo>
                  <a:cubicBezTo>
                    <a:pt x="11787" y="27342"/>
                    <a:pt x="11061" y="26789"/>
                    <a:pt x="10508" y="26339"/>
                  </a:cubicBezTo>
                  <a:cubicBezTo>
                    <a:pt x="10370" y="26339"/>
                    <a:pt x="10370" y="26201"/>
                    <a:pt x="10370" y="26063"/>
                  </a:cubicBezTo>
                  <a:cubicBezTo>
                    <a:pt x="10197" y="26063"/>
                    <a:pt x="10197" y="25925"/>
                    <a:pt x="10197" y="25752"/>
                  </a:cubicBezTo>
                  <a:cubicBezTo>
                    <a:pt x="10059" y="25337"/>
                    <a:pt x="10059" y="24888"/>
                    <a:pt x="10059" y="24335"/>
                  </a:cubicBezTo>
                  <a:cubicBezTo>
                    <a:pt x="10059" y="24196"/>
                    <a:pt x="10059" y="24196"/>
                    <a:pt x="10197" y="24024"/>
                  </a:cubicBezTo>
                  <a:cubicBezTo>
                    <a:pt x="10197" y="23885"/>
                    <a:pt x="10197" y="23747"/>
                    <a:pt x="10370" y="23609"/>
                  </a:cubicBezTo>
                  <a:cubicBezTo>
                    <a:pt x="10508" y="23471"/>
                    <a:pt x="10646" y="23332"/>
                    <a:pt x="10646" y="23332"/>
                  </a:cubicBezTo>
                  <a:lnTo>
                    <a:pt x="11925" y="22019"/>
                  </a:lnTo>
                  <a:cubicBezTo>
                    <a:pt x="12236" y="21881"/>
                    <a:pt x="12374" y="21742"/>
                    <a:pt x="12651" y="21431"/>
                  </a:cubicBezTo>
                  <a:cubicBezTo>
                    <a:pt x="12962" y="21293"/>
                    <a:pt x="13239" y="21155"/>
                    <a:pt x="13515" y="21016"/>
                  </a:cubicBezTo>
                  <a:cubicBezTo>
                    <a:pt x="13653" y="21016"/>
                    <a:pt x="13653" y="20878"/>
                    <a:pt x="13653" y="20878"/>
                  </a:cubicBezTo>
                  <a:close/>
                  <a:moveTo>
                    <a:pt x="48944" y="24611"/>
                  </a:moveTo>
                  <a:cubicBezTo>
                    <a:pt x="50396" y="25337"/>
                    <a:pt x="51537" y="26339"/>
                    <a:pt x="52850" y="27342"/>
                  </a:cubicBezTo>
                  <a:cubicBezTo>
                    <a:pt x="52850" y="27480"/>
                    <a:pt x="52988" y="27653"/>
                    <a:pt x="52988" y="27791"/>
                  </a:cubicBezTo>
                  <a:lnTo>
                    <a:pt x="52988" y="29208"/>
                  </a:lnTo>
                  <a:lnTo>
                    <a:pt x="52988" y="29381"/>
                  </a:lnTo>
                  <a:cubicBezTo>
                    <a:pt x="52988" y="29519"/>
                    <a:pt x="52988" y="29658"/>
                    <a:pt x="52850" y="29796"/>
                  </a:cubicBezTo>
                  <a:cubicBezTo>
                    <a:pt x="52401" y="30384"/>
                    <a:pt x="51986" y="30798"/>
                    <a:pt x="51537" y="31386"/>
                  </a:cubicBezTo>
                  <a:cubicBezTo>
                    <a:pt x="51122" y="31801"/>
                    <a:pt x="50673" y="32250"/>
                    <a:pt x="50120" y="32665"/>
                  </a:cubicBezTo>
                  <a:cubicBezTo>
                    <a:pt x="50120" y="32838"/>
                    <a:pt x="49947" y="32838"/>
                    <a:pt x="49808" y="32838"/>
                  </a:cubicBezTo>
                  <a:lnTo>
                    <a:pt x="49670" y="32665"/>
                  </a:lnTo>
                  <a:cubicBezTo>
                    <a:pt x="49532" y="32665"/>
                    <a:pt x="49532" y="32665"/>
                    <a:pt x="49394" y="32527"/>
                  </a:cubicBezTo>
                  <a:cubicBezTo>
                    <a:pt x="48668" y="32388"/>
                    <a:pt x="47942" y="31974"/>
                    <a:pt x="47216" y="31524"/>
                  </a:cubicBezTo>
                  <a:cubicBezTo>
                    <a:pt x="46490" y="31109"/>
                    <a:pt x="45937" y="30522"/>
                    <a:pt x="45211" y="30072"/>
                  </a:cubicBezTo>
                  <a:lnTo>
                    <a:pt x="45211" y="29796"/>
                  </a:lnTo>
                  <a:lnTo>
                    <a:pt x="45073" y="29796"/>
                  </a:lnTo>
                  <a:cubicBezTo>
                    <a:pt x="45073" y="29796"/>
                    <a:pt x="44935" y="29658"/>
                    <a:pt x="44935" y="29519"/>
                  </a:cubicBezTo>
                  <a:cubicBezTo>
                    <a:pt x="44935" y="29070"/>
                    <a:pt x="44762" y="28655"/>
                    <a:pt x="44762" y="28068"/>
                  </a:cubicBezTo>
                  <a:cubicBezTo>
                    <a:pt x="44762" y="27929"/>
                    <a:pt x="44935" y="27791"/>
                    <a:pt x="44935" y="27791"/>
                  </a:cubicBezTo>
                  <a:cubicBezTo>
                    <a:pt x="44935" y="27653"/>
                    <a:pt x="45073" y="27480"/>
                    <a:pt x="45211" y="27342"/>
                  </a:cubicBezTo>
                  <a:cubicBezTo>
                    <a:pt x="45211" y="27204"/>
                    <a:pt x="45350" y="27065"/>
                    <a:pt x="45488" y="27065"/>
                  </a:cubicBezTo>
                  <a:lnTo>
                    <a:pt x="46801" y="25752"/>
                  </a:lnTo>
                  <a:cubicBezTo>
                    <a:pt x="46940" y="25614"/>
                    <a:pt x="47216" y="25337"/>
                    <a:pt x="47527" y="25199"/>
                  </a:cubicBezTo>
                  <a:cubicBezTo>
                    <a:pt x="47665" y="25061"/>
                    <a:pt x="47942" y="24888"/>
                    <a:pt x="48218" y="24749"/>
                  </a:cubicBezTo>
                  <a:lnTo>
                    <a:pt x="48391" y="24749"/>
                  </a:lnTo>
                  <a:cubicBezTo>
                    <a:pt x="48530" y="24611"/>
                    <a:pt x="48668" y="24611"/>
                    <a:pt x="48806" y="24611"/>
                  </a:cubicBezTo>
                  <a:close/>
                  <a:moveTo>
                    <a:pt x="34565" y="25061"/>
                  </a:moveTo>
                  <a:cubicBezTo>
                    <a:pt x="35982" y="25925"/>
                    <a:pt x="37296" y="26927"/>
                    <a:pt x="38437" y="27929"/>
                  </a:cubicBezTo>
                  <a:cubicBezTo>
                    <a:pt x="38437" y="27929"/>
                    <a:pt x="38437" y="28068"/>
                    <a:pt x="38575" y="28068"/>
                  </a:cubicBezTo>
                  <a:cubicBezTo>
                    <a:pt x="38575" y="28206"/>
                    <a:pt x="38713" y="28344"/>
                    <a:pt x="38575" y="28517"/>
                  </a:cubicBezTo>
                  <a:cubicBezTo>
                    <a:pt x="38713" y="28655"/>
                    <a:pt x="38713" y="28794"/>
                    <a:pt x="38713" y="28932"/>
                  </a:cubicBezTo>
                  <a:lnTo>
                    <a:pt x="38575" y="29070"/>
                  </a:lnTo>
                  <a:lnTo>
                    <a:pt x="38575" y="29658"/>
                  </a:lnTo>
                  <a:lnTo>
                    <a:pt x="38575" y="29934"/>
                  </a:lnTo>
                  <a:cubicBezTo>
                    <a:pt x="38575" y="30072"/>
                    <a:pt x="38575" y="30245"/>
                    <a:pt x="38437" y="30384"/>
                  </a:cubicBezTo>
                  <a:cubicBezTo>
                    <a:pt x="38022" y="30798"/>
                    <a:pt x="37572" y="31386"/>
                    <a:pt x="37158" y="31801"/>
                  </a:cubicBezTo>
                  <a:cubicBezTo>
                    <a:pt x="36708" y="32388"/>
                    <a:pt x="36294" y="32838"/>
                    <a:pt x="35844" y="33252"/>
                  </a:cubicBezTo>
                  <a:lnTo>
                    <a:pt x="35429" y="33252"/>
                  </a:lnTo>
                  <a:cubicBezTo>
                    <a:pt x="35429" y="33252"/>
                    <a:pt x="35257" y="33252"/>
                    <a:pt x="35257" y="33114"/>
                  </a:cubicBezTo>
                  <a:lnTo>
                    <a:pt x="34980" y="33114"/>
                  </a:lnTo>
                  <a:cubicBezTo>
                    <a:pt x="34254" y="32838"/>
                    <a:pt x="33528" y="32388"/>
                    <a:pt x="32837" y="31974"/>
                  </a:cubicBezTo>
                  <a:cubicBezTo>
                    <a:pt x="32111" y="31524"/>
                    <a:pt x="31524" y="31109"/>
                    <a:pt x="30936" y="30522"/>
                  </a:cubicBezTo>
                  <a:cubicBezTo>
                    <a:pt x="30798" y="30522"/>
                    <a:pt x="30798" y="30522"/>
                    <a:pt x="30798" y="30384"/>
                  </a:cubicBezTo>
                  <a:lnTo>
                    <a:pt x="30521" y="30072"/>
                  </a:lnTo>
                  <a:cubicBezTo>
                    <a:pt x="30521" y="29658"/>
                    <a:pt x="30383" y="29070"/>
                    <a:pt x="30383" y="28655"/>
                  </a:cubicBezTo>
                  <a:cubicBezTo>
                    <a:pt x="30383" y="28517"/>
                    <a:pt x="30521" y="28344"/>
                    <a:pt x="30659" y="28206"/>
                  </a:cubicBezTo>
                  <a:cubicBezTo>
                    <a:pt x="30521" y="28068"/>
                    <a:pt x="30659" y="27929"/>
                    <a:pt x="30798" y="27791"/>
                  </a:cubicBezTo>
                  <a:cubicBezTo>
                    <a:pt x="30936" y="27791"/>
                    <a:pt x="30936" y="27653"/>
                    <a:pt x="31109" y="27480"/>
                  </a:cubicBezTo>
                  <a:cubicBezTo>
                    <a:pt x="31524" y="27204"/>
                    <a:pt x="31973" y="26789"/>
                    <a:pt x="32388" y="26339"/>
                  </a:cubicBezTo>
                  <a:cubicBezTo>
                    <a:pt x="32526" y="26063"/>
                    <a:pt x="32837" y="25925"/>
                    <a:pt x="33114" y="25752"/>
                  </a:cubicBezTo>
                  <a:cubicBezTo>
                    <a:pt x="33252" y="25475"/>
                    <a:pt x="33528" y="25337"/>
                    <a:pt x="33839" y="25337"/>
                  </a:cubicBezTo>
                  <a:lnTo>
                    <a:pt x="33978" y="25199"/>
                  </a:lnTo>
                  <a:lnTo>
                    <a:pt x="34116" y="25199"/>
                  </a:lnTo>
                  <a:cubicBezTo>
                    <a:pt x="34116" y="25199"/>
                    <a:pt x="34254" y="25061"/>
                    <a:pt x="34392" y="25061"/>
                  </a:cubicBezTo>
                  <a:close/>
                  <a:moveTo>
                    <a:pt x="21016" y="25337"/>
                  </a:moveTo>
                  <a:cubicBezTo>
                    <a:pt x="21154" y="25337"/>
                    <a:pt x="21154" y="25337"/>
                    <a:pt x="21292" y="25475"/>
                  </a:cubicBezTo>
                  <a:cubicBezTo>
                    <a:pt x="22606" y="26201"/>
                    <a:pt x="23885" y="27204"/>
                    <a:pt x="25060" y="28206"/>
                  </a:cubicBezTo>
                  <a:cubicBezTo>
                    <a:pt x="25198" y="28344"/>
                    <a:pt x="25198" y="28517"/>
                    <a:pt x="25198" y="28655"/>
                  </a:cubicBezTo>
                  <a:cubicBezTo>
                    <a:pt x="25198" y="29070"/>
                    <a:pt x="25198" y="29519"/>
                    <a:pt x="25336" y="29934"/>
                  </a:cubicBezTo>
                  <a:cubicBezTo>
                    <a:pt x="25336" y="30072"/>
                    <a:pt x="25336" y="30245"/>
                    <a:pt x="25198" y="30245"/>
                  </a:cubicBezTo>
                  <a:cubicBezTo>
                    <a:pt x="25336" y="30384"/>
                    <a:pt x="25336" y="30522"/>
                    <a:pt x="25198" y="30660"/>
                  </a:cubicBezTo>
                  <a:cubicBezTo>
                    <a:pt x="24749" y="31109"/>
                    <a:pt x="24334" y="31662"/>
                    <a:pt x="23746" y="32112"/>
                  </a:cubicBezTo>
                  <a:cubicBezTo>
                    <a:pt x="23332" y="32665"/>
                    <a:pt x="22882" y="33114"/>
                    <a:pt x="22467" y="33529"/>
                  </a:cubicBezTo>
                  <a:cubicBezTo>
                    <a:pt x="22352" y="33529"/>
                    <a:pt x="22252" y="33606"/>
                    <a:pt x="22199" y="33606"/>
                  </a:cubicBezTo>
                  <a:cubicBezTo>
                    <a:pt x="22172" y="33606"/>
                    <a:pt x="22156" y="33587"/>
                    <a:pt x="22156" y="33529"/>
                  </a:cubicBezTo>
                  <a:cubicBezTo>
                    <a:pt x="22018" y="33529"/>
                    <a:pt x="21880" y="33529"/>
                    <a:pt x="21880" y="33391"/>
                  </a:cubicBezTo>
                  <a:cubicBezTo>
                    <a:pt x="21880" y="33437"/>
                    <a:pt x="21865" y="33452"/>
                    <a:pt x="21839" y="33452"/>
                  </a:cubicBezTo>
                  <a:cubicBezTo>
                    <a:pt x="21788" y="33452"/>
                    <a:pt x="21696" y="33391"/>
                    <a:pt x="21603" y="33391"/>
                  </a:cubicBezTo>
                  <a:cubicBezTo>
                    <a:pt x="20877" y="33114"/>
                    <a:pt x="20152" y="32838"/>
                    <a:pt x="19426" y="32250"/>
                  </a:cubicBezTo>
                  <a:cubicBezTo>
                    <a:pt x="18838" y="31801"/>
                    <a:pt x="18147" y="31386"/>
                    <a:pt x="17559" y="30937"/>
                  </a:cubicBezTo>
                  <a:cubicBezTo>
                    <a:pt x="17421" y="30798"/>
                    <a:pt x="17421" y="30798"/>
                    <a:pt x="17421" y="30660"/>
                  </a:cubicBezTo>
                  <a:cubicBezTo>
                    <a:pt x="17283" y="30522"/>
                    <a:pt x="17283" y="30522"/>
                    <a:pt x="17283" y="30384"/>
                  </a:cubicBezTo>
                  <a:cubicBezTo>
                    <a:pt x="17110" y="29934"/>
                    <a:pt x="17110" y="29381"/>
                    <a:pt x="17110" y="28932"/>
                  </a:cubicBezTo>
                  <a:cubicBezTo>
                    <a:pt x="17110" y="28794"/>
                    <a:pt x="17110" y="28655"/>
                    <a:pt x="17283" y="28655"/>
                  </a:cubicBezTo>
                  <a:cubicBezTo>
                    <a:pt x="17283" y="28344"/>
                    <a:pt x="17283" y="28206"/>
                    <a:pt x="17421" y="28068"/>
                  </a:cubicBezTo>
                  <a:cubicBezTo>
                    <a:pt x="17559" y="28068"/>
                    <a:pt x="17697" y="27929"/>
                    <a:pt x="17697" y="27791"/>
                  </a:cubicBezTo>
                  <a:cubicBezTo>
                    <a:pt x="17836" y="27791"/>
                    <a:pt x="17836" y="27791"/>
                    <a:pt x="17974" y="27653"/>
                  </a:cubicBezTo>
                  <a:cubicBezTo>
                    <a:pt x="17974" y="27653"/>
                    <a:pt x="17974" y="27480"/>
                    <a:pt x="18147" y="27480"/>
                  </a:cubicBezTo>
                  <a:cubicBezTo>
                    <a:pt x="18285" y="27204"/>
                    <a:pt x="18562" y="27065"/>
                    <a:pt x="18838" y="26789"/>
                  </a:cubicBezTo>
                  <a:lnTo>
                    <a:pt x="19011" y="26616"/>
                  </a:lnTo>
                  <a:cubicBezTo>
                    <a:pt x="19287" y="26478"/>
                    <a:pt x="19426" y="26201"/>
                    <a:pt x="19702" y="26063"/>
                  </a:cubicBezTo>
                  <a:cubicBezTo>
                    <a:pt x="20013" y="25925"/>
                    <a:pt x="20290" y="25752"/>
                    <a:pt x="20566" y="25614"/>
                  </a:cubicBezTo>
                  <a:cubicBezTo>
                    <a:pt x="20566" y="25614"/>
                    <a:pt x="20566" y="25475"/>
                    <a:pt x="20739" y="25475"/>
                  </a:cubicBezTo>
                  <a:lnTo>
                    <a:pt x="20739" y="25614"/>
                  </a:lnTo>
                  <a:cubicBezTo>
                    <a:pt x="20739" y="25475"/>
                    <a:pt x="20877" y="25337"/>
                    <a:pt x="21016" y="25337"/>
                  </a:cubicBezTo>
                  <a:close/>
                  <a:moveTo>
                    <a:pt x="41617" y="29658"/>
                  </a:moveTo>
                  <a:cubicBezTo>
                    <a:pt x="43034" y="30384"/>
                    <a:pt x="44347" y="31386"/>
                    <a:pt x="45488" y="32527"/>
                  </a:cubicBezTo>
                  <a:cubicBezTo>
                    <a:pt x="45626" y="32527"/>
                    <a:pt x="45626" y="32665"/>
                    <a:pt x="45626" y="32838"/>
                  </a:cubicBezTo>
                  <a:lnTo>
                    <a:pt x="45626" y="32976"/>
                  </a:lnTo>
                  <a:lnTo>
                    <a:pt x="45626" y="34255"/>
                  </a:lnTo>
                  <a:cubicBezTo>
                    <a:pt x="45799" y="34393"/>
                    <a:pt x="45626" y="34393"/>
                    <a:pt x="45626" y="34566"/>
                  </a:cubicBezTo>
                  <a:cubicBezTo>
                    <a:pt x="45626" y="34704"/>
                    <a:pt x="45626" y="34842"/>
                    <a:pt x="45488" y="34981"/>
                  </a:cubicBezTo>
                  <a:cubicBezTo>
                    <a:pt x="45073" y="35430"/>
                    <a:pt x="44624" y="35845"/>
                    <a:pt x="44209" y="36432"/>
                  </a:cubicBezTo>
                  <a:lnTo>
                    <a:pt x="42895" y="37711"/>
                  </a:lnTo>
                  <a:cubicBezTo>
                    <a:pt x="42757" y="37850"/>
                    <a:pt x="42619" y="37850"/>
                    <a:pt x="42481" y="37850"/>
                  </a:cubicBezTo>
                  <a:lnTo>
                    <a:pt x="42342" y="37711"/>
                  </a:lnTo>
                  <a:lnTo>
                    <a:pt x="42031" y="37711"/>
                  </a:lnTo>
                  <a:cubicBezTo>
                    <a:pt x="41305" y="37435"/>
                    <a:pt x="40614" y="36985"/>
                    <a:pt x="39888" y="36571"/>
                  </a:cubicBezTo>
                  <a:cubicBezTo>
                    <a:pt x="39162" y="36121"/>
                    <a:pt x="38575" y="35707"/>
                    <a:pt x="38022" y="35119"/>
                  </a:cubicBezTo>
                  <a:cubicBezTo>
                    <a:pt x="37849" y="35119"/>
                    <a:pt x="37849" y="34981"/>
                    <a:pt x="37849" y="34981"/>
                  </a:cubicBezTo>
                  <a:cubicBezTo>
                    <a:pt x="37711" y="34842"/>
                    <a:pt x="37711" y="34704"/>
                    <a:pt x="37572" y="34566"/>
                  </a:cubicBezTo>
                  <a:cubicBezTo>
                    <a:pt x="37572" y="34117"/>
                    <a:pt x="37572" y="33702"/>
                    <a:pt x="37434" y="33252"/>
                  </a:cubicBezTo>
                  <a:cubicBezTo>
                    <a:pt x="37434" y="33114"/>
                    <a:pt x="37572" y="32976"/>
                    <a:pt x="37711" y="32838"/>
                  </a:cubicBezTo>
                  <a:cubicBezTo>
                    <a:pt x="37572" y="32665"/>
                    <a:pt x="37711" y="32527"/>
                    <a:pt x="37849" y="32388"/>
                  </a:cubicBezTo>
                  <a:cubicBezTo>
                    <a:pt x="38022" y="32250"/>
                    <a:pt x="38022" y="32250"/>
                    <a:pt x="38160" y="32112"/>
                  </a:cubicBezTo>
                  <a:cubicBezTo>
                    <a:pt x="38575" y="31662"/>
                    <a:pt x="39024" y="31248"/>
                    <a:pt x="39439" y="30937"/>
                  </a:cubicBezTo>
                  <a:cubicBezTo>
                    <a:pt x="39577" y="30660"/>
                    <a:pt x="39888" y="30522"/>
                    <a:pt x="40165" y="30245"/>
                  </a:cubicBezTo>
                  <a:cubicBezTo>
                    <a:pt x="40303" y="30072"/>
                    <a:pt x="40614" y="29934"/>
                    <a:pt x="40891" y="29796"/>
                  </a:cubicBezTo>
                  <a:lnTo>
                    <a:pt x="41167" y="29796"/>
                  </a:lnTo>
                  <a:cubicBezTo>
                    <a:pt x="41167" y="29658"/>
                    <a:pt x="41305" y="29658"/>
                    <a:pt x="41478" y="29658"/>
                  </a:cubicBezTo>
                  <a:close/>
                  <a:moveTo>
                    <a:pt x="27929" y="30072"/>
                  </a:moveTo>
                  <a:cubicBezTo>
                    <a:pt x="29069" y="30798"/>
                    <a:pt x="30245" y="31524"/>
                    <a:pt x="31247" y="32527"/>
                  </a:cubicBezTo>
                  <a:cubicBezTo>
                    <a:pt x="31385" y="32665"/>
                    <a:pt x="31662" y="32838"/>
                    <a:pt x="31800" y="32976"/>
                  </a:cubicBezTo>
                  <a:cubicBezTo>
                    <a:pt x="31973" y="32976"/>
                    <a:pt x="31973" y="33252"/>
                    <a:pt x="31973" y="33391"/>
                  </a:cubicBezTo>
                  <a:cubicBezTo>
                    <a:pt x="31973" y="33529"/>
                    <a:pt x="32111" y="33702"/>
                    <a:pt x="31973" y="33702"/>
                  </a:cubicBezTo>
                  <a:lnTo>
                    <a:pt x="31973" y="33978"/>
                  </a:lnTo>
                  <a:lnTo>
                    <a:pt x="31973" y="34704"/>
                  </a:lnTo>
                  <a:cubicBezTo>
                    <a:pt x="31973" y="34704"/>
                    <a:pt x="31973" y="34842"/>
                    <a:pt x="31800" y="34842"/>
                  </a:cubicBezTo>
                  <a:cubicBezTo>
                    <a:pt x="31973" y="34981"/>
                    <a:pt x="31973" y="35257"/>
                    <a:pt x="31800" y="35257"/>
                  </a:cubicBezTo>
                  <a:cubicBezTo>
                    <a:pt x="31385" y="35845"/>
                    <a:pt x="30936" y="36294"/>
                    <a:pt x="30521" y="36847"/>
                  </a:cubicBezTo>
                  <a:cubicBezTo>
                    <a:pt x="30072" y="37297"/>
                    <a:pt x="29519" y="37711"/>
                    <a:pt x="29069" y="38161"/>
                  </a:cubicBezTo>
                  <a:cubicBezTo>
                    <a:pt x="29069" y="38299"/>
                    <a:pt x="28793" y="38299"/>
                    <a:pt x="28793" y="38299"/>
                  </a:cubicBezTo>
                  <a:cubicBezTo>
                    <a:pt x="28655" y="38299"/>
                    <a:pt x="28655" y="38161"/>
                    <a:pt x="28516" y="38161"/>
                  </a:cubicBezTo>
                  <a:lnTo>
                    <a:pt x="28344" y="38161"/>
                  </a:lnTo>
                  <a:cubicBezTo>
                    <a:pt x="27479" y="37850"/>
                    <a:pt x="26788" y="37435"/>
                    <a:pt x="26062" y="36985"/>
                  </a:cubicBezTo>
                  <a:cubicBezTo>
                    <a:pt x="25475" y="36571"/>
                    <a:pt x="24749" y="35983"/>
                    <a:pt x="24196" y="35568"/>
                  </a:cubicBezTo>
                  <a:cubicBezTo>
                    <a:pt x="24196" y="35568"/>
                    <a:pt x="24023" y="35430"/>
                    <a:pt x="24023" y="35257"/>
                  </a:cubicBezTo>
                  <a:cubicBezTo>
                    <a:pt x="23885" y="35257"/>
                    <a:pt x="23885" y="35119"/>
                    <a:pt x="23885" y="34981"/>
                  </a:cubicBezTo>
                  <a:cubicBezTo>
                    <a:pt x="23746" y="34566"/>
                    <a:pt x="23746" y="34117"/>
                    <a:pt x="23746" y="33529"/>
                  </a:cubicBezTo>
                  <a:cubicBezTo>
                    <a:pt x="23746" y="33391"/>
                    <a:pt x="23746" y="33252"/>
                    <a:pt x="23885" y="33252"/>
                  </a:cubicBezTo>
                  <a:cubicBezTo>
                    <a:pt x="23885" y="33114"/>
                    <a:pt x="23885" y="32976"/>
                    <a:pt x="24023" y="32838"/>
                  </a:cubicBezTo>
                  <a:cubicBezTo>
                    <a:pt x="24196" y="32665"/>
                    <a:pt x="24334" y="32527"/>
                    <a:pt x="24472" y="32527"/>
                  </a:cubicBezTo>
                  <a:cubicBezTo>
                    <a:pt x="24887" y="32112"/>
                    <a:pt x="25198" y="31662"/>
                    <a:pt x="25613" y="31248"/>
                  </a:cubicBezTo>
                  <a:cubicBezTo>
                    <a:pt x="25924" y="31109"/>
                    <a:pt x="26062" y="30798"/>
                    <a:pt x="26339" y="30660"/>
                  </a:cubicBezTo>
                  <a:cubicBezTo>
                    <a:pt x="26615" y="30522"/>
                    <a:pt x="26926" y="30384"/>
                    <a:pt x="27203" y="30245"/>
                  </a:cubicBezTo>
                  <a:lnTo>
                    <a:pt x="27341" y="30245"/>
                  </a:lnTo>
                  <a:cubicBezTo>
                    <a:pt x="27479" y="30072"/>
                    <a:pt x="27479" y="30072"/>
                    <a:pt x="27652" y="30072"/>
                  </a:cubicBezTo>
                  <a:close/>
                  <a:moveTo>
                    <a:pt x="34704" y="34566"/>
                  </a:moveTo>
                  <a:cubicBezTo>
                    <a:pt x="34842" y="34566"/>
                    <a:pt x="34842" y="34566"/>
                    <a:pt x="34980" y="34704"/>
                  </a:cubicBezTo>
                  <a:cubicBezTo>
                    <a:pt x="36294" y="35430"/>
                    <a:pt x="37572" y="36432"/>
                    <a:pt x="38713" y="37435"/>
                  </a:cubicBezTo>
                  <a:cubicBezTo>
                    <a:pt x="38886" y="37573"/>
                    <a:pt x="38886" y="37711"/>
                    <a:pt x="38886" y="37850"/>
                  </a:cubicBezTo>
                  <a:cubicBezTo>
                    <a:pt x="38886" y="38299"/>
                    <a:pt x="39024" y="38714"/>
                    <a:pt x="39024" y="39163"/>
                  </a:cubicBezTo>
                  <a:cubicBezTo>
                    <a:pt x="39024" y="39301"/>
                    <a:pt x="39024" y="39440"/>
                    <a:pt x="38886" y="39440"/>
                  </a:cubicBezTo>
                  <a:cubicBezTo>
                    <a:pt x="39024" y="39578"/>
                    <a:pt x="39024" y="39751"/>
                    <a:pt x="38886" y="39889"/>
                  </a:cubicBezTo>
                  <a:cubicBezTo>
                    <a:pt x="38437" y="40304"/>
                    <a:pt x="38022" y="40891"/>
                    <a:pt x="37572" y="41306"/>
                  </a:cubicBezTo>
                  <a:cubicBezTo>
                    <a:pt x="37158" y="41894"/>
                    <a:pt x="36570" y="42343"/>
                    <a:pt x="36121" y="42758"/>
                  </a:cubicBezTo>
                  <a:lnTo>
                    <a:pt x="35844" y="42758"/>
                  </a:lnTo>
                  <a:cubicBezTo>
                    <a:pt x="35706" y="42758"/>
                    <a:pt x="35706" y="42758"/>
                    <a:pt x="35568" y="42620"/>
                  </a:cubicBezTo>
                  <a:lnTo>
                    <a:pt x="35429" y="42620"/>
                  </a:lnTo>
                  <a:cubicBezTo>
                    <a:pt x="34565" y="42343"/>
                    <a:pt x="33839" y="41894"/>
                    <a:pt x="33114" y="41479"/>
                  </a:cubicBezTo>
                  <a:cubicBezTo>
                    <a:pt x="32526" y="41030"/>
                    <a:pt x="31800" y="40615"/>
                    <a:pt x="31247" y="40165"/>
                  </a:cubicBezTo>
                  <a:cubicBezTo>
                    <a:pt x="31247" y="40027"/>
                    <a:pt x="31109" y="40027"/>
                    <a:pt x="31109" y="39889"/>
                  </a:cubicBezTo>
                  <a:cubicBezTo>
                    <a:pt x="30936" y="39751"/>
                    <a:pt x="30936" y="39751"/>
                    <a:pt x="30936" y="39578"/>
                  </a:cubicBezTo>
                  <a:cubicBezTo>
                    <a:pt x="30798" y="39163"/>
                    <a:pt x="30798" y="38575"/>
                    <a:pt x="30798" y="38161"/>
                  </a:cubicBezTo>
                  <a:cubicBezTo>
                    <a:pt x="30798" y="38022"/>
                    <a:pt x="30798" y="37850"/>
                    <a:pt x="30936" y="37850"/>
                  </a:cubicBezTo>
                  <a:cubicBezTo>
                    <a:pt x="30936" y="37573"/>
                    <a:pt x="30936" y="37435"/>
                    <a:pt x="31109" y="37297"/>
                  </a:cubicBezTo>
                  <a:cubicBezTo>
                    <a:pt x="31247" y="37297"/>
                    <a:pt x="31385" y="37158"/>
                    <a:pt x="31524" y="36985"/>
                  </a:cubicBezTo>
                  <a:cubicBezTo>
                    <a:pt x="31973" y="36709"/>
                    <a:pt x="32249" y="36294"/>
                    <a:pt x="32664" y="35845"/>
                  </a:cubicBezTo>
                  <a:cubicBezTo>
                    <a:pt x="32975" y="35707"/>
                    <a:pt x="33114" y="35430"/>
                    <a:pt x="33390" y="35257"/>
                  </a:cubicBezTo>
                  <a:cubicBezTo>
                    <a:pt x="33701" y="35119"/>
                    <a:pt x="33978" y="34981"/>
                    <a:pt x="34254" y="34842"/>
                  </a:cubicBezTo>
                  <a:cubicBezTo>
                    <a:pt x="34254" y="34842"/>
                    <a:pt x="34254" y="34704"/>
                    <a:pt x="34392" y="34704"/>
                  </a:cubicBezTo>
                  <a:cubicBezTo>
                    <a:pt x="34565" y="34704"/>
                    <a:pt x="34704" y="34566"/>
                    <a:pt x="34704" y="34566"/>
                  </a:cubicBezTo>
                  <a:close/>
                  <a:moveTo>
                    <a:pt x="29795" y="1"/>
                  </a:moveTo>
                  <a:cubicBezTo>
                    <a:pt x="29795" y="139"/>
                    <a:pt x="29795" y="139"/>
                    <a:pt x="29657" y="277"/>
                  </a:cubicBezTo>
                  <a:cubicBezTo>
                    <a:pt x="29657" y="416"/>
                    <a:pt x="29519" y="416"/>
                    <a:pt x="29519" y="554"/>
                  </a:cubicBezTo>
                  <a:cubicBezTo>
                    <a:pt x="29380" y="554"/>
                    <a:pt x="29380" y="692"/>
                    <a:pt x="29208" y="865"/>
                  </a:cubicBezTo>
                  <a:cubicBezTo>
                    <a:pt x="29208" y="1003"/>
                    <a:pt x="29069" y="1003"/>
                    <a:pt x="28931" y="1003"/>
                  </a:cubicBezTo>
                  <a:cubicBezTo>
                    <a:pt x="27341" y="2282"/>
                    <a:pt x="25751" y="3457"/>
                    <a:pt x="24196" y="4598"/>
                  </a:cubicBezTo>
                  <a:cubicBezTo>
                    <a:pt x="23159" y="5186"/>
                    <a:pt x="22295" y="5877"/>
                    <a:pt x="21292" y="6465"/>
                  </a:cubicBezTo>
                  <a:cubicBezTo>
                    <a:pt x="20877" y="6741"/>
                    <a:pt x="20290" y="7190"/>
                    <a:pt x="19875" y="7467"/>
                  </a:cubicBezTo>
                  <a:cubicBezTo>
                    <a:pt x="19426" y="7778"/>
                    <a:pt x="19011" y="8193"/>
                    <a:pt x="18562" y="8469"/>
                  </a:cubicBezTo>
                  <a:cubicBezTo>
                    <a:pt x="16972" y="9645"/>
                    <a:pt x="15382" y="10647"/>
                    <a:pt x="13826" y="11649"/>
                  </a:cubicBezTo>
                  <a:cubicBezTo>
                    <a:pt x="12236" y="12790"/>
                    <a:pt x="10646" y="13827"/>
                    <a:pt x="9056" y="14829"/>
                  </a:cubicBezTo>
                  <a:cubicBezTo>
                    <a:pt x="6049" y="16972"/>
                    <a:pt x="3146" y="19288"/>
                    <a:pt x="0" y="21293"/>
                  </a:cubicBezTo>
                  <a:cubicBezTo>
                    <a:pt x="864" y="21881"/>
                    <a:pt x="1728" y="22295"/>
                    <a:pt x="2731" y="22883"/>
                  </a:cubicBezTo>
                  <a:cubicBezTo>
                    <a:pt x="6740" y="25199"/>
                    <a:pt x="10784" y="27929"/>
                    <a:pt x="14517" y="30522"/>
                  </a:cubicBezTo>
                  <a:cubicBezTo>
                    <a:pt x="15831" y="31386"/>
                    <a:pt x="17283" y="32250"/>
                    <a:pt x="18700" y="33114"/>
                  </a:cubicBezTo>
                  <a:cubicBezTo>
                    <a:pt x="20290" y="34117"/>
                    <a:pt x="21880" y="34981"/>
                    <a:pt x="23470" y="35983"/>
                  </a:cubicBezTo>
                  <a:cubicBezTo>
                    <a:pt x="25060" y="36985"/>
                    <a:pt x="26615" y="38022"/>
                    <a:pt x="28067" y="39025"/>
                  </a:cubicBezTo>
                  <a:cubicBezTo>
                    <a:pt x="31247" y="41168"/>
                    <a:pt x="34392" y="43207"/>
                    <a:pt x="37572" y="45074"/>
                  </a:cubicBezTo>
                  <a:cubicBezTo>
                    <a:pt x="37711" y="45074"/>
                    <a:pt x="37849" y="44935"/>
                    <a:pt x="38022" y="44935"/>
                  </a:cubicBezTo>
                  <a:cubicBezTo>
                    <a:pt x="38298" y="44624"/>
                    <a:pt x="38575" y="44486"/>
                    <a:pt x="38886" y="44210"/>
                  </a:cubicBezTo>
                  <a:cubicBezTo>
                    <a:pt x="39162" y="43898"/>
                    <a:pt x="39439" y="43622"/>
                    <a:pt x="39750" y="43484"/>
                  </a:cubicBezTo>
                  <a:cubicBezTo>
                    <a:pt x="40303" y="42896"/>
                    <a:pt x="41029" y="42343"/>
                    <a:pt x="41755" y="41894"/>
                  </a:cubicBezTo>
                  <a:cubicBezTo>
                    <a:pt x="43034" y="40891"/>
                    <a:pt x="44347" y="39889"/>
                    <a:pt x="45626" y="38714"/>
                  </a:cubicBezTo>
                  <a:cubicBezTo>
                    <a:pt x="47078" y="37711"/>
                    <a:pt x="48668" y="36571"/>
                    <a:pt x="49947" y="35257"/>
                  </a:cubicBezTo>
                  <a:cubicBezTo>
                    <a:pt x="51398" y="34117"/>
                    <a:pt x="52850" y="32838"/>
                    <a:pt x="54267" y="31662"/>
                  </a:cubicBezTo>
                  <a:cubicBezTo>
                    <a:pt x="57171" y="29070"/>
                    <a:pt x="60040" y="26616"/>
                    <a:pt x="62909" y="24335"/>
                  </a:cubicBezTo>
                  <a:cubicBezTo>
                    <a:pt x="62909" y="24196"/>
                    <a:pt x="63082" y="24196"/>
                    <a:pt x="63082" y="24196"/>
                  </a:cubicBezTo>
                  <a:lnTo>
                    <a:pt x="62217" y="23332"/>
                  </a:lnTo>
                  <a:lnTo>
                    <a:pt x="61042" y="22157"/>
                  </a:lnTo>
                  <a:cubicBezTo>
                    <a:pt x="57033" y="18562"/>
                    <a:pt x="52263" y="15970"/>
                    <a:pt x="47665" y="13101"/>
                  </a:cubicBezTo>
                  <a:cubicBezTo>
                    <a:pt x="46214" y="12099"/>
                    <a:pt x="44762" y="11062"/>
                    <a:pt x="43345" y="10059"/>
                  </a:cubicBezTo>
                  <a:cubicBezTo>
                    <a:pt x="41893" y="9057"/>
                    <a:pt x="40303" y="7916"/>
                    <a:pt x="38713" y="6741"/>
                  </a:cubicBezTo>
                  <a:cubicBezTo>
                    <a:pt x="35706" y="4598"/>
                    <a:pt x="32837" y="2282"/>
                    <a:pt x="297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8"/>
            <p:cNvSpPr/>
            <p:nvPr/>
          </p:nvSpPr>
          <p:spPr>
            <a:xfrm>
              <a:off x="3611009" y="408142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1"/>
                  </a:moveTo>
                  <a:lnTo>
                    <a:pt x="0" y="139"/>
                  </a:lnTo>
                  <a:cubicBezTo>
                    <a:pt x="138" y="139"/>
                    <a:pt x="138" y="139"/>
                    <a:pt x="138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8"/>
            <p:cNvSpPr/>
            <p:nvPr/>
          </p:nvSpPr>
          <p:spPr>
            <a:xfrm>
              <a:off x="3611009" y="400631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8"/>
            <p:cNvSpPr/>
            <p:nvPr/>
          </p:nvSpPr>
          <p:spPr>
            <a:xfrm>
              <a:off x="3062852" y="4306154"/>
              <a:ext cx="22989" cy="44092"/>
            </a:xfrm>
            <a:custGeom>
              <a:avLst/>
              <a:gdLst/>
              <a:ahLst/>
              <a:cxnLst/>
              <a:rect l="l" t="t" r="r" b="b"/>
              <a:pathLst>
                <a:path w="1280" h="2455" extrusionOk="0">
                  <a:moveTo>
                    <a:pt x="138" y="0"/>
                  </a:moveTo>
                  <a:lnTo>
                    <a:pt x="138" y="311"/>
                  </a:lnTo>
                  <a:cubicBezTo>
                    <a:pt x="138" y="726"/>
                    <a:pt x="0" y="1314"/>
                    <a:pt x="0" y="1728"/>
                  </a:cubicBezTo>
                  <a:cubicBezTo>
                    <a:pt x="277" y="2039"/>
                    <a:pt x="726" y="2178"/>
                    <a:pt x="1003" y="2454"/>
                  </a:cubicBezTo>
                  <a:cubicBezTo>
                    <a:pt x="1141" y="1901"/>
                    <a:pt x="1141" y="1314"/>
                    <a:pt x="1279" y="726"/>
                  </a:cubicBezTo>
                  <a:cubicBezTo>
                    <a:pt x="864" y="588"/>
                    <a:pt x="553" y="311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8"/>
            <p:cNvSpPr/>
            <p:nvPr/>
          </p:nvSpPr>
          <p:spPr>
            <a:xfrm>
              <a:off x="3336617" y="4484928"/>
              <a:ext cx="23599" cy="49067"/>
            </a:xfrm>
            <a:custGeom>
              <a:avLst/>
              <a:gdLst/>
              <a:ahLst/>
              <a:cxnLst/>
              <a:rect l="l" t="t" r="r" b="b"/>
              <a:pathLst>
                <a:path w="1314" h="2732" extrusionOk="0">
                  <a:moveTo>
                    <a:pt x="312" y="1"/>
                  </a:moveTo>
                  <a:cubicBezTo>
                    <a:pt x="173" y="416"/>
                    <a:pt x="173" y="727"/>
                    <a:pt x="0" y="1003"/>
                  </a:cubicBezTo>
                  <a:lnTo>
                    <a:pt x="0" y="2006"/>
                  </a:lnTo>
                  <a:cubicBezTo>
                    <a:pt x="312" y="2317"/>
                    <a:pt x="726" y="2455"/>
                    <a:pt x="1037" y="2731"/>
                  </a:cubicBezTo>
                  <a:cubicBezTo>
                    <a:pt x="1037" y="2006"/>
                    <a:pt x="1176" y="1280"/>
                    <a:pt x="1314" y="727"/>
                  </a:cubicBezTo>
                  <a:cubicBezTo>
                    <a:pt x="1176" y="588"/>
                    <a:pt x="1037" y="588"/>
                    <a:pt x="865" y="416"/>
                  </a:cubicBezTo>
                  <a:lnTo>
                    <a:pt x="726" y="416"/>
                  </a:lnTo>
                  <a:lnTo>
                    <a:pt x="726" y="277"/>
                  </a:lnTo>
                  <a:cubicBezTo>
                    <a:pt x="588" y="277"/>
                    <a:pt x="450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8"/>
            <p:cNvSpPr/>
            <p:nvPr/>
          </p:nvSpPr>
          <p:spPr>
            <a:xfrm>
              <a:off x="3091409" y="4324779"/>
              <a:ext cx="20492" cy="43463"/>
            </a:xfrm>
            <a:custGeom>
              <a:avLst/>
              <a:gdLst/>
              <a:ahLst/>
              <a:cxnLst/>
              <a:rect l="l" t="t" r="r" b="b"/>
              <a:pathLst>
                <a:path w="1141" h="2420" extrusionOk="0">
                  <a:moveTo>
                    <a:pt x="277" y="0"/>
                  </a:moveTo>
                  <a:cubicBezTo>
                    <a:pt x="138" y="277"/>
                    <a:pt x="138" y="415"/>
                    <a:pt x="138" y="691"/>
                  </a:cubicBezTo>
                  <a:cubicBezTo>
                    <a:pt x="138" y="1002"/>
                    <a:pt x="0" y="1279"/>
                    <a:pt x="0" y="1555"/>
                  </a:cubicBezTo>
                  <a:lnTo>
                    <a:pt x="0" y="1728"/>
                  </a:lnTo>
                  <a:cubicBezTo>
                    <a:pt x="138" y="1867"/>
                    <a:pt x="277" y="2005"/>
                    <a:pt x="415" y="2005"/>
                  </a:cubicBezTo>
                  <a:cubicBezTo>
                    <a:pt x="649" y="2122"/>
                    <a:pt x="809" y="2239"/>
                    <a:pt x="1021" y="2357"/>
                  </a:cubicBezTo>
                  <a:lnTo>
                    <a:pt x="1021" y="2357"/>
                  </a:lnTo>
                  <a:cubicBezTo>
                    <a:pt x="1010" y="2338"/>
                    <a:pt x="1003" y="2313"/>
                    <a:pt x="1003" y="2281"/>
                  </a:cubicBezTo>
                  <a:cubicBezTo>
                    <a:pt x="1141" y="1867"/>
                    <a:pt x="1141" y="1279"/>
                    <a:pt x="1141" y="691"/>
                  </a:cubicBezTo>
                  <a:cubicBezTo>
                    <a:pt x="1003" y="415"/>
                    <a:pt x="692" y="277"/>
                    <a:pt x="415" y="138"/>
                  </a:cubicBezTo>
                  <a:cubicBezTo>
                    <a:pt x="415" y="138"/>
                    <a:pt x="277" y="138"/>
                    <a:pt x="277" y="0"/>
                  </a:cubicBezTo>
                  <a:close/>
                  <a:moveTo>
                    <a:pt x="1021" y="2357"/>
                  </a:moveTo>
                  <a:cubicBezTo>
                    <a:pt x="1059" y="2420"/>
                    <a:pt x="1141" y="2420"/>
                    <a:pt x="1141" y="2420"/>
                  </a:cubicBezTo>
                  <a:cubicBezTo>
                    <a:pt x="1099" y="2399"/>
                    <a:pt x="1059" y="2378"/>
                    <a:pt x="1021" y="235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8"/>
            <p:cNvSpPr/>
            <p:nvPr/>
          </p:nvSpPr>
          <p:spPr>
            <a:xfrm>
              <a:off x="3365173" y="4502942"/>
              <a:ext cx="21121" cy="49049"/>
            </a:xfrm>
            <a:custGeom>
              <a:avLst/>
              <a:gdLst/>
              <a:ahLst/>
              <a:cxnLst/>
              <a:rect l="l" t="t" r="r" b="b"/>
              <a:pathLst>
                <a:path w="1176" h="2731" extrusionOk="0">
                  <a:moveTo>
                    <a:pt x="312" y="0"/>
                  </a:moveTo>
                  <a:cubicBezTo>
                    <a:pt x="139" y="138"/>
                    <a:pt x="139" y="450"/>
                    <a:pt x="139" y="726"/>
                  </a:cubicBezTo>
                  <a:cubicBezTo>
                    <a:pt x="0" y="1141"/>
                    <a:pt x="0" y="1590"/>
                    <a:pt x="0" y="2178"/>
                  </a:cubicBezTo>
                  <a:cubicBezTo>
                    <a:pt x="450" y="2316"/>
                    <a:pt x="726" y="2593"/>
                    <a:pt x="1176" y="2731"/>
                  </a:cubicBezTo>
                  <a:cubicBezTo>
                    <a:pt x="1176" y="2005"/>
                    <a:pt x="1003" y="1141"/>
                    <a:pt x="1003" y="450"/>
                  </a:cubicBezTo>
                  <a:cubicBezTo>
                    <a:pt x="1003" y="450"/>
                    <a:pt x="865" y="277"/>
                    <a:pt x="726" y="277"/>
                  </a:cubicBezTo>
                  <a:cubicBezTo>
                    <a:pt x="588" y="138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8"/>
            <p:cNvSpPr/>
            <p:nvPr/>
          </p:nvSpPr>
          <p:spPr>
            <a:xfrm>
              <a:off x="3194463" y="4394302"/>
              <a:ext cx="23599" cy="44092"/>
            </a:xfrm>
            <a:custGeom>
              <a:avLst/>
              <a:gdLst/>
              <a:ahLst/>
              <a:cxnLst/>
              <a:rect l="l" t="t" r="r" b="b"/>
              <a:pathLst>
                <a:path w="1314" h="2455" extrusionOk="0">
                  <a:moveTo>
                    <a:pt x="449" y="0"/>
                  </a:moveTo>
                  <a:cubicBezTo>
                    <a:pt x="449" y="277"/>
                    <a:pt x="449" y="588"/>
                    <a:pt x="311" y="864"/>
                  </a:cubicBezTo>
                  <a:lnTo>
                    <a:pt x="311" y="1452"/>
                  </a:lnTo>
                  <a:cubicBezTo>
                    <a:pt x="311" y="1590"/>
                    <a:pt x="138" y="1729"/>
                    <a:pt x="0" y="1729"/>
                  </a:cubicBezTo>
                  <a:cubicBezTo>
                    <a:pt x="449" y="2005"/>
                    <a:pt x="726" y="2178"/>
                    <a:pt x="1002" y="2454"/>
                  </a:cubicBezTo>
                  <a:cubicBezTo>
                    <a:pt x="1002" y="1867"/>
                    <a:pt x="1175" y="1141"/>
                    <a:pt x="1314" y="588"/>
                  </a:cubicBezTo>
                  <a:cubicBezTo>
                    <a:pt x="1002" y="450"/>
                    <a:pt x="726" y="277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8"/>
            <p:cNvSpPr/>
            <p:nvPr/>
          </p:nvSpPr>
          <p:spPr>
            <a:xfrm>
              <a:off x="2788459" y="4135426"/>
              <a:ext cx="23599" cy="46588"/>
            </a:xfrm>
            <a:custGeom>
              <a:avLst/>
              <a:gdLst/>
              <a:ahLst/>
              <a:cxnLst/>
              <a:rect l="l" t="t" r="r" b="b"/>
              <a:pathLst>
                <a:path w="1314" h="2594" extrusionOk="0">
                  <a:moveTo>
                    <a:pt x="277" y="1"/>
                  </a:moveTo>
                  <a:cubicBezTo>
                    <a:pt x="277" y="588"/>
                    <a:pt x="139" y="1314"/>
                    <a:pt x="0" y="1902"/>
                  </a:cubicBezTo>
                  <a:lnTo>
                    <a:pt x="0" y="2040"/>
                  </a:lnTo>
                  <a:cubicBezTo>
                    <a:pt x="277" y="2178"/>
                    <a:pt x="588" y="2455"/>
                    <a:pt x="865" y="2593"/>
                  </a:cubicBezTo>
                  <a:cubicBezTo>
                    <a:pt x="1003" y="1902"/>
                    <a:pt x="1141" y="1314"/>
                    <a:pt x="1314" y="588"/>
                  </a:cubicBezTo>
                  <a:cubicBezTo>
                    <a:pt x="1003" y="450"/>
                    <a:pt x="588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8"/>
            <p:cNvSpPr/>
            <p:nvPr/>
          </p:nvSpPr>
          <p:spPr>
            <a:xfrm>
              <a:off x="2767967" y="4123016"/>
              <a:ext cx="15535" cy="43463"/>
            </a:xfrm>
            <a:custGeom>
              <a:avLst/>
              <a:gdLst/>
              <a:ahLst/>
              <a:cxnLst/>
              <a:rect l="l" t="t" r="r" b="b"/>
              <a:pathLst>
                <a:path w="865" h="2420" extrusionOk="0">
                  <a:moveTo>
                    <a:pt x="277" y="0"/>
                  </a:moveTo>
                  <a:lnTo>
                    <a:pt x="277" y="692"/>
                  </a:lnTo>
                  <a:cubicBezTo>
                    <a:pt x="139" y="1141"/>
                    <a:pt x="139" y="1418"/>
                    <a:pt x="139" y="1867"/>
                  </a:cubicBezTo>
                  <a:lnTo>
                    <a:pt x="1" y="2005"/>
                  </a:lnTo>
                  <a:cubicBezTo>
                    <a:pt x="139" y="2005"/>
                    <a:pt x="139" y="2143"/>
                    <a:pt x="139" y="2143"/>
                  </a:cubicBezTo>
                  <a:cubicBezTo>
                    <a:pt x="277" y="2143"/>
                    <a:pt x="416" y="2282"/>
                    <a:pt x="554" y="2420"/>
                  </a:cubicBezTo>
                  <a:cubicBezTo>
                    <a:pt x="727" y="2005"/>
                    <a:pt x="727" y="1556"/>
                    <a:pt x="865" y="1003"/>
                  </a:cubicBezTo>
                  <a:lnTo>
                    <a:pt x="865" y="277"/>
                  </a:lnTo>
                  <a:cubicBezTo>
                    <a:pt x="727" y="277"/>
                    <a:pt x="554" y="139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8"/>
            <p:cNvSpPr/>
            <p:nvPr/>
          </p:nvSpPr>
          <p:spPr>
            <a:xfrm>
              <a:off x="2638224" y="4037347"/>
              <a:ext cx="31053" cy="18014"/>
            </a:xfrm>
            <a:custGeom>
              <a:avLst/>
              <a:gdLst/>
              <a:ahLst/>
              <a:cxnLst/>
              <a:rect l="l" t="t" r="r" b="b"/>
              <a:pathLst>
                <a:path w="1729" h="1003" extrusionOk="0">
                  <a:moveTo>
                    <a:pt x="1452" y="0"/>
                  </a:moveTo>
                  <a:cubicBezTo>
                    <a:pt x="1176" y="139"/>
                    <a:pt x="1038" y="139"/>
                    <a:pt x="865" y="139"/>
                  </a:cubicBezTo>
                  <a:lnTo>
                    <a:pt x="312" y="139"/>
                  </a:lnTo>
                  <a:cubicBezTo>
                    <a:pt x="312" y="277"/>
                    <a:pt x="312" y="277"/>
                    <a:pt x="173" y="277"/>
                  </a:cubicBezTo>
                  <a:cubicBezTo>
                    <a:pt x="173" y="450"/>
                    <a:pt x="173" y="450"/>
                    <a:pt x="1" y="450"/>
                  </a:cubicBezTo>
                  <a:cubicBezTo>
                    <a:pt x="173" y="588"/>
                    <a:pt x="173" y="726"/>
                    <a:pt x="173" y="865"/>
                  </a:cubicBezTo>
                  <a:lnTo>
                    <a:pt x="173" y="1003"/>
                  </a:lnTo>
                  <a:cubicBezTo>
                    <a:pt x="588" y="726"/>
                    <a:pt x="1176" y="588"/>
                    <a:pt x="1729" y="588"/>
                  </a:cubicBezTo>
                  <a:cubicBezTo>
                    <a:pt x="1591" y="277"/>
                    <a:pt x="1591" y="139"/>
                    <a:pt x="159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8"/>
            <p:cNvSpPr/>
            <p:nvPr/>
          </p:nvSpPr>
          <p:spPr>
            <a:xfrm>
              <a:off x="2863568" y="4181997"/>
              <a:ext cx="22989" cy="41595"/>
            </a:xfrm>
            <a:custGeom>
              <a:avLst/>
              <a:gdLst/>
              <a:ahLst/>
              <a:cxnLst/>
              <a:rect l="l" t="t" r="r" b="b"/>
              <a:pathLst>
                <a:path w="1280" h="2316" extrusionOk="0">
                  <a:moveTo>
                    <a:pt x="277" y="0"/>
                  </a:moveTo>
                  <a:cubicBezTo>
                    <a:pt x="277" y="726"/>
                    <a:pt x="139" y="1314"/>
                    <a:pt x="1" y="1901"/>
                  </a:cubicBezTo>
                  <a:cubicBezTo>
                    <a:pt x="277" y="2039"/>
                    <a:pt x="588" y="2178"/>
                    <a:pt x="865" y="2316"/>
                  </a:cubicBezTo>
                  <a:cubicBezTo>
                    <a:pt x="1003" y="1728"/>
                    <a:pt x="1141" y="1314"/>
                    <a:pt x="1280" y="726"/>
                  </a:cubicBezTo>
                  <a:cubicBezTo>
                    <a:pt x="865" y="449"/>
                    <a:pt x="588" y="311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8"/>
            <p:cNvSpPr/>
            <p:nvPr/>
          </p:nvSpPr>
          <p:spPr>
            <a:xfrm>
              <a:off x="2839987" y="4166461"/>
              <a:ext cx="18642" cy="44110"/>
            </a:xfrm>
            <a:custGeom>
              <a:avLst/>
              <a:gdLst/>
              <a:ahLst/>
              <a:cxnLst/>
              <a:rect l="l" t="t" r="r" b="b"/>
              <a:pathLst>
                <a:path w="1038" h="2456" extrusionOk="0">
                  <a:moveTo>
                    <a:pt x="311" y="1"/>
                  </a:moveTo>
                  <a:cubicBezTo>
                    <a:pt x="173" y="589"/>
                    <a:pt x="173" y="1176"/>
                    <a:pt x="0" y="1902"/>
                  </a:cubicBezTo>
                  <a:lnTo>
                    <a:pt x="0" y="2040"/>
                  </a:lnTo>
                  <a:cubicBezTo>
                    <a:pt x="311" y="2179"/>
                    <a:pt x="588" y="2317"/>
                    <a:pt x="864" y="2455"/>
                  </a:cubicBezTo>
                  <a:cubicBezTo>
                    <a:pt x="864" y="2040"/>
                    <a:pt x="864" y="1591"/>
                    <a:pt x="1037" y="1176"/>
                  </a:cubicBezTo>
                  <a:lnTo>
                    <a:pt x="1037" y="589"/>
                  </a:lnTo>
                  <a:cubicBezTo>
                    <a:pt x="864" y="450"/>
                    <a:pt x="588" y="312"/>
                    <a:pt x="311" y="174"/>
                  </a:cubicBezTo>
                  <a:lnTo>
                    <a:pt x="311" y="1"/>
                  </a:ln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8"/>
            <p:cNvSpPr/>
            <p:nvPr/>
          </p:nvSpPr>
          <p:spPr>
            <a:xfrm>
              <a:off x="2814537" y="4150944"/>
              <a:ext cx="20492" cy="44092"/>
            </a:xfrm>
            <a:custGeom>
              <a:avLst/>
              <a:gdLst/>
              <a:ahLst/>
              <a:cxnLst/>
              <a:rect l="l" t="t" r="r" b="b"/>
              <a:pathLst>
                <a:path w="1141" h="2455" extrusionOk="0">
                  <a:moveTo>
                    <a:pt x="277" y="1"/>
                  </a:moveTo>
                  <a:cubicBezTo>
                    <a:pt x="277" y="450"/>
                    <a:pt x="138" y="727"/>
                    <a:pt x="138" y="1176"/>
                  </a:cubicBezTo>
                  <a:cubicBezTo>
                    <a:pt x="138" y="1453"/>
                    <a:pt x="138" y="1729"/>
                    <a:pt x="0" y="2040"/>
                  </a:cubicBezTo>
                  <a:cubicBezTo>
                    <a:pt x="277" y="2178"/>
                    <a:pt x="553" y="2317"/>
                    <a:pt x="864" y="2455"/>
                  </a:cubicBezTo>
                  <a:cubicBezTo>
                    <a:pt x="864" y="2178"/>
                    <a:pt x="1003" y="1729"/>
                    <a:pt x="1003" y="1314"/>
                  </a:cubicBezTo>
                  <a:cubicBezTo>
                    <a:pt x="1003" y="1176"/>
                    <a:pt x="1141" y="865"/>
                    <a:pt x="1141" y="588"/>
                  </a:cubicBezTo>
                  <a:cubicBezTo>
                    <a:pt x="864" y="450"/>
                    <a:pt x="553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8"/>
            <p:cNvSpPr/>
            <p:nvPr/>
          </p:nvSpPr>
          <p:spPr>
            <a:xfrm>
              <a:off x="2744386" y="4107499"/>
              <a:ext cx="21121" cy="46570"/>
            </a:xfrm>
            <a:custGeom>
              <a:avLst/>
              <a:gdLst/>
              <a:ahLst/>
              <a:cxnLst/>
              <a:rect l="l" t="t" r="r" b="b"/>
              <a:pathLst>
                <a:path w="1176" h="2593" extrusionOk="0">
                  <a:moveTo>
                    <a:pt x="311" y="0"/>
                  </a:moveTo>
                  <a:cubicBezTo>
                    <a:pt x="139" y="553"/>
                    <a:pt x="139" y="1141"/>
                    <a:pt x="0" y="1729"/>
                  </a:cubicBezTo>
                  <a:lnTo>
                    <a:pt x="0" y="2005"/>
                  </a:lnTo>
                  <a:cubicBezTo>
                    <a:pt x="311" y="2143"/>
                    <a:pt x="588" y="2420"/>
                    <a:pt x="864" y="2593"/>
                  </a:cubicBezTo>
                  <a:cubicBezTo>
                    <a:pt x="864" y="1867"/>
                    <a:pt x="1003" y="1141"/>
                    <a:pt x="1176" y="553"/>
                  </a:cubicBezTo>
                  <a:cubicBezTo>
                    <a:pt x="864" y="415"/>
                    <a:pt x="588" y="139"/>
                    <a:pt x="31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8"/>
            <p:cNvSpPr/>
            <p:nvPr/>
          </p:nvSpPr>
          <p:spPr>
            <a:xfrm>
              <a:off x="2726372" y="4096938"/>
              <a:ext cx="13057" cy="38506"/>
            </a:xfrm>
            <a:custGeom>
              <a:avLst/>
              <a:gdLst/>
              <a:ahLst/>
              <a:cxnLst/>
              <a:rect l="l" t="t" r="r" b="b"/>
              <a:pathLst>
                <a:path w="727" h="2144" extrusionOk="0">
                  <a:moveTo>
                    <a:pt x="277" y="1"/>
                  </a:moveTo>
                  <a:cubicBezTo>
                    <a:pt x="277" y="139"/>
                    <a:pt x="277" y="277"/>
                    <a:pt x="139" y="415"/>
                  </a:cubicBezTo>
                  <a:cubicBezTo>
                    <a:pt x="139" y="865"/>
                    <a:pt x="1" y="1141"/>
                    <a:pt x="1" y="1591"/>
                  </a:cubicBezTo>
                  <a:lnTo>
                    <a:pt x="1" y="1867"/>
                  </a:lnTo>
                  <a:cubicBezTo>
                    <a:pt x="139" y="2005"/>
                    <a:pt x="277" y="2144"/>
                    <a:pt x="450" y="2144"/>
                  </a:cubicBezTo>
                  <a:cubicBezTo>
                    <a:pt x="450" y="1867"/>
                    <a:pt x="589" y="1591"/>
                    <a:pt x="589" y="1280"/>
                  </a:cubicBezTo>
                  <a:lnTo>
                    <a:pt x="589" y="1452"/>
                  </a:lnTo>
                  <a:cubicBezTo>
                    <a:pt x="589" y="1003"/>
                    <a:pt x="727" y="588"/>
                    <a:pt x="727" y="277"/>
                  </a:cubicBezTo>
                  <a:cubicBezTo>
                    <a:pt x="589" y="139"/>
                    <a:pt x="450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8"/>
            <p:cNvSpPr/>
            <p:nvPr/>
          </p:nvSpPr>
          <p:spPr>
            <a:xfrm>
              <a:off x="3114380" y="4342775"/>
              <a:ext cx="26078" cy="40985"/>
            </a:xfrm>
            <a:custGeom>
              <a:avLst/>
              <a:gdLst/>
              <a:ahLst/>
              <a:cxnLst/>
              <a:rect l="l" t="t" r="r" b="b"/>
              <a:pathLst>
                <a:path w="1452" h="2282" extrusionOk="0">
                  <a:moveTo>
                    <a:pt x="449" y="0"/>
                  </a:moveTo>
                  <a:lnTo>
                    <a:pt x="449" y="1279"/>
                  </a:lnTo>
                  <a:cubicBezTo>
                    <a:pt x="449" y="1590"/>
                    <a:pt x="277" y="1590"/>
                    <a:pt x="138" y="1590"/>
                  </a:cubicBezTo>
                  <a:lnTo>
                    <a:pt x="0" y="1590"/>
                  </a:lnTo>
                  <a:cubicBezTo>
                    <a:pt x="449" y="1867"/>
                    <a:pt x="726" y="2143"/>
                    <a:pt x="1141" y="2282"/>
                  </a:cubicBezTo>
                  <a:cubicBezTo>
                    <a:pt x="1141" y="1729"/>
                    <a:pt x="1314" y="1141"/>
                    <a:pt x="1452" y="553"/>
                  </a:cubicBezTo>
                  <a:cubicBezTo>
                    <a:pt x="1141" y="415"/>
                    <a:pt x="726" y="139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8"/>
            <p:cNvSpPr/>
            <p:nvPr/>
          </p:nvSpPr>
          <p:spPr>
            <a:xfrm>
              <a:off x="2682298" y="4070860"/>
              <a:ext cx="21121" cy="41613"/>
            </a:xfrm>
            <a:custGeom>
              <a:avLst/>
              <a:gdLst/>
              <a:ahLst/>
              <a:cxnLst/>
              <a:rect l="l" t="t" r="r" b="b"/>
              <a:pathLst>
                <a:path w="1176" h="2317" extrusionOk="0">
                  <a:moveTo>
                    <a:pt x="312" y="1"/>
                  </a:moveTo>
                  <a:cubicBezTo>
                    <a:pt x="139" y="450"/>
                    <a:pt x="139" y="865"/>
                    <a:pt x="1" y="1314"/>
                  </a:cubicBezTo>
                  <a:lnTo>
                    <a:pt x="1" y="1453"/>
                  </a:lnTo>
                  <a:cubicBezTo>
                    <a:pt x="312" y="1729"/>
                    <a:pt x="588" y="2040"/>
                    <a:pt x="865" y="2317"/>
                  </a:cubicBezTo>
                  <a:cubicBezTo>
                    <a:pt x="1003" y="1729"/>
                    <a:pt x="1003" y="1176"/>
                    <a:pt x="1176" y="589"/>
                  </a:cubicBezTo>
                  <a:cubicBezTo>
                    <a:pt x="865" y="312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8"/>
            <p:cNvSpPr/>
            <p:nvPr/>
          </p:nvSpPr>
          <p:spPr>
            <a:xfrm>
              <a:off x="2648784" y="4063425"/>
              <a:ext cx="28574" cy="25467"/>
            </a:xfrm>
            <a:custGeom>
              <a:avLst/>
              <a:gdLst/>
              <a:ahLst/>
              <a:cxnLst/>
              <a:rect l="l" t="t" r="r" b="b"/>
              <a:pathLst>
                <a:path w="1591" h="1418" extrusionOk="0">
                  <a:moveTo>
                    <a:pt x="726" y="0"/>
                  </a:moveTo>
                  <a:cubicBezTo>
                    <a:pt x="450" y="138"/>
                    <a:pt x="277" y="138"/>
                    <a:pt x="0" y="277"/>
                  </a:cubicBezTo>
                  <a:cubicBezTo>
                    <a:pt x="450" y="726"/>
                    <a:pt x="864" y="1141"/>
                    <a:pt x="1314" y="1417"/>
                  </a:cubicBezTo>
                  <a:cubicBezTo>
                    <a:pt x="1452" y="1003"/>
                    <a:pt x="1590" y="553"/>
                    <a:pt x="1590" y="138"/>
                  </a:cubicBezTo>
                  <a:lnTo>
                    <a:pt x="1452" y="138"/>
                  </a:lnTo>
                  <a:cubicBezTo>
                    <a:pt x="1452" y="0"/>
                    <a:pt x="1314" y="0"/>
                    <a:pt x="1314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8"/>
            <p:cNvSpPr/>
            <p:nvPr/>
          </p:nvSpPr>
          <p:spPr>
            <a:xfrm>
              <a:off x="2708376" y="4086396"/>
              <a:ext cx="13057" cy="36638"/>
            </a:xfrm>
            <a:custGeom>
              <a:avLst/>
              <a:gdLst/>
              <a:ahLst/>
              <a:cxnLst/>
              <a:rect l="l" t="t" r="r" b="b"/>
              <a:pathLst>
                <a:path w="727" h="2040" extrusionOk="0">
                  <a:moveTo>
                    <a:pt x="277" y="0"/>
                  </a:moveTo>
                  <a:cubicBezTo>
                    <a:pt x="277" y="311"/>
                    <a:pt x="139" y="588"/>
                    <a:pt x="139" y="864"/>
                  </a:cubicBezTo>
                  <a:cubicBezTo>
                    <a:pt x="139" y="1175"/>
                    <a:pt x="139" y="1314"/>
                    <a:pt x="1" y="1452"/>
                  </a:cubicBezTo>
                  <a:lnTo>
                    <a:pt x="1" y="1728"/>
                  </a:lnTo>
                  <a:cubicBezTo>
                    <a:pt x="139" y="1867"/>
                    <a:pt x="277" y="2039"/>
                    <a:pt x="415" y="2039"/>
                  </a:cubicBezTo>
                  <a:cubicBezTo>
                    <a:pt x="415" y="1867"/>
                    <a:pt x="415" y="1590"/>
                    <a:pt x="588" y="1314"/>
                  </a:cubicBezTo>
                  <a:cubicBezTo>
                    <a:pt x="588" y="1002"/>
                    <a:pt x="726" y="588"/>
                    <a:pt x="726" y="311"/>
                  </a:cubicBezTo>
                  <a:cubicBezTo>
                    <a:pt x="588" y="138"/>
                    <a:pt x="415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8"/>
            <p:cNvSpPr/>
            <p:nvPr/>
          </p:nvSpPr>
          <p:spPr>
            <a:xfrm>
              <a:off x="3031799" y="4288140"/>
              <a:ext cx="22989" cy="41613"/>
            </a:xfrm>
            <a:custGeom>
              <a:avLst/>
              <a:gdLst/>
              <a:ahLst/>
              <a:cxnLst/>
              <a:rect l="l" t="t" r="r" b="b"/>
              <a:pathLst>
                <a:path w="1280" h="2317" extrusionOk="0">
                  <a:moveTo>
                    <a:pt x="139" y="1"/>
                  </a:moveTo>
                  <a:lnTo>
                    <a:pt x="139" y="450"/>
                  </a:lnTo>
                  <a:cubicBezTo>
                    <a:pt x="139" y="727"/>
                    <a:pt x="1" y="1176"/>
                    <a:pt x="1" y="1452"/>
                  </a:cubicBezTo>
                  <a:lnTo>
                    <a:pt x="1" y="1591"/>
                  </a:lnTo>
                  <a:cubicBezTo>
                    <a:pt x="416" y="1867"/>
                    <a:pt x="727" y="2178"/>
                    <a:pt x="1142" y="2317"/>
                  </a:cubicBezTo>
                  <a:cubicBezTo>
                    <a:pt x="1142" y="1867"/>
                    <a:pt x="1280" y="1314"/>
                    <a:pt x="1280" y="727"/>
                  </a:cubicBezTo>
                  <a:cubicBezTo>
                    <a:pt x="1003" y="588"/>
                    <a:pt x="554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8"/>
            <p:cNvSpPr/>
            <p:nvPr/>
          </p:nvSpPr>
          <p:spPr>
            <a:xfrm>
              <a:off x="3308689" y="4466932"/>
              <a:ext cx="22971" cy="46570"/>
            </a:xfrm>
            <a:custGeom>
              <a:avLst/>
              <a:gdLst/>
              <a:ahLst/>
              <a:cxnLst/>
              <a:rect l="l" t="t" r="r" b="b"/>
              <a:pathLst>
                <a:path w="1279" h="2593" extrusionOk="0">
                  <a:moveTo>
                    <a:pt x="138" y="0"/>
                  </a:moveTo>
                  <a:cubicBezTo>
                    <a:pt x="138" y="553"/>
                    <a:pt x="0" y="1141"/>
                    <a:pt x="0" y="1729"/>
                  </a:cubicBezTo>
                  <a:lnTo>
                    <a:pt x="0" y="1867"/>
                  </a:lnTo>
                  <a:cubicBezTo>
                    <a:pt x="138" y="2005"/>
                    <a:pt x="277" y="2143"/>
                    <a:pt x="553" y="2282"/>
                  </a:cubicBezTo>
                  <a:cubicBezTo>
                    <a:pt x="691" y="2282"/>
                    <a:pt x="864" y="2455"/>
                    <a:pt x="1002" y="2593"/>
                  </a:cubicBezTo>
                  <a:cubicBezTo>
                    <a:pt x="1002" y="2005"/>
                    <a:pt x="1141" y="1279"/>
                    <a:pt x="1279" y="726"/>
                  </a:cubicBezTo>
                  <a:cubicBezTo>
                    <a:pt x="1002" y="415"/>
                    <a:pt x="553" y="277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8"/>
            <p:cNvSpPr/>
            <p:nvPr/>
          </p:nvSpPr>
          <p:spPr>
            <a:xfrm>
              <a:off x="3254054" y="4433401"/>
              <a:ext cx="23599" cy="43481"/>
            </a:xfrm>
            <a:custGeom>
              <a:avLst/>
              <a:gdLst/>
              <a:ahLst/>
              <a:cxnLst/>
              <a:rect l="l" t="t" r="r" b="b"/>
              <a:pathLst>
                <a:path w="1314" h="2421" extrusionOk="0">
                  <a:moveTo>
                    <a:pt x="277" y="1"/>
                  </a:moveTo>
                  <a:cubicBezTo>
                    <a:pt x="277" y="554"/>
                    <a:pt x="139" y="1003"/>
                    <a:pt x="0" y="1418"/>
                  </a:cubicBezTo>
                  <a:lnTo>
                    <a:pt x="0" y="1729"/>
                  </a:lnTo>
                  <a:cubicBezTo>
                    <a:pt x="277" y="1867"/>
                    <a:pt x="588" y="2006"/>
                    <a:pt x="864" y="2282"/>
                  </a:cubicBezTo>
                  <a:lnTo>
                    <a:pt x="726" y="2144"/>
                  </a:lnTo>
                  <a:lnTo>
                    <a:pt x="726" y="2144"/>
                  </a:lnTo>
                  <a:cubicBezTo>
                    <a:pt x="864" y="2282"/>
                    <a:pt x="1003" y="2282"/>
                    <a:pt x="1141" y="2420"/>
                  </a:cubicBezTo>
                  <a:cubicBezTo>
                    <a:pt x="1141" y="2006"/>
                    <a:pt x="1141" y="1556"/>
                    <a:pt x="1314" y="1280"/>
                  </a:cubicBezTo>
                  <a:lnTo>
                    <a:pt x="1314" y="692"/>
                  </a:lnTo>
                  <a:cubicBezTo>
                    <a:pt x="1003" y="416"/>
                    <a:pt x="726" y="277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8"/>
            <p:cNvSpPr/>
            <p:nvPr/>
          </p:nvSpPr>
          <p:spPr>
            <a:xfrm>
              <a:off x="3178928" y="4381263"/>
              <a:ext cx="13057" cy="39135"/>
            </a:xfrm>
            <a:custGeom>
              <a:avLst/>
              <a:gdLst/>
              <a:ahLst/>
              <a:cxnLst/>
              <a:rect l="l" t="t" r="r" b="b"/>
              <a:pathLst>
                <a:path w="727" h="2179" extrusionOk="0">
                  <a:moveTo>
                    <a:pt x="139" y="0"/>
                  </a:moveTo>
                  <a:cubicBezTo>
                    <a:pt x="139" y="139"/>
                    <a:pt x="139" y="450"/>
                    <a:pt x="1" y="588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040"/>
                    <a:pt x="312" y="2178"/>
                    <a:pt x="589" y="2178"/>
                  </a:cubicBezTo>
                  <a:cubicBezTo>
                    <a:pt x="589" y="1729"/>
                    <a:pt x="727" y="1314"/>
                    <a:pt x="727" y="726"/>
                  </a:cubicBezTo>
                  <a:lnTo>
                    <a:pt x="727" y="450"/>
                  </a:lnTo>
                  <a:cubicBezTo>
                    <a:pt x="589" y="312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8"/>
            <p:cNvSpPr/>
            <p:nvPr/>
          </p:nvSpPr>
          <p:spPr>
            <a:xfrm>
              <a:off x="3145414" y="4358292"/>
              <a:ext cx="26096" cy="49067"/>
            </a:xfrm>
            <a:custGeom>
              <a:avLst/>
              <a:gdLst/>
              <a:ahLst/>
              <a:cxnLst/>
              <a:rect l="l" t="t" r="r" b="b"/>
              <a:pathLst>
                <a:path w="1453" h="2732" extrusionOk="0">
                  <a:moveTo>
                    <a:pt x="139" y="1"/>
                  </a:moveTo>
                  <a:cubicBezTo>
                    <a:pt x="139" y="415"/>
                    <a:pt x="0" y="726"/>
                    <a:pt x="0" y="1003"/>
                  </a:cubicBezTo>
                  <a:lnTo>
                    <a:pt x="0" y="1867"/>
                  </a:lnTo>
                  <a:cubicBezTo>
                    <a:pt x="450" y="2144"/>
                    <a:pt x="865" y="2455"/>
                    <a:pt x="1314" y="2731"/>
                  </a:cubicBezTo>
                  <a:cubicBezTo>
                    <a:pt x="1314" y="2144"/>
                    <a:pt x="1452" y="1591"/>
                    <a:pt x="1452" y="865"/>
                  </a:cubicBezTo>
                  <a:cubicBezTo>
                    <a:pt x="1003" y="554"/>
                    <a:pt x="588" y="277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8"/>
            <p:cNvSpPr/>
            <p:nvPr/>
          </p:nvSpPr>
          <p:spPr>
            <a:xfrm>
              <a:off x="2910138" y="4216139"/>
              <a:ext cx="20492" cy="36010"/>
            </a:xfrm>
            <a:custGeom>
              <a:avLst/>
              <a:gdLst/>
              <a:ahLst/>
              <a:cxnLst/>
              <a:rect l="l" t="t" r="r" b="b"/>
              <a:pathLst>
                <a:path w="1141" h="2005" extrusionOk="0">
                  <a:moveTo>
                    <a:pt x="277" y="0"/>
                  </a:moveTo>
                  <a:cubicBezTo>
                    <a:pt x="277" y="415"/>
                    <a:pt x="138" y="864"/>
                    <a:pt x="0" y="1279"/>
                  </a:cubicBezTo>
                  <a:lnTo>
                    <a:pt x="0" y="1417"/>
                  </a:lnTo>
                  <a:cubicBezTo>
                    <a:pt x="277" y="1728"/>
                    <a:pt x="726" y="1867"/>
                    <a:pt x="1003" y="2005"/>
                  </a:cubicBezTo>
                  <a:cubicBezTo>
                    <a:pt x="1003" y="1556"/>
                    <a:pt x="1003" y="1003"/>
                    <a:pt x="1141" y="415"/>
                  </a:cubicBezTo>
                  <a:cubicBezTo>
                    <a:pt x="864" y="277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8"/>
            <p:cNvSpPr/>
            <p:nvPr/>
          </p:nvSpPr>
          <p:spPr>
            <a:xfrm>
              <a:off x="2938695" y="4231656"/>
              <a:ext cx="13057" cy="33531"/>
            </a:xfrm>
            <a:custGeom>
              <a:avLst/>
              <a:gdLst/>
              <a:ahLst/>
              <a:cxnLst/>
              <a:rect l="l" t="t" r="r" b="b"/>
              <a:pathLst>
                <a:path w="727" h="1867" extrusionOk="0">
                  <a:moveTo>
                    <a:pt x="138" y="0"/>
                  </a:moveTo>
                  <a:lnTo>
                    <a:pt x="0" y="139"/>
                  </a:lnTo>
                  <a:lnTo>
                    <a:pt x="0" y="1417"/>
                  </a:lnTo>
                  <a:cubicBezTo>
                    <a:pt x="138" y="1556"/>
                    <a:pt x="415" y="1729"/>
                    <a:pt x="553" y="1867"/>
                  </a:cubicBezTo>
                  <a:cubicBezTo>
                    <a:pt x="726" y="1417"/>
                    <a:pt x="726" y="864"/>
                    <a:pt x="726" y="415"/>
                  </a:cubicBezTo>
                  <a:cubicBezTo>
                    <a:pt x="553" y="277"/>
                    <a:pt x="277" y="139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8"/>
            <p:cNvSpPr/>
            <p:nvPr/>
          </p:nvSpPr>
          <p:spPr>
            <a:xfrm>
              <a:off x="2889646" y="4200621"/>
              <a:ext cx="18014" cy="36010"/>
            </a:xfrm>
            <a:custGeom>
              <a:avLst/>
              <a:gdLst/>
              <a:ahLst/>
              <a:cxnLst/>
              <a:rect l="l" t="t" r="r" b="b"/>
              <a:pathLst>
                <a:path w="1003" h="2005" extrusionOk="0">
                  <a:moveTo>
                    <a:pt x="277" y="0"/>
                  </a:moveTo>
                  <a:cubicBezTo>
                    <a:pt x="277" y="553"/>
                    <a:pt x="1" y="1141"/>
                    <a:pt x="1" y="1555"/>
                  </a:cubicBezTo>
                  <a:cubicBezTo>
                    <a:pt x="139" y="1728"/>
                    <a:pt x="415" y="1867"/>
                    <a:pt x="692" y="2005"/>
                  </a:cubicBezTo>
                  <a:lnTo>
                    <a:pt x="692" y="1279"/>
                  </a:lnTo>
                  <a:cubicBezTo>
                    <a:pt x="865" y="1002"/>
                    <a:pt x="865" y="691"/>
                    <a:pt x="1003" y="415"/>
                  </a:cubicBezTo>
                  <a:cubicBezTo>
                    <a:pt x="692" y="277"/>
                    <a:pt x="554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8"/>
            <p:cNvSpPr/>
            <p:nvPr/>
          </p:nvSpPr>
          <p:spPr>
            <a:xfrm>
              <a:off x="3013803" y="4278208"/>
              <a:ext cx="9950" cy="33549"/>
            </a:xfrm>
            <a:custGeom>
              <a:avLst/>
              <a:gdLst/>
              <a:ahLst/>
              <a:cxnLst/>
              <a:rect l="l" t="t" r="r" b="b"/>
              <a:pathLst>
                <a:path w="554" h="1868" extrusionOk="0">
                  <a:moveTo>
                    <a:pt x="139" y="1"/>
                  </a:moveTo>
                  <a:lnTo>
                    <a:pt x="139" y="415"/>
                  </a:lnTo>
                  <a:cubicBezTo>
                    <a:pt x="1" y="865"/>
                    <a:pt x="1" y="1141"/>
                    <a:pt x="1" y="1556"/>
                  </a:cubicBezTo>
                  <a:cubicBezTo>
                    <a:pt x="139" y="1556"/>
                    <a:pt x="277" y="1729"/>
                    <a:pt x="415" y="1867"/>
                  </a:cubicBezTo>
                  <a:cubicBezTo>
                    <a:pt x="554" y="1556"/>
                    <a:pt x="554" y="1280"/>
                    <a:pt x="554" y="1003"/>
                  </a:cubicBezTo>
                  <a:lnTo>
                    <a:pt x="554" y="277"/>
                  </a:lnTo>
                  <a:cubicBezTo>
                    <a:pt x="415" y="139"/>
                    <a:pt x="277" y="139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8"/>
            <p:cNvSpPr/>
            <p:nvPr/>
          </p:nvSpPr>
          <p:spPr>
            <a:xfrm>
              <a:off x="2985247" y="4262691"/>
              <a:ext cx="22989" cy="36028"/>
            </a:xfrm>
            <a:custGeom>
              <a:avLst/>
              <a:gdLst/>
              <a:ahLst/>
              <a:cxnLst/>
              <a:rect l="l" t="t" r="r" b="b"/>
              <a:pathLst>
                <a:path w="1280" h="2006" extrusionOk="0">
                  <a:moveTo>
                    <a:pt x="277" y="1"/>
                  </a:moveTo>
                  <a:cubicBezTo>
                    <a:pt x="139" y="277"/>
                    <a:pt x="139" y="692"/>
                    <a:pt x="1" y="1003"/>
                  </a:cubicBezTo>
                  <a:lnTo>
                    <a:pt x="1" y="1141"/>
                  </a:lnTo>
                  <a:lnTo>
                    <a:pt x="1" y="1279"/>
                  </a:lnTo>
                  <a:cubicBezTo>
                    <a:pt x="277" y="1556"/>
                    <a:pt x="726" y="1867"/>
                    <a:pt x="1003" y="2005"/>
                  </a:cubicBezTo>
                  <a:cubicBezTo>
                    <a:pt x="1003" y="1556"/>
                    <a:pt x="1141" y="1003"/>
                    <a:pt x="1279" y="554"/>
                  </a:cubicBezTo>
                  <a:cubicBezTo>
                    <a:pt x="865" y="415"/>
                    <a:pt x="554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8"/>
            <p:cNvSpPr/>
            <p:nvPr/>
          </p:nvSpPr>
          <p:spPr>
            <a:xfrm>
              <a:off x="2959169" y="4244066"/>
              <a:ext cx="20510" cy="36638"/>
            </a:xfrm>
            <a:custGeom>
              <a:avLst/>
              <a:gdLst/>
              <a:ahLst/>
              <a:cxnLst/>
              <a:rect l="l" t="t" r="r" b="b"/>
              <a:pathLst>
                <a:path w="1142" h="2040" extrusionOk="0">
                  <a:moveTo>
                    <a:pt x="139" y="1"/>
                  </a:moveTo>
                  <a:cubicBezTo>
                    <a:pt x="139" y="588"/>
                    <a:pt x="139" y="1038"/>
                    <a:pt x="1" y="1452"/>
                  </a:cubicBezTo>
                  <a:lnTo>
                    <a:pt x="1" y="1591"/>
                  </a:lnTo>
                  <a:cubicBezTo>
                    <a:pt x="277" y="1729"/>
                    <a:pt x="588" y="1902"/>
                    <a:pt x="865" y="2040"/>
                  </a:cubicBezTo>
                  <a:cubicBezTo>
                    <a:pt x="1003" y="1902"/>
                    <a:pt x="1003" y="1591"/>
                    <a:pt x="1003" y="1314"/>
                  </a:cubicBezTo>
                  <a:cubicBezTo>
                    <a:pt x="1003" y="1176"/>
                    <a:pt x="1141" y="865"/>
                    <a:pt x="1141" y="726"/>
                  </a:cubicBezTo>
                  <a:cubicBezTo>
                    <a:pt x="865" y="450"/>
                    <a:pt x="588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8"/>
            <p:cNvSpPr/>
            <p:nvPr/>
          </p:nvSpPr>
          <p:spPr>
            <a:xfrm>
              <a:off x="3285089" y="4451415"/>
              <a:ext cx="15535" cy="40985"/>
            </a:xfrm>
            <a:custGeom>
              <a:avLst/>
              <a:gdLst/>
              <a:ahLst/>
              <a:cxnLst/>
              <a:rect l="l" t="t" r="r" b="b"/>
              <a:pathLst>
                <a:path w="865" h="2282" extrusionOk="0">
                  <a:moveTo>
                    <a:pt x="139" y="0"/>
                  </a:moveTo>
                  <a:cubicBezTo>
                    <a:pt x="139" y="415"/>
                    <a:pt x="1" y="726"/>
                    <a:pt x="1" y="1141"/>
                  </a:cubicBezTo>
                  <a:lnTo>
                    <a:pt x="1" y="1729"/>
                  </a:lnTo>
                  <a:cubicBezTo>
                    <a:pt x="139" y="1867"/>
                    <a:pt x="277" y="2005"/>
                    <a:pt x="450" y="2143"/>
                  </a:cubicBezTo>
                  <a:cubicBezTo>
                    <a:pt x="588" y="2143"/>
                    <a:pt x="588" y="2282"/>
                    <a:pt x="726" y="2282"/>
                  </a:cubicBezTo>
                  <a:cubicBezTo>
                    <a:pt x="726" y="2005"/>
                    <a:pt x="865" y="1590"/>
                    <a:pt x="865" y="1279"/>
                  </a:cubicBezTo>
                  <a:lnTo>
                    <a:pt x="865" y="553"/>
                  </a:lnTo>
                  <a:cubicBezTo>
                    <a:pt x="726" y="415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8"/>
            <p:cNvSpPr/>
            <p:nvPr/>
          </p:nvSpPr>
          <p:spPr>
            <a:xfrm>
              <a:off x="3223020" y="4412298"/>
              <a:ext cx="28574" cy="46588"/>
            </a:xfrm>
            <a:custGeom>
              <a:avLst/>
              <a:gdLst/>
              <a:ahLst/>
              <a:cxnLst/>
              <a:rect l="l" t="t" r="r" b="b"/>
              <a:pathLst>
                <a:path w="1591" h="2594" extrusionOk="0">
                  <a:moveTo>
                    <a:pt x="277" y="1"/>
                  </a:moveTo>
                  <a:cubicBezTo>
                    <a:pt x="138" y="312"/>
                    <a:pt x="138" y="450"/>
                    <a:pt x="138" y="727"/>
                  </a:cubicBezTo>
                  <a:cubicBezTo>
                    <a:pt x="0" y="1003"/>
                    <a:pt x="0" y="1452"/>
                    <a:pt x="0" y="1729"/>
                  </a:cubicBezTo>
                  <a:cubicBezTo>
                    <a:pt x="449" y="2040"/>
                    <a:pt x="864" y="2317"/>
                    <a:pt x="1141" y="2593"/>
                  </a:cubicBezTo>
                  <a:cubicBezTo>
                    <a:pt x="1313" y="2178"/>
                    <a:pt x="1313" y="1867"/>
                    <a:pt x="1452" y="1452"/>
                  </a:cubicBezTo>
                  <a:cubicBezTo>
                    <a:pt x="1452" y="1314"/>
                    <a:pt x="1452" y="1003"/>
                    <a:pt x="1590" y="865"/>
                  </a:cubicBezTo>
                  <a:cubicBezTo>
                    <a:pt x="1452" y="727"/>
                    <a:pt x="1313" y="727"/>
                    <a:pt x="1141" y="588"/>
                  </a:cubicBezTo>
                  <a:cubicBezTo>
                    <a:pt x="1141" y="588"/>
                    <a:pt x="1002" y="450"/>
                    <a:pt x="864" y="450"/>
                  </a:cubicBezTo>
                  <a:cubicBezTo>
                    <a:pt x="726" y="312"/>
                    <a:pt x="449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8"/>
            <p:cNvSpPr/>
            <p:nvPr/>
          </p:nvSpPr>
          <p:spPr>
            <a:xfrm>
              <a:off x="2767967" y="4099417"/>
              <a:ext cx="211712" cy="137214"/>
            </a:xfrm>
            <a:custGeom>
              <a:avLst/>
              <a:gdLst/>
              <a:ahLst/>
              <a:cxnLst/>
              <a:rect l="l" t="t" r="r" b="b"/>
              <a:pathLst>
                <a:path w="11788" h="7640" extrusionOk="0">
                  <a:moveTo>
                    <a:pt x="1" y="1"/>
                  </a:moveTo>
                  <a:lnTo>
                    <a:pt x="1" y="1"/>
                  </a:lnTo>
                  <a:cubicBezTo>
                    <a:pt x="2144" y="1453"/>
                    <a:pt x="4460" y="2870"/>
                    <a:pt x="6603" y="4322"/>
                  </a:cubicBezTo>
                  <a:cubicBezTo>
                    <a:pt x="7467" y="4909"/>
                    <a:pt x="8193" y="5324"/>
                    <a:pt x="9057" y="5912"/>
                  </a:cubicBezTo>
                  <a:cubicBezTo>
                    <a:pt x="9783" y="6326"/>
                    <a:pt x="10509" y="6914"/>
                    <a:pt x="11373" y="7363"/>
                  </a:cubicBezTo>
                  <a:cubicBezTo>
                    <a:pt x="11452" y="7442"/>
                    <a:pt x="11531" y="7476"/>
                    <a:pt x="11610" y="7517"/>
                  </a:cubicBezTo>
                  <a:lnTo>
                    <a:pt x="11610" y="7517"/>
                  </a:lnTo>
                  <a:cubicBezTo>
                    <a:pt x="7926" y="4961"/>
                    <a:pt x="3947" y="2280"/>
                    <a:pt x="1" y="1"/>
                  </a:cubicBezTo>
                  <a:close/>
                  <a:moveTo>
                    <a:pt x="11610" y="7517"/>
                  </a:moveTo>
                  <a:cubicBezTo>
                    <a:pt x="11669" y="7558"/>
                    <a:pt x="11728" y="7599"/>
                    <a:pt x="11787" y="7640"/>
                  </a:cubicBezTo>
                  <a:cubicBezTo>
                    <a:pt x="11728" y="7581"/>
                    <a:pt x="11669" y="7547"/>
                    <a:pt x="11610" y="751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8"/>
            <p:cNvSpPr/>
            <p:nvPr/>
          </p:nvSpPr>
          <p:spPr>
            <a:xfrm>
              <a:off x="2659327" y="396223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8"/>
            <p:cNvSpPr/>
            <p:nvPr/>
          </p:nvSpPr>
          <p:spPr>
            <a:xfrm>
              <a:off x="2633267" y="3933682"/>
              <a:ext cx="26078" cy="34160"/>
            </a:xfrm>
            <a:custGeom>
              <a:avLst/>
              <a:gdLst/>
              <a:ahLst/>
              <a:cxnLst/>
              <a:rect l="l" t="t" r="r" b="b"/>
              <a:pathLst>
                <a:path w="1452" h="1902" extrusionOk="0">
                  <a:moveTo>
                    <a:pt x="1452" y="0"/>
                  </a:moveTo>
                  <a:cubicBezTo>
                    <a:pt x="1141" y="173"/>
                    <a:pt x="1003" y="311"/>
                    <a:pt x="864" y="449"/>
                  </a:cubicBezTo>
                  <a:cubicBezTo>
                    <a:pt x="588" y="588"/>
                    <a:pt x="449" y="726"/>
                    <a:pt x="138" y="1037"/>
                  </a:cubicBezTo>
                  <a:lnTo>
                    <a:pt x="0" y="1037"/>
                  </a:lnTo>
                  <a:cubicBezTo>
                    <a:pt x="0" y="1314"/>
                    <a:pt x="138" y="1590"/>
                    <a:pt x="138" y="1901"/>
                  </a:cubicBezTo>
                  <a:cubicBezTo>
                    <a:pt x="138" y="1901"/>
                    <a:pt x="277" y="1901"/>
                    <a:pt x="277" y="1728"/>
                  </a:cubicBezTo>
                  <a:cubicBezTo>
                    <a:pt x="726" y="1452"/>
                    <a:pt x="1003" y="1175"/>
                    <a:pt x="1452" y="864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8"/>
            <p:cNvSpPr/>
            <p:nvPr/>
          </p:nvSpPr>
          <p:spPr>
            <a:xfrm>
              <a:off x="2633267" y="3882154"/>
              <a:ext cx="23599" cy="28574"/>
            </a:xfrm>
            <a:custGeom>
              <a:avLst/>
              <a:gdLst/>
              <a:ahLst/>
              <a:cxnLst/>
              <a:rect l="l" t="t" r="r" b="b"/>
              <a:pathLst>
                <a:path w="1314" h="1591" extrusionOk="0">
                  <a:moveTo>
                    <a:pt x="1314" y="0"/>
                  </a:moveTo>
                  <a:cubicBezTo>
                    <a:pt x="864" y="277"/>
                    <a:pt x="449" y="726"/>
                    <a:pt x="0" y="1003"/>
                  </a:cubicBezTo>
                  <a:lnTo>
                    <a:pt x="0" y="1590"/>
                  </a:lnTo>
                  <a:cubicBezTo>
                    <a:pt x="449" y="1141"/>
                    <a:pt x="864" y="864"/>
                    <a:pt x="1314" y="588"/>
                  </a:cubicBezTo>
                  <a:lnTo>
                    <a:pt x="1314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8"/>
            <p:cNvSpPr/>
            <p:nvPr/>
          </p:nvSpPr>
          <p:spPr>
            <a:xfrm>
              <a:off x="2630771" y="3851102"/>
              <a:ext cx="26096" cy="36028"/>
            </a:xfrm>
            <a:custGeom>
              <a:avLst/>
              <a:gdLst/>
              <a:ahLst/>
              <a:cxnLst/>
              <a:rect l="l" t="t" r="r" b="b"/>
              <a:pathLst>
                <a:path w="1453" h="2006" extrusionOk="0">
                  <a:moveTo>
                    <a:pt x="1453" y="1"/>
                  </a:moveTo>
                  <a:cubicBezTo>
                    <a:pt x="1142" y="277"/>
                    <a:pt x="865" y="450"/>
                    <a:pt x="727" y="727"/>
                  </a:cubicBezTo>
                  <a:cubicBezTo>
                    <a:pt x="416" y="865"/>
                    <a:pt x="277" y="1142"/>
                    <a:pt x="1" y="1314"/>
                  </a:cubicBezTo>
                  <a:cubicBezTo>
                    <a:pt x="139" y="1591"/>
                    <a:pt x="139" y="1867"/>
                    <a:pt x="139" y="2006"/>
                  </a:cubicBezTo>
                  <a:cubicBezTo>
                    <a:pt x="588" y="1729"/>
                    <a:pt x="865" y="1314"/>
                    <a:pt x="1280" y="1003"/>
                  </a:cubicBezTo>
                  <a:cubicBezTo>
                    <a:pt x="1280" y="1003"/>
                    <a:pt x="1453" y="1003"/>
                    <a:pt x="1453" y="865"/>
                  </a:cubicBezTo>
                  <a:lnTo>
                    <a:pt x="1453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8"/>
            <p:cNvSpPr/>
            <p:nvPr/>
          </p:nvSpPr>
          <p:spPr>
            <a:xfrm>
              <a:off x="2638224" y="3995751"/>
              <a:ext cx="26096" cy="36638"/>
            </a:xfrm>
            <a:custGeom>
              <a:avLst/>
              <a:gdLst/>
              <a:ahLst/>
              <a:cxnLst/>
              <a:rect l="l" t="t" r="r" b="b"/>
              <a:pathLst>
                <a:path w="1453" h="2040" extrusionOk="0">
                  <a:moveTo>
                    <a:pt x="1314" y="1"/>
                  </a:moveTo>
                  <a:cubicBezTo>
                    <a:pt x="1314" y="1"/>
                    <a:pt x="1176" y="1"/>
                    <a:pt x="1176" y="173"/>
                  </a:cubicBezTo>
                  <a:cubicBezTo>
                    <a:pt x="727" y="450"/>
                    <a:pt x="312" y="726"/>
                    <a:pt x="1" y="1038"/>
                  </a:cubicBezTo>
                  <a:lnTo>
                    <a:pt x="1" y="1176"/>
                  </a:lnTo>
                  <a:lnTo>
                    <a:pt x="1" y="2040"/>
                  </a:lnTo>
                  <a:cubicBezTo>
                    <a:pt x="450" y="1591"/>
                    <a:pt x="865" y="1314"/>
                    <a:pt x="1452" y="865"/>
                  </a:cubicBezTo>
                  <a:cubicBezTo>
                    <a:pt x="1452" y="588"/>
                    <a:pt x="1452" y="312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8"/>
            <p:cNvSpPr/>
            <p:nvPr/>
          </p:nvSpPr>
          <p:spPr>
            <a:xfrm>
              <a:off x="2635746" y="3962238"/>
              <a:ext cx="26096" cy="39117"/>
            </a:xfrm>
            <a:custGeom>
              <a:avLst/>
              <a:gdLst/>
              <a:ahLst/>
              <a:cxnLst/>
              <a:rect l="l" t="t" r="r" b="b"/>
              <a:pathLst>
                <a:path w="1453" h="2178" extrusionOk="0">
                  <a:moveTo>
                    <a:pt x="1314" y="0"/>
                  </a:moveTo>
                  <a:cubicBezTo>
                    <a:pt x="865" y="311"/>
                    <a:pt x="450" y="726"/>
                    <a:pt x="0" y="1002"/>
                  </a:cubicBezTo>
                  <a:lnTo>
                    <a:pt x="0" y="2178"/>
                  </a:lnTo>
                  <a:cubicBezTo>
                    <a:pt x="450" y="1867"/>
                    <a:pt x="1003" y="1452"/>
                    <a:pt x="1452" y="1175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8"/>
            <p:cNvSpPr/>
            <p:nvPr/>
          </p:nvSpPr>
          <p:spPr>
            <a:xfrm>
              <a:off x="2633267" y="3905736"/>
              <a:ext cx="26078" cy="33549"/>
            </a:xfrm>
            <a:custGeom>
              <a:avLst/>
              <a:gdLst/>
              <a:ahLst/>
              <a:cxnLst/>
              <a:rect l="l" t="t" r="r" b="b"/>
              <a:pathLst>
                <a:path w="1452" h="1868" extrusionOk="0">
                  <a:moveTo>
                    <a:pt x="1314" y="1"/>
                  </a:moveTo>
                  <a:cubicBezTo>
                    <a:pt x="864" y="277"/>
                    <a:pt x="449" y="692"/>
                    <a:pt x="0" y="1003"/>
                  </a:cubicBezTo>
                  <a:lnTo>
                    <a:pt x="0" y="1867"/>
                  </a:lnTo>
                  <a:cubicBezTo>
                    <a:pt x="138" y="1867"/>
                    <a:pt x="138" y="1729"/>
                    <a:pt x="138" y="1729"/>
                  </a:cubicBezTo>
                  <a:cubicBezTo>
                    <a:pt x="449" y="1556"/>
                    <a:pt x="588" y="1418"/>
                    <a:pt x="864" y="1280"/>
                  </a:cubicBezTo>
                  <a:cubicBezTo>
                    <a:pt x="1003" y="1141"/>
                    <a:pt x="1141" y="1003"/>
                    <a:pt x="1452" y="1003"/>
                  </a:cubicBezTo>
                  <a:cubicBezTo>
                    <a:pt x="1314" y="554"/>
                    <a:pt x="1314" y="277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8"/>
            <p:cNvSpPr/>
            <p:nvPr/>
          </p:nvSpPr>
          <p:spPr>
            <a:xfrm>
              <a:off x="2643810" y="4024308"/>
              <a:ext cx="22989" cy="15535"/>
            </a:xfrm>
            <a:custGeom>
              <a:avLst/>
              <a:gdLst/>
              <a:ahLst/>
              <a:cxnLst/>
              <a:rect l="l" t="t" r="r" b="b"/>
              <a:pathLst>
                <a:path w="1280" h="865" extrusionOk="0">
                  <a:moveTo>
                    <a:pt x="1141" y="1"/>
                  </a:moveTo>
                  <a:lnTo>
                    <a:pt x="1003" y="139"/>
                  </a:lnTo>
                  <a:cubicBezTo>
                    <a:pt x="727" y="450"/>
                    <a:pt x="416" y="726"/>
                    <a:pt x="1" y="865"/>
                  </a:cubicBezTo>
                  <a:lnTo>
                    <a:pt x="554" y="865"/>
                  </a:lnTo>
                  <a:cubicBezTo>
                    <a:pt x="727" y="865"/>
                    <a:pt x="865" y="865"/>
                    <a:pt x="1141" y="726"/>
                  </a:cubicBezTo>
                  <a:lnTo>
                    <a:pt x="1280" y="726"/>
                  </a:lnTo>
                  <a:lnTo>
                    <a:pt x="1280" y="139"/>
                  </a:lnTo>
                  <a:lnTo>
                    <a:pt x="1141" y="139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8"/>
            <p:cNvSpPr/>
            <p:nvPr/>
          </p:nvSpPr>
          <p:spPr>
            <a:xfrm>
              <a:off x="3414222" y="454949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8"/>
            <p:cNvSpPr/>
            <p:nvPr/>
          </p:nvSpPr>
          <p:spPr>
            <a:xfrm>
              <a:off x="3471335" y="4435897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138"/>
                    <a:pt x="1002" y="415"/>
                    <a:pt x="726" y="726"/>
                  </a:cubicBezTo>
                  <a:lnTo>
                    <a:pt x="726" y="864"/>
                  </a:lnTo>
                  <a:cubicBezTo>
                    <a:pt x="449" y="1728"/>
                    <a:pt x="277" y="2593"/>
                    <a:pt x="138" y="3595"/>
                  </a:cubicBezTo>
                  <a:cubicBezTo>
                    <a:pt x="0" y="3733"/>
                    <a:pt x="0" y="3871"/>
                    <a:pt x="0" y="4010"/>
                  </a:cubicBezTo>
                  <a:cubicBezTo>
                    <a:pt x="277" y="3733"/>
                    <a:pt x="588" y="3595"/>
                    <a:pt x="864" y="3318"/>
                  </a:cubicBezTo>
                  <a:cubicBezTo>
                    <a:pt x="864" y="3318"/>
                    <a:pt x="1002" y="3146"/>
                    <a:pt x="1141" y="3146"/>
                  </a:cubicBezTo>
                  <a:cubicBezTo>
                    <a:pt x="1002" y="3007"/>
                    <a:pt x="1002" y="3007"/>
                    <a:pt x="1002" y="2869"/>
                  </a:cubicBezTo>
                  <a:cubicBezTo>
                    <a:pt x="1141" y="2281"/>
                    <a:pt x="1314" y="1728"/>
                    <a:pt x="1314" y="1141"/>
                  </a:cubicBezTo>
                  <a:cubicBezTo>
                    <a:pt x="1452" y="726"/>
                    <a:pt x="1590" y="277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8"/>
            <p:cNvSpPr/>
            <p:nvPr/>
          </p:nvSpPr>
          <p:spPr>
            <a:xfrm>
              <a:off x="3572521" y="4355813"/>
              <a:ext cx="27946" cy="69541"/>
            </a:xfrm>
            <a:custGeom>
              <a:avLst/>
              <a:gdLst/>
              <a:ahLst/>
              <a:cxnLst/>
              <a:rect l="l" t="t" r="r" b="b"/>
              <a:pathLst>
                <a:path w="1556" h="3872" extrusionOk="0">
                  <a:moveTo>
                    <a:pt x="1556" y="0"/>
                  </a:moveTo>
                  <a:lnTo>
                    <a:pt x="1556" y="0"/>
                  </a:lnTo>
                  <a:cubicBezTo>
                    <a:pt x="1279" y="277"/>
                    <a:pt x="864" y="553"/>
                    <a:pt x="415" y="864"/>
                  </a:cubicBezTo>
                  <a:lnTo>
                    <a:pt x="415" y="1003"/>
                  </a:lnTo>
                  <a:cubicBezTo>
                    <a:pt x="277" y="1867"/>
                    <a:pt x="138" y="2593"/>
                    <a:pt x="0" y="3457"/>
                  </a:cubicBezTo>
                  <a:lnTo>
                    <a:pt x="0" y="3872"/>
                  </a:lnTo>
                  <a:cubicBezTo>
                    <a:pt x="415" y="3595"/>
                    <a:pt x="864" y="3284"/>
                    <a:pt x="1279" y="2869"/>
                  </a:cubicBezTo>
                  <a:cubicBezTo>
                    <a:pt x="1141" y="2869"/>
                    <a:pt x="1141" y="2731"/>
                    <a:pt x="1141" y="2731"/>
                  </a:cubicBezTo>
                  <a:cubicBezTo>
                    <a:pt x="1141" y="2143"/>
                    <a:pt x="1279" y="1556"/>
                    <a:pt x="1417" y="1003"/>
                  </a:cubicBezTo>
                  <a:cubicBezTo>
                    <a:pt x="1417" y="692"/>
                    <a:pt x="1556" y="277"/>
                    <a:pt x="1556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8"/>
            <p:cNvSpPr/>
            <p:nvPr/>
          </p:nvSpPr>
          <p:spPr>
            <a:xfrm>
              <a:off x="3414222" y="4479971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277"/>
                    <a:pt x="1175" y="415"/>
                    <a:pt x="1037" y="553"/>
                  </a:cubicBezTo>
                  <a:cubicBezTo>
                    <a:pt x="864" y="692"/>
                    <a:pt x="726" y="692"/>
                    <a:pt x="726" y="864"/>
                  </a:cubicBezTo>
                  <a:cubicBezTo>
                    <a:pt x="588" y="1003"/>
                    <a:pt x="588" y="1279"/>
                    <a:pt x="588" y="1556"/>
                  </a:cubicBezTo>
                  <a:cubicBezTo>
                    <a:pt x="449" y="1867"/>
                    <a:pt x="449" y="2143"/>
                    <a:pt x="311" y="2420"/>
                  </a:cubicBezTo>
                  <a:cubicBezTo>
                    <a:pt x="173" y="2869"/>
                    <a:pt x="0" y="3457"/>
                    <a:pt x="0" y="4010"/>
                  </a:cubicBezTo>
                  <a:cubicBezTo>
                    <a:pt x="311" y="3733"/>
                    <a:pt x="726" y="3595"/>
                    <a:pt x="1037" y="3284"/>
                  </a:cubicBezTo>
                  <a:lnTo>
                    <a:pt x="1037" y="3007"/>
                  </a:lnTo>
                  <a:cubicBezTo>
                    <a:pt x="1037" y="2420"/>
                    <a:pt x="1175" y="1867"/>
                    <a:pt x="1314" y="1141"/>
                  </a:cubicBezTo>
                  <a:cubicBezTo>
                    <a:pt x="1452" y="864"/>
                    <a:pt x="1452" y="415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8"/>
            <p:cNvSpPr/>
            <p:nvPr/>
          </p:nvSpPr>
          <p:spPr>
            <a:xfrm>
              <a:off x="3442778" y="4458868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452" y="0"/>
                  </a:moveTo>
                  <a:cubicBezTo>
                    <a:pt x="1175" y="138"/>
                    <a:pt x="1002" y="449"/>
                    <a:pt x="726" y="588"/>
                  </a:cubicBezTo>
                  <a:cubicBezTo>
                    <a:pt x="449" y="1728"/>
                    <a:pt x="138" y="2904"/>
                    <a:pt x="0" y="4044"/>
                  </a:cubicBezTo>
                  <a:cubicBezTo>
                    <a:pt x="449" y="3768"/>
                    <a:pt x="864" y="3457"/>
                    <a:pt x="1175" y="3042"/>
                  </a:cubicBezTo>
                  <a:lnTo>
                    <a:pt x="1002" y="2904"/>
                  </a:lnTo>
                  <a:cubicBezTo>
                    <a:pt x="1002" y="2316"/>
                    <a:pt x="1175" y="1728"/>
                    <a:pt x="1314" y="1175"/>
                  </a:cubicBezTo>
                  <a:cubicBezTo>
                    <a:pt x="1452" y="726"/>
                    <a:pt x="1452" y="311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8"/>
            <p:cNvSpPr/>
            <p:nvPr/>
          </p:nvSpPr>
          <p:spPr>
            <a:xfrm>
              <a:off x="3753163" y="4200621"/>
              <a:ext cx="31053" cy="82580"/>
            </a:xfrm>
            <a:custGeom>
              <a:avLst/>
              <a:gdLst/>
              <a:ahLst/>
              <a:cxnLst/>
              <a:rect l="l" t="t" r="r" b="b"/>
              <a:pathLst>
                <a:path w="1729" h="4598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865" y="553"/>
                    <a:pt x="588" y="1002"/>
                  </a:cubicBezTo>
                  <a:cubicBezTo>
                    <a:pt x="450" y="2005"/>
                    <a:pt x="139" y="3007"/>
                    <a:pt x="1" y="4148"/>
                  </a:cubicBezTo>
                  <a:lnTo>
                    <a:pt x="1" y="4597"/>
                  </a:lnTo>
                  <a:cubicBezTo>
                    <a:pt x="450" y="4321"/>
                    <a:pt x="727" y="4010"/>
                    <a:pt x="1176" y="3595"/>
                  </a:cubicBezTo>
                  <a:cubicBezTo>
                    <a:pt x="1176" y="2592"/>
                    <a:pt x="1452" y="1555"/>
                    <a:pt x="1591" y="553"/>
                  </a:cubicBezTo>
                  <a:cubicBezTo>
                    <a:pt x="1591" y="277"/>
                    <a:pt x="1591" y="138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8"/>
            <p:cNvSpPr/>
            <p:nvPr/>
          </p:nvSpPr>
          <p:spPr>
            <a:xfrm>
              <a:off x="3502369" y="4409819"/>
              <a:ext cx="31053" cy="72648"/>
            </a:xfrm>
            <a:custGeom>
              <a:avLst/>
              <a:gdLst/>
              <a:ahLst/>
              <a:cxnLst/>
              <a:rect l="l" t="t" r="r" b="b"/>
              <a:pathLst>
                <a:path w="1729" h="4045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1003" y="588"/>
                    <a:pt x="588" y="865"/>
                  </a:cubicBezTo>
                  <a:cubicBezTo>
                    <a:pt x="450" y="1867"/>
                    <a:pt x="139" y="3042"/>
                    <a:pt x="0" y="4045"/>
                  </a:cubicBezTo>
                  <a:cubicBezTo>
                    <a:pt x="139" y="4045"/>
                    <a:pt x="277" y="3906"/>
                    <a:pt x="450" y="3733"/>
                  </a:cubicBezTo>
                  <a:cubicBezTo>
                    <a:pt x="726" y="3457"/>
                    <a:pt x="1003" y="3180"/>
                    <a:pt x="1314" y="3042"/>
                  </a:cubicBezTo>
                  <a:cubicBezTo>
                    <a:pt x="1314" y="2869"/>
                    <a:pt x="1141" y="2869"/>
                    <a:pt x="1141" y="2731"/>
                  </a:cubicBezTo>
                  <a:cubicBezTo>
                    <a:pt x="1314" y="2178"/>
                    <a:pt x="1314" y="1590"/>
                    <a:pt x="1452" y="1003"/>
                  </a:cubicBezTo>
                  <a:cubicBezTo>
                    <a:pt x="1590" y="726"/>
                    <a:pt x="1590" y="277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8"/>
            <p:cNvSpPr/>
            <p:nvPr/>
          </p:nvSpPr>
          <p:spPr>
            <a:xfrm>
              <a:off x="3398686" y="4505420"/>
              <a:ext cx="15553" cy="52156"/>
            </a:xfrm>
            <a:custGeom>
              <a:avLst/>
              <a:gdLst/>
              <a:ahLst/>
              <a:cxnLst/>
              <a:rect l="l" t="t" r="r" b="b"/>
              <a:pathLst>
                <a:path w="866" h="2904" extrusionOk="0">
                  <a:moveTo>
                    <a:pt x="865" y="0"/>
                  </a:moveTo>
                  <a:cubicBezTo>
                    <a:pt x="589" y="139"/>
                    <a:pt x="312" y="312"/>
                    <a:pt x="1" y="450"/>
                  </a:cubicBezTo>
                  <a:cubicBezTo>
                    <a:pt x="1" y="1314"/>
                    <a:pt x="174" y="2178"/>
                    <a:pt x="174" y="2904"/>
                  </a:cubicBezTo>
                  <a:lnTo>
                    <a:pt x="312" y="2904"/>
                  </a:lnTo>
                  <a:lnTo>
                    <a:pt x="312" y="2731"/>
                  </a:lnTo>
                  <a:lnTo>
                    <a:pt x="312" y="2593"/>
                  </a:lnTo>
                  <a:cubicBezTo>
                    <a:pt x="312" y="2316"/>
                    <a:pt x="312" y="2040"/>
                    <a:pt x="450" y="1729"/>
                  </a:cubicBezTo>
                  <a:cubicBezTo>
                    <a:pt x="450" y="1452"/>
                    <a:pt x="589" y="1176"/>
                    <a:pt x="589" y="865"/>
                  </a:cubicBezTo>
                  <a:cubicBezTo>
                    <a:pt x="727" y="588"/>
                    <a:pt x="727" y="312"/>
                    <a:pt x="86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8"/>
            <p:cNvSpPr/>
            <p:nvPr/>
          </p:nvSpPr>
          <p:spPr>
            <a:xfrm>
              <a:off x="3693572" y="4254627"/>
              <a:ext cx="26096" cy="77605"/>
            </a:xfrm>
            <a:custGeom>
              <a:avLst/>
              <a:gdLst/>
              <a:ahLst/>
              <a:cxnLst/>
              <a:rect l="l" t="t" r="r" b="b"/>
              <a:pathLst>
                <a:path w="1453" h="4321" extrusionOk="0">
                  <a:moveTo>
                    <a:pt x="1452" y="0"/>
                  </a:moveTo>
                  <a:cubicBezTo>
                    <a:pt x="1176" y="277"/>
                    <a:pt x="865" y="588"/>
                    <a:pt x="588" y="726"/>
                  </a:cubicBezTo>
                  <a:cubicBezTo>
                    <a:pt x="450" y="2005"/>
                    <a:pt x="173" y="3042"/>
                    <a:pt x="0" y="4183"/>
                  </a:cubicBezTo>
                  <a:lnTo>
                    <a:pt x="0" y="4321"/>
                  </a:lnTo>
                  <a:cubicBezTo>
                    <a:pt x="0" y="4183"/>
                    <a:pt x="173" y="4183"/>
                    <a:pt x="173" y="4183"/>
                  </a:cubicBezTo>
                  <a:cubicBezTo>
                    <a:pt x="450" y="4044"/>
                    <a:pt x="726" y="3733"/>
                    <a:pt x="1037" y="3595"/>
                  </a:cubicBezTo>
                  <a:cubicBezTo>
                    <a:pt x="1037" y="2454"/>
                    <a:pt x="1314" y="1452"/>
                    <a:pt x="1452" y="277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8"/>
            <p:cNvSpPr/>
            <p:nvPr/>
          </p:nvSpPr>
          <p:spPr>
            <a:xfrm>
              <a:off x="3722128" y="4226070"/>
              <a:ext cx="28574" cy="83191"/>
            </a:xfrm>
            <a:custGeom>
              <a:avLst/>
              <a:gdLst/>
              <a:ahLst/>
              <a:cxnLst/>
              <a:rect l="l" t="t" r="r" b="b"/>
              <a:pathLst>
                <a:path w="1591" h="4632" extrusionOk="0">
                  <a:moveTo>
                    <a:pt x="1590" y="0"/>
                  </a:moveTo>
                  <a:cubicBezTo>
                    <a:pt x="1314" y="450"/>
                    <a:pt x="865" y="726"/>
                    <a:pt x="450" y="1003"/>
                  </a:cubicBezTo>
                  <a:cubicBezTo>
                    <a:pt x="450" y="2178"/>
                    <a:pt x="139" y="3180"/>
                    <a:pt x="0" y="4321"/>
                  </a:cubicBezTo>
                  <a:lnTo>
                    <a:pt x="0" y="4632"/>
                  </a:lnTo>
                  <a:cubicBezTo>
                    <a:pt x="311" y="4321"/>
                    <a:pt x="726" y="4044"/>
                    <a:pt x="1176" y="3768"/>
                  </a:cubicBezTo>
                  <a:cubicBezTo>
                    <a:pt x="1003" y="2454"/>
                    <a:pt x="1452" y="1314"/>
                    <a:pt x="1590" y="138"/>
                  </a:cubicBezTo>
                  <a:lnTo>
                    <a:pt x="1590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8"/>
            <p:cNvSpPr/>
            <p:nvPr/>
          </p:nvSpPr>
          <p:spPr>
            <a:xfrm>
              <a:off x="3603556" y="4332214"/>
              <a:ext cx="25467" cy="70170"/>
            </a:xfrm>
            <a:custGeom>
              <a:avLst/>
              <a:gdLst/>
              <a:ahLst/>
              <a:cxnLst/>
              <a:rect l="l" t="t" r="r" b="b"/>
              <a:pathLst>
                <a:path w="1418" h="3907" extrusionOk="0">
                  <a:moveTo>
                    <a:pt x="1418" y="1"/>
                  </a:moveTo>
                  <a:lnTo>
                    <a:pt x="1279" y="139"/>
                  </a:lnTo>
                  <a:cubicBezTo>
                    <a:pt x="1003" y="450"/>
                    <a:pt x="865" y="588"/>
                    <a:pt x="553" y="727"/>
                  </a:cubicBezTo>
                  <a:cubicBezTo>
                    <a:pt x="415" y="1729"/>
                    <a:pt x="139" y="2593"/>
                    <a:pt x="0" y="3596"/>
                  </a:cubicBezTo>
                  <a:lnTo>
                    <a:pt x="0" y="3907"/>
                  </a:lnTo>
                  <a:cubicBezTo>
                    <a:pt x="139" y="3734"/>
                    <a:pt x="415" y="3457"/>
                    <a:pt x="692" y="3319"/>
                  </a:cubicBezTo>
                  <a:cubicBezTo>
                    <a:pt x="692" y="3319"/>
                    <a:pt x="865" y="3181"/>
                    <a:pt x="1003" y="3043"/>
                  </a:cubicBezTo>
                  <a:cubicBezTo>
                    <a:pt x="1003" y="3043"/>
                    <a:pt x="865" y="3043"/>
                    <a:pt x="865" y="2870"/>
                  </a:cubicBezTo>
                  <a:cubicBezTo>
                    <a:pt x="1003" y="2317"/>
                    <a:pt x="1141" y="1867"/>
                    <a:pt x="1279" y="1314"/>
                  </a:cubicBezTo>
                  <a:cubicBezTo>
                    <a:pt x="1279" y="865"/>
                    <a:pt x="1418" y="450"/>
                    <a:pt x="1418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8"/>
            <p:cNvSpPr/>
            <p:nvPr/>
          </p:nvSpPr>
          <p:spPr>
            <a:xfrm>
              <a:off x="3841311" y="4141012"/>
              <a:ext cx="13057" cy="72038"/>
            </a:xfrm>
            <a:custGeom>
              <a:avLst/>
              <a:gdLst/>
              <a:ahLst/>
              <a:cxnLst/>
              <a:rect l="l" t="t" r="r" b="b"/>
              <a:pathLst>
                <a:path w="727" h="4011" extrusionOk="0">
                  <a:moveTo>
                    <a:pt x="727" y="1"/>
                  </a:moveTo>
                  <a:cubicBezTo>
                    <a:pt x="589" y="139"/>
                    <a:pt x="416" y="277"/>
                    <a:pt x="277" y="416"/>
                  </a:cubicBezTo>
                  <a:cubicBezTo>
                    <a:pt x="277" y="1576"/>
                    <a:pt x="143" y="2838"/>
                    <a:pt x="6" y="3968"/>
                  </a:cubicBezTo>
                  <a:lnTo>
                    <a:pt x="6" y="3968"/>
                  </a:lnTo>
                  <a:cubicBezTo>
                    <a:pt x="32" y="3870"/>
                    <a:pt x="155" y="3856"/>
                    <a:pt x="277" y="3734"/>
                  </a:cubicBezTo>
                  <a:lnTo>
                    <a:pt x="277" y="3596"/>
                  </a:lnTo>
                  <a:cubicBezTo>
                    <a:pt x="416" y="3146"/>
                    <a:pt x="416" y="2870"/>
                    <a:pt x="416" y="2593"/>
                  </a:cubicBezTo>
                  <a:cubicBezTo>
                    <a:pt x="589" y="1729"/>
                    <a:pt x="727" y="865"/>
                    <a:pt x="727" y="1"/>
                  </a:cubicBezTo>
                  <a:close/>
                  <a:moveTo>
                    <a:pt x="6" y="3968"/>
                  </a:moveTo>
                  <a:cubicBezTo>
                    <a:pt x="3" y="3981"/>
                    <a:pt x="1" y="3995"/>
                    <a:pt x="1" y="4010"/>
                  </a:cubicBezTo>
                  <a:cubicBezTo>
                    <a:pt x="3" y="3996"/>
                    <a:pt x="4" y="3982"/>
                    <a:pt x="6" y="3968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8"/>
            <p:cNvSpPr/>
            <p:nvPr/>
          </p:nvSpPr>
          <p:spPr>
            <a:xfrm>
              <a:off x="3869867" y="4132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8"/>
            <p:cNvSpPr/>
            <p:nvPr/>
          </p:nvSpPr>
          <p:spPr>
            <a:xfrm>
              <a:off x="3631484" y="4306154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311"/>
                    <a:pt x="865" y="588"/>
                    <a:pt x="588" y="864"/>
                  </a:cubicBezTo>
                  <a:cubicBezTo>
                    <a:pt x="588" y="1452"/>
                    <a:pt x="450" y="2039"/>
                    <a:pt x="312" y="2592"/>
                  </a:cubicBezTo>
                  <a:cubicBezTo>
                    <a:pt x="174" y="3042"/>
                    <a:pt x="1" y="3629"/>
                    <a:pt x="1" y="4044"/>
                  </a:cubicBezTo>
                  <a:cubicBezTo>
                    <a:pt x="450" y="3768"/>
                    <a:pt x="727" y="3457"/>
                    <a:pt x="1176" y="3180"/>
                  </a:cubicBezTo>
                  <a:lnTo>
                    <a:pt x="1176" y="3042"/>
                  </a:lnTo>
                  <a:cubicBezTo>
                    <a:pt x="1176" y="2039"/>
                    <a:pt x="1314" y="1037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8"/>
            <p:cNvSpPr/>
            <p:nvPr/>
          </p:nvSpPr>
          <p:spPr>
            <a:xfrm>
              <a:off x="3533404" y="4381263"/>
              <a:ext cx="36028" cy="75127"/>
            </a:xfrm>
            <a:custGeom>
              <a:avLst/>
              <a:gdLst/>
              <a:ahLst/>
              <a:cxnLst/>
              <a:rect l="l" t="t" r="r" b="b"/>
              <a:pathLst>
                <a:path w="2006" h="4183" extrusionOk="0">
                  <a:moveTo>
                    <a:pt x="2005" y="0"/>
                  </a:moveTo>
                  <a:lnTo>
                    <a:pt x="2005" y="0"/>
                  </a:lnTo>
                  <a:cubicBezTo>
                    <a:pt x="1591" y="312"/>
                    <a:pt x="1141" y="588"/>
                    <a:pt x="865" y="865"/>
                  </a:cubicBezTo>
                  <a:lnTo>
                    <a:pt x="726" y="1003"/>
                  </a:lnTo>
                  <a:cubicBezTo>
                    <a:pt x="726" y="1176"/>
                    <a:pt x="726" y="1176"/>
                    <a:pt x="588" y="1176"/>
                  </a:cubicBezTo>
                  <a:cubicBezTo>
                    <a:pt x="588" y="2040"/>
                    <a:pt x="277" y="2904"/>
                    <a:pt x="139" y="3768"/>
                  </a:cubicBezTo>
                  <a:cubicBezTo>
                    <a:pt x="139" y="3906"/>
                    <a:pt x="139" y="4045"/>
                    <a:pt x="1" y="4183"/>
                  </a:cubicBezTo>
                  <a:lnTo>
                    <a:pt x="139" y="4183"/>
                  </a:lnTo>
                  <a:cubicBezTo>
                    <a:pt x="588" y="3768"/>
                    <a:pt x="1141" y="3319"/>
                    <a:pt x="1591" y="3042"/>
                  </a:cubicBezTo>
                  <a:lnTo>
                    <a:pt x="1591" y="2904"/>
                  </a:lnTo>
                  <a:cubicBezTo>
                    <a:pt x="1591" y="1867"/>
                    <a:pt x="1729" y="1003"/>
                    <a:pt x="200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8"/>
            <p:cNvSpPr/>
            <p:nvPr/>
          </p:nvSpPr>
          <p:spPr>
            <a:xfrm>
              <a:off x="3665626" y="4278208"/>
              <a:ext cx="25485" cy="74516"/>
            </a:xfrm>
            <a:custGeom>
              <a:avLst/>
              <a:gdLst/>
              <a:ahLst/>
              <a:cxnLst/>
              <a:rect l="l" t="t" r="r" b="b"/>
              <a:pathLst>
                <a:path w="1419" h="4149" extrusionOk="0">
                  <a:moveTo>
                    <a:pt x="1418" y="1"/>
                  </a:moveTo>
                  <a:cubicBezTo>
                    <a:pt x="1142" y="277"/>
                    <a:pt x="865" y="554"/>
                    <a:pt x="416" y="1003"/>
                  </a:cubicBezTo>
                  <a:cubicBezTo>
                    <a:pt x="277" y="1556"/>
                    <a:pt x="139" y="2282"/>
                    <a:pt x="139" y="3008"/>
                  </a:cubicBezTo>
                  <a:cubicBezTo>
                    <a:pt x="1" y="3457"/>
                    <a:pt x="1" y="3734"/>
                    <a:pt x="1" y="4010"/>
                  </a:cubicBezTo>
                  <a:lnTo>
                    <a:pt x="1" y="4148"/>
                  </a:lnTo>
                  <a:cubicBezTo>
                    <a:pt x="277" y="3872"/>
                    <a:pt x="554" y="3734"/>
                    <a:pt x="1003" y="3457"/>
                  </a:cubicBezTo>
                  <a:cubicBezTo>
                    <a:pt x="1003" y="2282"/>
                    <a:pt x="1280" y="1280"/>
                    <a:pt x="1418" y="139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8"/>
            <p:cNvSpPr/>
            <p:nvPr/>
          </p:nvSpPr>
          <p:spPr>
            <a:xfrm>
              <a:off x="3784198" y="4174543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277"/>
                    <a:pt x="865" y="588"/>
                    <a:pt x="589" y="864"/>
                  </a:cubicBezTo>
                  <a:cubicBezTo>
                    <a:pt x="589" y="2005"/>
                    <a:pt x="312" y="3180"/>
                    <a:pt x="139" y="4321"/>
                  </a:cubicBezTo>
                  <a:cubicBezTo>
                    <a:pt x="139" y="4459"/>
                    <a:pt x="139" y="4459"/>
                    <a:pt x="1" y="4597"/>
                  </a:cubicBezTo>
                  <a:cubicBezTo>
                    <a:pt x="450" y="4321"/>
                    <a:pt x="865" y="4044"/>
                    <a:pt x="1176" y="3733"/>
                  </a:cubicBezTo>
                  <a:lnTo>
                    <a:pt x="1176" y="3595"/>
                  </a:lnTo>
                  <a:cubicBezTo>
                    <a:pt x="1314" y="2869"/>
                    <a:pt x="1314" y="2143"/>
                    <a:pt x="1453" y="1452"/>
                  </a:cubicBezTo>
                  <a:cubicBezTo>
                    <a:pt x="1453" y="1003"/>
                    <a:pt x="1591" y="588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8"/>
            <p:cNvSpPr/>
            <p:nvPr/>
          </p:nvSpPr>
          <p:spPr>
            <a:xfrm>
              <a:off x="3817729" y="4156529"/>
              <a:ext cx="18642" cy="75145"/>
            </a:xfrm>
            <a:custGeom>
              <a:avLst/>
              <a:gdLst/>
              <a:ahLst/>
              <a:cxnLst/>
              <a:rect l="l" t="t" r="r" b="b"/>
              <a:pathLst>
                <a:path w="1038" h="4184" extrusionOk="0">
                  <a:moveTo>
                    <a:pt x="1037" y="1"/>
                  </a:moveTo>
                  <a:lnTo>
                    <a:pt x="1037" y="1"/>
                  </a:lnTo>
                  <a:cubicBezTo>
                    <a:pt x="726" y="139"/>
                    <a:pt x="588" y="277"/>
                    <a:pt x="312" y="554"/>
                  </a:cubicBezTo>
                  <a:cubicBezTo>
                    <a:pt x="312" y="1591"/>
                    <a:pt x="173" y="2593"/>
                    <a:pt x="0" y="3457"/>
                  </a:cubicBezTo>
                  <a:lnTo>
                    <a:pt x="0" y="4183"/>
                  </a:lnTo>
                  <a:cubicBezTo>
                    <a:pt x="173" y="4010"/>
                    <a:pt x="450" y="3872"/>
                    <a:pt x="588" y="3596"/>
                  </a:cubicBezTo>
                  <a:cubicBezTo>
                    <a:pt x="726" y="3008"/>
                    <a:pt x="726" y="2455"/>
                    <a:pt x="865" y="1867"/>
                  </a:cubicBezTo>
                  <a:cubicBezTo>
                    <a:pt x="865" y="1280"/>
                    <a:pt x="1037" y="554"/>
                    <a:pt x="1037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8"/>
            <p:cNvSpPr/>
            <p:nvPr/>
          </p:nvSpPr>
          <p:spPr>
            <a:xfrm>
              <a:off x="2992700" y="4138533"/>
              <a:ext cx="36638" cy="38506"/>
            </a:xfrm>
            <a:custGeom>
              <a:avLst/>
              <a:gdLst/>
              <a:ahLst/>
              <a:cxnLst/>
              <a:rect l="l" t="t" r="r" b="b"/>
              <a:pathLst>
                <a:path w="2040" h="2144" extrusionOk="0">
                  <a:moveTo>
                    <a:pt x="2040" y="1"/>
                  </a:moveTo>
                  <a:lnTo>
                    <a:pt x="1829" y="199"/>
                  </a:lnTo>
                  <a:lnTo>
                    <a:pt x="1829" y="199"/>
                  </a:lnTo>
                  <a:cubicBezTo>
                    <a:pt x="1938" y="131"/>
                    <a:pt x="2040" y="106"/>
                    <a:pt x="2040" y="1"/>
                  </a:cubicBezTo>
                  <a:close/>
                  <a:moveTo>
                    <a:pt x="1829" y="199"/>
                  </a:moveTo>
                  <a:cubicBezTo>
                    <a:pt x="1795" y="220"/>
                    <a:pt x="1761" y="245"/>
                    <a:pt x="1729" y="277"/>
                  </a:cubicBezTo>
                  <a:lnTo>
                    <a:pt x="1452" y="554"/>
                  </a:lnTo>
                  <a:lnTo>
                    <a:pt x="1590" y="415"/>
                  </a:lnTo>
                  <a:lnTo>
                    <a:pt x="1590" y="415"/>
                  </a:lnTo>
                  <a:cubicBezTo>
                    <a:pt x="1590" y="418"/>
                    <a:pt x="1590" y="421"/>
                    <a:pt x="1590" y="424"/>
                  </a:cubicBezTo>
                  <a:lnTo>
                    <a:pt x="1590" y="424"/>
                  </a:lnTo>
                  <a:lnTo>
                    <a:pt x="1829" y="199"/>
                  </a:lnTo>
                  <a:close/>
                  <a:moveTo>
                    <a:pt x="1590" y="424"/>
                  </a:moveTo>
                  <a:lnTo>
                    <a:pt x="1452" y="554"/>
                  </a:lnTo>
                  <a:lnTo>
                    <a:pt x="1452" y="554"/>
                  </a:lnTo>
                  <a:cubicBezTo>
                    <a:pt x="1452" y="554"/>
                    <a:pt x="1585" y="554"/>
                    <a:pt x="1590" y="424"/>
                  </a:cubicBezTo>
                  <a:close/>
                  <a:moveTo>
                    <a:pt x="1452" y="554"/>
                  </a:moveTo>
                  <a:lnTo>
                    <a:pt x="1452" y="554"/>
                  </a:lnTo>
                  <a:lnTo>
                    <a:pt x="1452" y="554"/>
                  </a:lnTo>
                  <a:close/>
                  <a:moveTo>
                    <a:pt x="1447" y="558"/>
                  </a:moveTo>
                  <a:lnTo>
                    <a:pt x="0" y="2005"/>
                  </a:lnTo>
                  <a:lnTo>
                    <a:pt x="0" y="2144"/>
                  </a:lnTo>
                  <a:lnTo>
                    <a:pt x="139" y="2005"/>
                  </a:lnTo>
                  <a:cubicBezTo>
                    <a:pt x="586" y="1420"/>
                    <a:pt x="1000" y="1006"/>
                    <a:pt x="1447" y="558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8"/>
            <p:cNvSpPr/>
            <p:nvPr/>
          </p:nvSpPr>
          <p:spPr>
            <a:xfrm>
              <a:off x="2917574" y="4078942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3457" y="726"/>
                  </a:moveTo>
                  <a:cubicBezTo>
                    <a:pt x="3907" y="1003"/>
                    <a:pt x="4183" y="1279"/>
                    <a:pt x="4494" y="1590"/>
                  </a:cubicBezTo>
                  <a:cubicBezTo>
                    <a:pt x="4633" y="1729"/>
                    <a:pt x="4633" y="2005"/>
                    <a:pt x="4494" y="2005"/>
                  </a:cubicBezTo>
                  <a:cubicBezTo>
                    <a:pt x="4494" y="2143"/>
                    <a:pt x="4322" y="2143"/>
                    <a:pt x="4322" y="2143"/>
                  </a:cubicBezTo>
                  <a:lnTo>
                    <a:pt x="3907" y="2143"/>
                  </a:lnTo>
                  <a:lnTo>
                    <a:pt x="4045" y="2282"/>
                  </a:lnTo>
                  <a:lnTo>
                    <a:pt x="4045" y="2454"/>
                  </a:lnTo>
                  <a:cubicBezTo>
                    <a:pt x="4045" y="2593"/>
                    <a:pt x="4045" y="2593"/>
                    <a:pt x="3907" y="2731"/>
                  </a:cubicBezTo>
                  <a:cubicBezTo>
                    <a:pt x="3769" y="2731"/>
                    <a:pt x="3630" y="2731"/>
                    <a:pt x="3457" y="2593"/>
                  </a:cubicBezTo>
                  <a:cubicBezTo>
                    <a:pt x="3319" y="2282"/>
                    <a:pt x="3181" y="2005"/>
                    <a:pt x="2904" y="1867"/>
                  </a:cubicBezTo>
                  <a:cubicBezTo>
                    <a:pt x="2904" y="1729"/>
                    <a:pt x="2766" y="1729"/>
                    <a:pt x="2766" y="1590"/>
                  </a:cubicBezTo>
                  <a:lnTo>
                    <a:pt x="2766" y="1279"/>
                  </a:lnTo>
                  <a:cubicBezTo>
                    <a:pt x="2904" y="1279"/>
                    <a:pt x="2904" y="1141"/>
                    <a:pt x="3043" y="1141"/>
                  </a:cubicBezTo>
                  <a:cubicBezTo>
                    <a:pt x="3181" y="1141"/>
                    <a:pt x="3181" y="1141"/>
                    <a:pt x="3181" y="1279"/>
                  </a:cubicBezTo>
                  <a:lnTo>
                    <a:pt x="3181" y="1141"/>
                  </a:lnTo>
                  <a:cubicBezTo>
                    <a:pt x="3043" y="1141"/>
                    <a:pt x="3043" y="864"/>
                    <a:pt x="3043" y="726"/>
                  </a:cubicBezTo>
                  <a:close/>
                  <a:moveTo>
                    <a:pt x="2593" y="1867"/>
                  </a:moveTo>
                  <a:cubicBezTo>
                    <a:pt x="3043" y="2005"/>
                    <a:pt x="3457" y="2454"/>
                    <a:pt x="3457" y="2869"/>
                  </a:cubicBezTo>
                  <a:cubicBezTo>
                    <a:pt x="3457" y="3007"/>
                    <a:pt x="3457" y="3319"/>
                    <a:pt x="3181" y="3457"/>
                  </a:cubicBezTo>
                  <a:cubicBezTo>
                    <a:pt x="3043" y="3595"/>
                    <a:pt x="2904" y="3733"/>
                    <a:pt x="2593" y="3733"/>
                  </a:cubicBezTo>
                  <a:cubicBezTo>
                    <a:pt x="2455" y="3733"/>
                    <a:pt x="2317" y="3595"/>
                    <a:pt x="2179" y="3457"/>
                  </a:cubicBezTo>
                  <a:cubicBezTo>
                    <a:pt x="2040" y="3319"/>
                    <a:pt x="1902" y="3146"/>
                    <a:pt x="1902" y="3007"/>
                  </a:cubicBezTo>
                  <a:lnTo>
                    <a:pt x="1902" y="2454"/>
                  </a:lnTo>
                  <a:cubicBezTo>
                    <a:pt x="1902" y="2282"/>
                    <a:pt x="2040" y="2282"/>
                    <a:pt x="2040" y="2143"/>
                  </a:cubicBezTo>
                  <a:cubicBezTo>
                    <a:pt x="2179" y="2143"/>
                    <a:pt x="2179" y="2005"/>
                    <a:pt x="2179" y="2005"/>
                  </a:cubicBezTo>
                  <a:cubicBezTo>
                    <a:pt x="2317" y="1867"/>
                    <a:pt x="2317" y="1867"/>
                    <a:pt x="2455" y="1867"/>
                  </a:cubicBezTo>
                  <a:close/>
                  <a:moveTo>
                    <a:pt x="2904" y="0"/>
                  </a:moveTo>
                  <a:cubicBezTo>
                    <a:pt x="2766" y="0"/>
                    <a:pt x="2766" y="139"/>
                    <a:pt x="2766" y="139"/>
                  </a:cubicBezTo>
                  <a:lnTo>
                    <a:pt x="2593" y="139"/>
                  </a:lnTo>
                  <a:cubicBezTo>
                    <a:pt x="2179" y="277"/>
                    <a:pt x="1902" y="553"/>
                    <a:pt x="1591" y="864"/>
                  </a:cubicBezTo>
                  <a:cubicBezTo>
                    <a:pt x="1038" y="1279"/>
                    <a:pt x="589" y="1867"/>
                    <a:pt x="1" y="2454"/>
                  </a:cubicBezTo>
                  <a:cubicBezTo>
                    <a:pt x="450" y="2731"/>
                    <a:pt x="865" y="3146"/>
                    <a:pt x="1314" y="3457"/>
                  </a:cubicBezTo>
                  <a:cubicBezTo>
                    <a:pt x="2040" y="3872"/>
                    <a:pt x="2766" y="4321"/>
                    <a:pt x="3630" y="4597"/>
                  </a:cubicBezTo>
                  <a:cubicBezTo>
                    <a:pt x="4322" y="3872"/>
                    <a:pt x="5186" y="3007"/>
                    <a:pt x="6050" y="2282"/>
                  </a:cubicBezTo>
                  <a:cubicBezTo>
                    <a:pt x="5359" y="1729"/>
                    <a:pt x="4494" y="1003"/>
                    <a:pt x="3769" y="415"/>
                  </a:cubicBezTo>
                  <a:cubicBezTo>
                    <a:pt x="3457" y="277"/>
                    <a:pt x="3181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8"/>
            <p:cNvSpPr/>
            <p:nvPr/>
          </p:nvSpPr>
          <p:spPr>
            <a:xfrm>
              <a:off x="2967251" y="4172065"/>
              <a:ext cx="7453" cy="4975"/>
            </a:xfrm>
            <a:custGeom>
              <a:avLst/>
              <a:gdLst/>
              <a:ahLst/>
              <a:cxnLst/>
              <a:rect l="l" t="t" r="r" b="b"/>
              <a:pathLst>
                <a:path w="415" h="277" extrusionOk="0">
                  <a:moveTo>
                    <a:pt x="0" y="0"/>
                  </a:moveTo>
                  <a:cubicBezTo>
                    <a:pt x="138" y="138"/>
                    <a:pt x="138" y="138"/>
                    <a:pt x="277" y="277"/>
                  </a:cubicBezTo>
                  <a:lnTo>
                    <a:pt x="415" y="277"/>
                  </a:lnTo>
                  <a:cubicBezTo>
                    <a:pt x="277" y="138"/>
                    <a:pt x="138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8"/>
            <p:cNvSpPr/>
            <p:nvPr/>
          </p:nvSpPr>
          <p:spPr>
            <a:xfrm>
              <a:off x="2974687" y="4063425"/>
              <a:ext cx="4993" cy="4975"/>
            </a:xfrm>
            <a:custGeom>
              <a:avLst/>
              <a:gdLst/>
              <a:ahLst/>
              <a:cxnLst/>
              <a:rect l="l" t="t" r="r" b="b"/>
              <a:pathLst>
                <a:path w="278" h="277" extrusionOk="0">
                  <a:moveTo>
                    <a:pt x="1" y="0"/>
                  </a:moveTo>
                  <a:cubicBezTo>
                    <a:pt x="139" y="138"/>
                    <a:pt x="277" y="138"/>
                    <a:pt x="277" y="277"/>
                  </a:cubicBezTo>
                  <a:lnTo>
                    <a:pt x="277" y="138"/>
                  </a:lnTo>
                  <a:cubicBezTo>
                    <a:pt x="139" y="138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8"/>
            <p:cNvSpPr/>
            <p:nvPr/>
          </p:nvSpPr>
          <p:spPr>
            <a:xfrm>
              <a:off x="2961666" y="4123016"/>
              <a:ext cx="8082" cy="12428"/>
            </a:xfrm>
            <a:custGeom>
              <a:avLst/>
              <a:gdLst/>
              <a:ahLst/>
              <a:cxnLst/>
              <a:rect l="l" t="t" r="r" b="b"/>
              <a:pathLst>
                <a:path w="450" h="692" extrusionOk="0">
                  <a:moveTo>
                    <a:pt x="138" y="0"/>
                  </a:moveTo>
                  <a:lnTo>
                    <a:pt x="0" y="139"/>
                  </a:lnTo>
                  <a:lnTo>
                    <a:pt x="0" y="277"/>
                  </a:lnTo>
                  <a:lnTo>
                    <a:pt x="0" y="415"/>
                  </a:lnTo>
                  <a:lnTo>
                    <a:pt x="0" y="553"/>
                  </a:lnTo>
                  <a:cubicBezTo>
                    <a:pt x="0" y="692"/>
                    <a:pt x="138" y="692"/>
                    <a:pt x="138" y="692"/>
                  </a:cubicBezTo>
                  <a:lnTo>
                    <a:pt x="311" y="692"/>
                  </a:lnTo>
                  <a:lnTo>
                    <a:pt x="311" y="553"/>
                  </a:lnTo>
                  <a:lnTo>
                    <a:pt x="449" y="553"/>
                  </a:lnTo>
                  <a:lnTo>
                    <a:pt x="449" y="415"/>
                  </a:lnTo>
                  <a:cubicBezTo>
                    <a:pt x="449" y="415"/>
                    <a:pt x="449" y="277"/>
                    <a:pt x="311" y="277"/>
                  </a:cubicBezTo>
                  <a:lnTo>
                    <a:pt x="311" y="139"/>
                  </a:lnTo>
                  <a:lnTo>
                    <a:pt x="138" y="139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8"/>
            <p:cNvSpPr/>
            <p:nvPr/>
          </p:nvSpPr>
          <p:spPr>
            <a:xfrm>
              <a:off x="2961666" y="4063425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cubicBezTo>
                    <a:pt x="138" y="0"/>
                    <a:pt x="138" y="138"/>
                    <a:pt x="0" y="138"/>
                  </a:cubicBezTo>
                  <a:lnTo>
                    <a:pt x="138" y="138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8"/>
            <p:cNvSpPr/>
            <p:nvPr/>
          </p:nvSpPr>
          <p:spPr>
            <a:xfrm>
              <a:off x="3034296" y="4107499"/>
              <a:ext cx="4975" cy="4975"/>
            </a:xfrm>
            <a:custGeom>
              <a:avLst/>
              <a:gdLst/>
              <a:ahLst/>
              <a:cxnLst/>
              <a:rect l="l" t="t" r="r" b="b"/>
              <a:pathLst>
                <a:path w="277" h="277" extrusionOk="0">
                  <a:moveTo>
                    <a:pt x="0" y="0"/>
                  </a:moveTo>
                  <a:cubicBezTo>
                    <a:pt x="120" y="0"/>
                    <a:pt x="136" y="104"/>
                    <a:pt x="228" y="132"/>
                  </a:cubicBezTo>
                  <a:lnTo>
                    <a:pt x="228" y="132"/>
                  </a:lnTo>
                  <a:cubicBezTo>
                    <a:pt x="176" y="56"/>
                    <a:pt x="88" y="0"/>
                    <a:pt x="0" y="0"/>
                  </a:cubicBezTo>
                  <a:close/>
                  <a:moveTo>
                    <a:pt x="228" y="132"/>
                  </a:moveTo>
                  <a:cubicBezTo>
                    <a:pt x="258" y="176"/>
                    <a:pt x="277" y="226"/>
                    <a:pt x="277" y="277"/>
                  </a:cubicBezTo>
                  <a:lnTo>
                    <a:pt x="277" y="139"/>
                  </a:lnTo>
                  <a:cubicBezTo>
                    <a:pt x="258" y="139"/>
                    <a:pt x="242" y="136"/>
                    <a:pt x="228" y="132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8"/>
            <p:cNvSpPr/>
            <p:nvPr/>
          </p:nvSpPr>
          <p:spPr>
            <a:xfrm>
              <a:off x="3041749" y="4169568"/>
              <a:ext cx="15535" cy="1553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864" y="1"/>
                  </a:moveTo>
                  <a:lnTo>
                    <a:pt x="864" y="1"/>
                  </a:lnTo>
                  <a:cubicBezTo>
                    <a:pt x="588" y="277"/>
                    <a:pt x="311" y="416"/>
                    <a:pt x="173" y="692"/>
                  </a:cubicBezTo>
                  <a:cubicBezTo>
                    <a:pt x="0" y="692"/>
                    <a:pt x="0" y="865"/>
                    <a:pt x="0" y="865"/>
                  </a:cubicBezTo>
                  <a:cubicBezTo>
                    <a:pt x="311" y="554"/>
                    <a:pt x="588" y="277"/>
                    <a:pt x="86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8"/>
            <p:cNvSpPr/>
            <p:nvPr/>
          </p:nvSpPr>
          <p:spPr>
            <a:xfrm>
              <a:off x="3044838" y="4161504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282" y="1141"/>
                  </a:moveTo>
                  <a:lnTo>
                    <a:pt x="2420" y="1314"/>
                  </a:lnTo>
                  <a:cubicBezTo>
                    <a:pt x="2420" y="1314"/>
                    <a:pt x="2593" y="1452"/>
                    <a:pt x="2731" y="1590"/>
                  </a:cubicBezTo>
                  <a:lnTo>
                    <a:pt x="2593" y="1452"/>
                  </a:lnTo>
                  <a:lnTo>
                    <a:pt x="2593" y="1452"/>
                  </a:lnTo>
                  <a:cubicBezTo>
                    <a:pt x="3008" y="1867"/>
                    <a:pt x="3457" y="2178"/>
                    <a:pt x="3872" y="2455"/>
                  </a:cubicBezTo>
                  <a:cubicBezTo>
                    <a:pt x="3872" y="2455"/>
                    <a:pt x="4010" y="2455"/>
                    <a:pt x="4149" y="2593"/>
                  </a:cubicBezTo>
                  <a:cubicBezTo>
                    <a:pt x="4321" y="2593"/>
                    <a:pt x="4321" y="2731"/>
                    <a:pt x="4321" y="2869"/>
                  </a:cubicBezTo>
                  <a:cubicBezTo>
                    <a:pt x="4198" y="2993"/>
                    <a:pt x="4092" y="3099"/>
                    <a:pt x="3991" y="3099"/>
                  </a:cubicBezTo>
                  <a:cubicBezTo>
                    <a:pt x="3951" y="3099"/>
                    <a:pt x="3912" y="3082"/>
                    <a:pt x="3872" y="3042"/>
                  </a:cubicBezTo>
                  <a:cubicBezTo>
                    <a:pt x="3596" y="2869"/>
                    <a:pt x="3285" y="2731"/>
                    <a:pt x="3008" y="2593"/>
                  </a:cubicBezTo>
                  <a:lnTo>
                    <a:pt x="3008" y="3042"/>
                  </a:lnTo>
                  <a:cubicBezTo>
                    <a:pt x="3008" y="3180"/>
                    <a:pt x="3008" y="3319"/>
                    <a:pt x="2731" y="3319"/>
                  </a:cubicBezTo>
                  <a:cubicBezTo>
                    <a:pt x="2593" y="3319"/>
                    <a:pt x="2420" y="3180"/>
                    <a:pt x="2420" y="3042"/>
                  </a:cubicBezTo>
                  <a:lnTo>
                    <a:pt x="2420" y="2593"/>
                  </a:lnTo>
                  <a:cubicBezTo>
                    <a:pt x="2282" y="2316"/>
                    <a:pt x="2006" y="1867"/>
                    <a:pt x="1867" y="1590"/>
                  </a:cubicBezTo>
                  <a:lnTo>
                    <a:pt x="1867" y="1314"/>
                  </a:lnTo>
                  <a:lnTo>
                    <a:pt x="2006" y="1141"/>
                  </a:lnTo>
                  <a:close/>
                  <a:moveTo>
                    <a:pt x="2731" y="0"/>
                  </a:moveTo>
                  <a:lnTo>
                    <a:pt x="2593" y="139"/>
                  </a:lnTo>
                  <a:cubicBezTo>
                    <a:pt x="2144" y="277"/>
                    <a:pt x="1867" y="588"/>
                    <a:pt x="1556" y="865"/>
                  </a:cubicBezTo>
                  <a:cubicBezTo>
                    <a:pt x="1003" y="1314"/>
                    <a:pt x="554" y="1867"/>
                    <a:pt x="1" y="2316"/>
                  </a:cubicBezTo>
                  <a:cubicBezTo>
                    <a:pt x="416" y="2731"/>
                    <a:pt x="865" y="3042"/>
                    <a:pt x="1280" y="3319"/>
                  </a:cubicBezTo>
                  <a:cubicBezTo>
                    <a:pt x="2006" y="3906"/>
                    <a:pt x="2731" y="4183"/>
                    <a:pt x="3596" y="4598"/>
                  </a:cubicBezTo>
                  <a:cubicBezTo>
                    <a:pt x="4321" y="3733"/>
                    <a:pt x="5186" y="3042"/>
                    <a:pt x="6050" y="2316"/>
                  </a:cubicBezTo>
                  <a:cubicBezTo>
                    <a:pt x="5324" y="1590"/>
                    <a:pt x="4460" y="1003"/>
                    <a:pt x="3734" y="450"/>
                  </a:cubicBezTo>
                  <a:cubicBezTo>
                    <a:pt x="3457" y="277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8"/>
            <p:cNvSpPr/>
            <p:nvPr/>
          </p:nvSpPr>
          <p:spPr>
            <a:xfrm>
              <a:off x="3119336" y="4247173"/>
              <a:ext cx="8082" cy="9950"/>
            </a:xfrm>
            <a:custGeom>
              <a:avLst/>
              <a:gdLst/>
              <a:ahLst/>
              <a:cxnLst/>
              <a:rect l="l" t="t" r="r" b="b"/>
              <a:pathLst>
                <a:path w="450" h="554" extrusionOk="0">
                  <a:moveTo>
                    <a:pt x="450" y="0"/>
                  </a:moveTo>
                  <a:lnTo>
                    <a:pt x="450" y="0"/>
                  </a:lnTo>
                  <a:cubicBezTo>
                    <a:pt x="312" y="139"/>
                    <a:pt x="173" y="277"/>
                    <a:pt x="1" y="553"/>
                  </a:cubicBezTo>
                  <a:cubicBezTo>
                    <a:pt x="173" y="415"/>
                    <a:pt x="312" y="277"/>
                    <a:pt x="45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8"/>
            <p:cNvSpPr/>
            <p:nvPr/>
          </p:nvSpPr>
          <p:spPr>
            <a:xfrm>
              <a:off x="3041749" y="4223574"/>
              <a:ext cx="62088" cy="38363"/>
            </a:xfrm>
            <a:custGeom>
              <a:avLst/>
              <a:gdLst/>
              <a:ahLst/>
              <a:cxnLst/>
              <a:rect l="l" t="t" r="r" b="b"/>
              <a:pathLst>
                <a:path w="3457" h="2136" extrusionOk="0">
                  <a:moveTo>
                    <a:pt x="0" y="1"/>
                  </a:moveTo>
                  <a:lnTo>
                    <a:pt x="173" y="139"/>
                  </a:lnTo>
                  <a:cubicBezTo>
                    <a:pt x="173" y="1"/>
                    <a:pt x="173" y="1"/>
                    <a:pt x="0" y="1"/>
                  </a:cubicBezTo>
                  <a:close/>
                  <a:moveTo>
                    <a:pt x="173" y="139"/>
                  </a:moveTo>
                  <a:cubicBezTo>
                    <a:pt x="1037" y="865"/>
                    <a:pt x="2039" y="1453"/>
                    <a:pt x="3042" y="2006"/>
                  </a:cubicBezTo>
                  <a:cubicBezTo>
                    <a:pt x="3111" y="2092"/>
                    <a:pt x="3180" y="2135"/>
                    <a:pt x="3249" y="2135"/>
                  </a:cubicBezTo>
                  <a:cubicBezTo>
                    <a:pt x="3318" y="2135"/>
                    <a:pt x="3387" y="2092"/>
                    <a:pt x="3457" y="2006"/>
                  </a:cubicBezTo>
                  <a:lnTo>
                    <a:pt x="3318" y="2006"/>
                  </a:lnTo>
                  <a:cubicBezTo>
                    <a:pt x="2592" y="1591"/>
                    <a:pt x="1901" y="1314"/>
                    <a:pt x="1175" y="865"/>
                  </a:cubicBezTo>
                  <a:cubicBezTo>
                    <a:pt x="864" y="589"/>
                    <a:pt x="449" y="277"/>
                    <a:pt x="173" y="139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8"/>
            <p:cNvSpPr/>
            <p:nvPr/>
          </p:nvSpPr>
          <p:spPr>
            <a:xfrm>
              <a:off x="3238537" y="4303658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1"/>
                  </a:moveTo>
                  <a:cubicBezTo>
                    <a:pt x="2005" y="139"/>
                    <a:pt x="1867" y="139"/>
                    <a:pt x="1728" y="312"/>
                  </a:cubicBezTo>
                  <a:lnTo>
                    <a:pt x="0" y="2040"/>
                  </a:lnTo>
                  <a:lnTo>
                    <a:pt x="0" y="2317"/>
                  </a:lnTo>
                  <a:lnTo>
                    <a:pt x="138" y="2317"/>
                  </a:lnTo>
                  <a:cubicBezTo>
                    <a:pt x="277" y="2317"/>
                    <a:pt x="449" y="2317"/>
                    <a:pt x="588" y="2178"/>
                  </a:cubicBezTo>
                  <a:cubicBezTo>
                    <a:pt x="864" y="1591"/>
                    <a:pt x="1314" y="1176"/>
                    <a:pt x="1728" y="727"/>
                  </a:cubicBezTo>
                  <a:cubicBezTo>
                    <a:pt x="1867" y="588"/>
                    <a:pt x="2005" y="588"/>
                    <a:pt x="2178" y="450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8"/>
            <p:cNvSpPr/>
            <p:nvPr/>
          </p:nvSpPr>
          <p:spPr>
            <a:xfrm>
              <a:off x="3163410" y="4244066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3043" y="1314"/>
                  </a:moveTo>
                  <a:cubicBezTo>
                    <a:pt x="3181" y="1314"/>
                    <a:pt x="3181" y="1452"/>
                    <a:pt x="3319" y="1452"/>
                  </a:cubicBezTo>
                  <a:cubicBezTo>
                    <a:pt x="3457" y="1591"/>
                    <a:pt x="3596" y="1902"/>
                    <a:pt x="3768" y="2040"/>
                  </a:cubicBezTo>
                  <a:cubicBezTo>
                    <a:pt x="4045" y="2178"/>
                    <a:pt x="4183" y="2455"/>
                    <a:pt x="4460" y="2593"/>
                  </a:cubicBezTo>
                  <a:cubicBezTo>
                    <a:pt x="4632" y="2593"/>
                    <a:pt x="4632" y="2904"/>
                    <a:pt x="4460" y="2904"/>
                  </a:cubicBezTo>
                  <a:cubicBezTo>
                    <a:pt x="4460" y="3002"/>
                    <a:pt x="4321" y="3100"/>
                    <a:pt x="4192" y="3100"/>
                  </a:cubicBezTo>
                  <a:cubicBezTo>
                    <a:pt x="4138" y="3100"/>
                    <a:pt x="4085" y="3083"/>
                    <a:pt x="4045" y="3042"/>
                  </a:cubicBezTo>
                  <a:lnTo>
                    <a:pt x="3596" y="2593"/>
                  </a:lnTo>
                  <a:cubicBezTo>
                    <a:pt x="3457" y="2766"/>
                    <a:pt x="3457" y="3042"/>
                    <a:pt x="3181" y="3042"/>
                  </a:cubicBezTo>
                  <a:cubicBezTo>
                    <a:pt x="3043" y="3181"/>
                    <a:pt x="2731" y="3181"/>
                    <a:pt x="2593" y="3181"/>
                  </a:cubicBezTo>
                  <a:cubicBezTo>
                    <a:pt x="2455" y="3042"/>
                    <a:pt x="2178" y="2904"/>
                    <a:pt x="2040" y="2593"/>
                  </a:cubicBezTo>
                  <a:cubicBezTo>
                    <a:pt x="1867" y="2455"/>
                    <a:pt x="1729" y="2178"/>
                    <a:pt x="1591" y="2040"/>
                  </a:cubicBezTo>
                  <a:lnTo>
                    <a:pt x="1591" y="1729"/>
                  </a:lnTo>
                  <a:lnTo>
                    <a:pt x="1591" y="1591"/>
                  </a:lnTo>
                  <a:cubicBezTo>
                    <a:pt x="1729" y="1591"/>
                    <a:pt x="1729" y="1452"/>
                    <a:pt x="1867" y="1452"/>
                  </a:cubicBezTo>
                  <a:lnTo>
                    <a:pt x="2040" y="1591"/>
                  </a:lnTo>
                  <a:cubicBezTo>
                    <a:pt x="2317" y="1902"/>
                    <a:pt x="2455" y="2316"/>
                    <a:pt x="2731" y="2455"/>
                  </a:cubicBezTo>
                  <a:cubicBezTo>
                    <a:pt x="2731" y="2593"/>
                    <a:pt x="2731" y="2593"/>
                    <a:pt x="2904" y="2593"/>
                  </a:cubicBezTo>
                  <a:cubicBezTo>
                    <a:pt x="3043" y="2593"/>
                    <a:pt x="3043" y="2455"/>
                    <a:pt x="3043" y="2455"/>
                  </a:cubicBezTo>
                  <a:cubicBezTo>
                    <a:pt x="3043" y="2316"/>
                    <a:pt x="3181" y="2316"/>
                    <a:pt x="3181" y="2178"/>
                  </a:cubicBezTo>
                  <a:cubicBezTo>
                    <a:pt x="3043" y="2040"/>
                    <a:pt x="2904" y="2040"/>
                    <a:pt x="2904" y="1902"/>
                  </a:cubicBezTo>
                  <a:cubicBezTo>
                    <a:pt x="2731" y="1729"/>
                    <a:pt x="2731" y="1591"/>
                    <a:pt x="2904" y="1452"/>
                  </a:cubicBezTo>
                  <a:lnTo>
                    <a:pt x="3043" y="1314"/>
                  </a:lnTo>
                  <a:close/>
                  <a:moveTo>
                    <a:pt x="2904" y="1"/>
                  </a:moveTo>
                  <a:lnTo>
                    <a:pt x="2731" y="173"/>
                  </a:lnTo>
                  <a:lnTo>
                    <a:pt x="2593" y="173"/>
                  </a:lnTo>
                  <a:cubicBezTo>
                    <a:pt x="2317" y="312"/>
                    <a:pt x="1867" y="588"/>
                    <a:pt x="1591" y="865"/>
                  </a:cubicBezTo>
                  <a:cubicBezTo>
                    <a:pt x="1003" y="1314"/>
                    <a:pt x="588" y="1902"/>
                    <a:pt x="1" y="2455"/>
                  </a:cubicBezTo>
                  <a:cubicBezTo>
                    <a:pt x="450" y="2766"/>
                    <a:pt x="865" y="3042"/>
                    <a:pt x="1314" y="3457"/>
                  </a:cubicBezTo>
                  <a:cubicBezTo>
                    <a:pt x="2040" y="3906"/>
                    <a:pt x="2731" y="4321"/>
                    <a:pt x="3596" y="4632"/>
                  </a:cubicBezTo>
                  <a:cubicBezTo>
                    <a:pt x="4321" y="3768"/>
                    <a:pt x="5186" y="3042"/>
                    <a:pt x="6050" y="2316"/>
                  </a:cubicBezTo>
                  <a:cubicBezTo>
                    <a:pt x="5324" y="1729"/>
                    <a:pt x="4460" y="1038"/>
                    <a:pt x="3768" y="450"/>
                  </a:cubicBezTo>
                  <a:cubicBezTo>
                    <a:pt x="3457" y="312"/>
                    <a:pt x="3181" y="173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8"/>
            <p:cNvSpPr/>
            <p:nvPr/>
          </p:nvSpPr>
          <p:spPr>
            <a:xfrm>
              <a:off x="3280132" y="4272623"/>
              <a:ext cx="15535" cy="26096"/>
            </a:xfrm>
            <a:custGeom>
              <a:avLst/>
              <a:gdLst/>
              <a:ahLst/>
              <a:cxnLst/>
              <a:rect l="l" t="t" r="r" b="b"/>
              <a:pathLst>
                <a:path w="865" h="1453" extrusionOk="0">
                  <a:moveTo>
                    <a:pt x="0" y="1"/>
                  </a:moveTo>
                  <a:lnTo>
                    <a:pt x="0" y="1"/>
                  </a:lnTo>
                  <a:cubicBezTo>
                    <a:pt x="129" y="130"/>
                    <a:pt x="259" y="289"/>
                    <a:pt x="388" y="310"/>
                  </a:cubicBezTo>
                  <a:lnTo>
                    <a:pt x="388" y="310"/>
                  </a:lnTo>
                  <a:cubicBezTo>
                    <a:pt x="253" y="205"/>
                    <a:pt x="94" y="95"/>
                    <a:pt x="0" y="1"/>
                  </a:cubicBezTo>
                  <a:close/>
                  <a:moveTo>
                    <a:pt x="388" y="310"/>
                  </a:moveTo>
                  <a:cubicBezTo>
                    <a:pt x="416" y="331"/>
                    <a:pt x="443" y="352"/>
                    <a:pt x="468" y="373"/>
                  </a:cubicBezTo>
                  <a:lnTo>
                    <a:pt x="468" y="373"/>
                  </a:lnTo>
                  <a:cubicBezTo>
                    <a:pt x="453" y="353"/>
                    <a:pt x="435" y="332"/>
                    <a:pt x="415" y="312"/>
                  </a:cubicBezTo>
                  <a:cubicBezTo>
                    <a:pt x="406" y="312"/>
                    <a:pt x="397" y="311"/>
                    <a:pt x="388" y="310"/>
                  </a:cubicBezTo>
                  <a:close/>
                  <a:moveTo>
                    <a:pt x="468" y="373"/>
                  </a:moveTo>
                  <a:cubicBezTo>
                    <a:pt x="553" y="491"/>
                    <a:pt x="553" y="609"/>
                    <a:pt x="553" y="726"/>
                  </a:cubicBezTo>
                  <a:lnTo>
                    <a:pt x="553" y="865"/>
                  </a:lnTo>
                  <a:cubicBezTo>
                    <a:pt x="553" y="1003"/>
                    <a:pt x="553" y="1176"/>
                    <a:pt x="726" y="1452"/>
                  </a:cubicBezTo>
                  <a:lnTo>
                    <a:pt x="726" y="1176"/>
                  </a:lnTo>
                  <a:cubicBezTo>
                    <a:pt x="864" y="1176"/>
                    <a:pt x="726" y="1003"/>
                    <a:pt x="726" y="865"/>
                  </a:cubicBezTo>
                  <a:cubicBezTo>
                    <a:pt x="726" y="726"/>
                    <a:pt x="726" y="450"/>
                    <a:pt x="553" y="450"/>
                  </a:cubicBezTo>
                  <a:cubicBezTo>
                    <a:pt x="528" y="425"/>
                    <a:pt x="499" y="400"/>
                    <a:pt x="468" y="373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8"/>
            <p:cNvSpPr/>
            <p:nvPr/>
          </p:nvSpPr>
          <p:spPr>
            <a:xfrm>
              <a:off x="3202599" y="4332268"/>
              <a:ext cx="20438" cy="13003"/>
            </a:xfrm>
            <a:custGeom>
              <a:avLst/>
              <a:gdLst/>
              <a:ahLst/>
              <a:cxnLst/>
              <a:rect l="l" t="t" r="r" b="b"/>
              <a:pathLst>
                <a:path w="1138" h="724" extrusionOk="0">
                  <a:moveTo>
                    <a:pt x="0" y="1"/>
                  </a:moveTo>
                  <a:lnTo>
                    <a:pt x="0" y="1"/>
                  </a:lnTo>
                  <a:cubicBezTo>
                    <a:pt x="413" y="275"/>
                    <a:pt x="724" y="448"/>
                    <a:pt x="1137" y="724"/>
                  </a:cubicBezTo>
                  <a:lnTo>
                    <a:pt x="1137" y="585"/>
                  </a:lnTo>
                  <a:cubicBezTo>
                    <a:pt x="724" y="448"/>
                    <a:pt x="413" y="275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8"/>
            <p:cNvSpPr/>
            <p:nvPr/>
          </p:nvSpPr>
          <p:spPr>
            <a:xfrm>
              <a:off x="3269572" y="43166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8"/>
            <p:cNvSpPr/>
            <p:nvPr/>
          </p:nvSpPr>
          <p:spPr>
            <a:xfrm>
              <a:off x="3365173" y="4386848"/>
              <a:ext cx="39135" cy="43481"/>
            </a:xfrm>
            <a:custGeom>
              <a:avLst/>
              <a:gdLst/>
              <a:ahLst/>
              <a:cxnLst/>
              <a:rect l="l" t="t" r="r" b="b"/>
              <a:pathLst>
                <a:path w="2179" h="2421" extrusionOk="0">
                  <a:moveTo>
                    <a:pt x="2178" y="1"/>
                  </a:moveTo>
                  <a:cubicBezTo>
                    <a:pt x="2040" y="1"/>
                    <a:pt x="1867" y="139"/>
                    <a:pt x="1729" y="277"/>
                  </a:cubicBezTo>
                  <a:cubicBezTo>
                    <a:pt x="1176" y="865"/>
                    <a:pt x="588" y="1279"/>
                    <a:pt x="0" y="1867"/>
                  </a:cubicBezTo>
                  <a:lnTo>
                    <a:pt x="0" y="2005"/>
                  </a:lnTo>
                  <a:lnTo>
                    <a:pt x="0" y="2420"/>
                  </a:lnTo>
                  <a:cubicBezTo>
                    <a:pt x="139" y="2420"/>
                    <a:pt x="312" y="2282"/>
                    <a:pt x="312" y="2282"/>
                  </a:cubicBezTo>
                  <a:cubicBezTo>
                    <a:pt x="726" y="1729"/>
                    <a:pt x="1176" y="1279"/>
                    <a:pt x="1590" y="865"/>
                  </a:cubicBezTo>
                  <a:cubicBezTo>
                    <a:pt x="1729" y="692"/>
                    <a:pt x="2040" y="554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8"/>
            <p:cNvSpPr/>
            <p:nvPr/>
          </p:nvSpPr>
          <p:spPr>
            <a:xfrm>
              <a:off x="3290064" y="4391823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lnTo>
                    <a:pt x="0" y="0"/>
                  </a:lnTo>
                  <a:cubicBezTo>
                    <a:pt x="1037" y="864"/>
                    <a:pt x="2178" y="1452"/>
                    <a:pt x="3180" y="2143"/>
                  </a:cubicBezTo>
                  <a:lnTo>
                    <a:pt x="3318" y="2143"/>
                  </a:lnTo>
                  <a:lnTo>
                    <a:pt x="3318" y="1867"/>
                  </a:lnTo>
                  <a:cubicBezTo>
                    <a:pt x="2454" y="1452"/>
                    <a:pt x="1728" y="1141"/>
                    <a:pt x="1037" y="588"/>
                  </a:cubicBezTo>
                  <a:cubicBezTo>
                    <a:pt x="726" y="415"/>
                    <a:pt x="311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8"/>
            <p:cNvSpPr/>
            <p:nvPr/>
          </p:nvSpPr>
          <p:spPr>
            <a:xfrm>
              <a:off x="3290064" y="4327257"/>
              <a:ext cx="108640" cy="82580"/>
            </a:xfrm>
            <a:custGeom>
              <a:avLst/>
              <a:gdLst/>
              <a:ahLst/>
              <a:cxnLst/>
              <a:rect l="l" t="t" r="r" b="b"/>
              <a:pathLst>
                <a:path w="6049" h="4598" extrusionOk="0">
                  <a:moveTo>
                    <a:pt x="2592" y="1141"/>
                  </a:moveTo>
                  <a:cubicBezTo>
                    <a:pt x="2592" y="1141"/>
                    <a:pt x="2765" y="1141"/>
                    <a:pt x="2904" y="1279"/>
                  </a:cubicBezTo>
                  <a:cubicBezTo>
                    <a:pt x="3042" y="1279"/>
                    <a:pt x="3318" y="1590"/>
                    <a:pt x="3457" y="1867"/>
                  </a:cubicBezTo>
                  <a:cubicBezTo>
                    <a:pt x="3629" y="2005"/>
                    <a:pt x="3768" y="2282"/>
                    <a:pt x="4044" y="2593"/>
                  </a:cubicBezTo>
                  <a:lnTo>
                    <a:pt x="4044" y="2869"/>
                  </a:lnTo>
                  <a:cubicBezTo>
                    <a:pt x="4044" y="2869"/>
                    <a:pt x="4044" y="3007"/>
                    <a:pt x="3906" y="3007"/>
                  </a:cubicBezTo>
                  <a:cubicBezTo>
                    <a:pt x="3837" y="3077"/>
                    <a:pt x="3768" y="3111"/>
                    <a:pt x="3694" y="3111"/>
                  </a:cubicBezTo>
                  <a:cubicBezTo>
                    <a:pt x="3621" y="3111"/>
                    <a:pt x="3543" y="3077"/>
                    <a:pt x="3457" y="3007"/>
                  </a:cubicBezTo>
                  <a:cubicBezTo>
                    <a:pt x="3318" y="2731"/>
                    <a:pt x="3180" y="2593"/>
                    <a:pt x="3042" y="2282"/>
                  </a:cubicBezTo>
                  <a:cubicBezTo>
                    <a:pt x="2904" y="2143"/>
                    <a:pt x="2904" y="2005"/>
                    <a:pt x="2765" y="1867"/>
                  </a:cubicBezTo>
                  <a:cubicBezTo>
                    <a:pt x="2592" y="1867"/>
                    <a:pt x="2592" y="1729"/>
                    <a:pt x="2592" y="1729"/>
                  </a:cubicBezTo>
                  <a:lnTo>
                    <a:pt x="2316" y="1729"/>
                  </a:lnTo>
                  <a:cubicBezTo>
                    <a:pt x="2316" y="1867"/>
                    <a:pt x="2178" y="1867"/>
                    <a:pt x="2178" y="1867"/>
                  </a:cubicBezTo>
                  <a:cubicBezTo>
                    <a:pt x="2039" y="2005"/>
                    <a:pt x="2039" y="2143"/>
                    <a:pt x="1901" y="2282"/>
                  </a:cubicBezTo>
                  <a:cubicBezTo>
                    <a:pt x="1901" y="2368"/>
                    <a:pt x="1823" y="2411"/>
                    <a:pt x="1728" y="2411"/>
                  </a:cubicBezTo>
                  <a:cubicBezTo>
                    <a:pt x="1633" y="2411"/>
                    <a:pt x="1521" y="2368"/>
                    <a:pt x="1452" y="2282"/>
                  </a:cubicBezTo>
                  <a:cubicBezTo>
                    <a:pt x="1314" y="2282"/>
                    <a:pt x="1314" y="2005"/>
                    <a:pt x="1452" y="1867"/>
                  </a:cubicBezTo>
                  <a:cubicBezTo>
                    <a:pt x="1452" y="1867"/>
                    <a:pt x="1590" y="1729"/>
                    <a:pt x="1728" y="1590"/>
                  </a:cubicBezTo>
                  <a:cubicBezTo>
                    <a:pt x="1728" y="1590"/>
                    <a:pt x="1728" y="1417"/>
                    <a:pt x="1901" y="1417"/>
                  </a:cubicBezTo>
                  <a:lnTo>
                    <a:pt x="2039" y="1279"/>
                  </a:lnTo>
                  <a:cubicBezTo>
                    <a:pt x="2039" y="1279"/>
                    <a:pt x="2178" y="1279"/>
                    <a:pt x="2178" y="1141"/>
                  </a:cubicBezTo>
                  <a:close/>
                  <a:moveTo>
                    <a:pt x="2765" y="0"/>
                  </a:moveTo>
                  <a:cubicBezTo>
                    <a:pt x="2765" y="139"/>
                    <a:pt x="2592" y="139"/>
                    <a:pt x="2592" y="139"/>
                  </a:cubicBezTo>
                  <a:cubicBezTo>
                    <a:pt x="2316" y="277"/>
                    <a:pt x="1901" y="553"/>
                    <a:pt x="1590" y="864"/>
                  </a:cubicBezTo>
                  <a:cubicBezTo>
                    <a:pt x="1037" y="1279"/>
                    <a:pt x="588" y="1867"/>
                    <a:pt x="0" y="2282"/>
                  </a:cubicBezTo>
                  <a:cubicBezTo>
                    <a:pt x="449" y="2731"/>
                    <a:pt x="864" y="3007"/>
                    <a:pt x="1314" y="3319"/>
                  </a:cubicBezTo>
                  <a:cubicBezTo>
                    <a:pt x="2039" y="3872"/>
                    <a:pt x="2904" y="4183"/>
                    <a:pt x="3629" y="4597"/>
                  </a:cubicBezTo>
                  <a:cubicBezTo>
                    <a:pt x="4321" y="3733"/>
                    <a:pt x="5185" y="3007"/>
                    <a:pt x="6049" y="2282"/>
                  </a:cubicBezTo>
                  <a:cubicBezTo>
                    <a:pt x="5358" y="1590"/>
                    <a:pt x="4494" y="1003"/>
                    <a:pt x="3768" y="415"/>
                  </a:cubicBezTo>
                  <a:cubicBezTo>
                    <a:pt x="3457" y="277"/>
                    <a:pt x="3180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8"/>
            <p:cNvSpPr/>
            <p:nvPr/>
          </p:nvSpPr>
          <p:spPr>
            <a:xfrm>
              <a:off x="3362694" y="3869115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0"/>
                  </a:moveTo>
                  <a:cubicBezTo>
                    <a:pt x="2005" y="0"/>
                    <a:pt x="2005" y="139"/>
                    <a:pt x="1867" y="311"/>
                  </a:cubicBezTo>
                  <a:cubicBezTo>
                    <a:pt x="1314" y="864"/>
                    <a:pt x="726" y="1452"/>
                    <a:pt x="138" y="2040"/>
                  </a:cubicBezTo>
                  <a:lnTo>
                    <a:pt x="0" y="2040"/>
                  </a:lnTo>
                  <a:cubicBezTo>
                    <a:pt x="138" y="2178"/>
                    <a:pt x="138" y="2316"/>
                    <a:pt x="138" y="2316"/>
                  </a:cubicBezTo>
                  <a:cubicBezTo>
                    <a:pt x="588" y="1729"/>
                    <a:pt x="1003" y="1314"/>
                    <a:pt x="1452" y="864"/>
                  </a:cubicBezTo>
                  <a:cubicBezTo>
                    <a:pt x="1728" y="588"/>
                    <a:pt x="2005" y="450"/>
                    <a:pt x="2178" y="139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8"/>
            <p:cNvSpPr/>
            <p:nvPr/>
          </p:nvSpPr>
          <p:spPr>
            <a:xfrm>
              <a:off x="3287568" y="3871594"/>
              <a:ext cx="62106" cy="41613"/>
            </a:xfrm>
            <a:custGeom>
              <a:avLst/>
              <a:gdLst/>
              <a:ahLst/>
              <a:cxnLst/>
              <a:rect l="l" t="t" r="r" b="b"/>
              <a:pathLst>
                <a:path w="3458" h="2317" extrusionOk="0">
                  <a:moveTo>
                    <a:pt x="1" y="1"/>
                  </a:moveTo>
                  <a:cubicBezTo>
                    <a:pt x="1" y="173"/>
                    <a:pt x="139" y="312"/>
                    <a:pt x="139" y="450"/>
                  </a:cubicBezTo>
                  <a:cubicBezTo>
                    <a:pt x="1003" y="1176"/>
                    <a:pt x="2040" y="1729"/>
                    <a:pt x="3043" y="2316"/>
                  </a:cubicBezTo>
                  <a:lnTo>
                    <a:pt x="3457" y="2316"/>
                  </a:lnTo>
                  <a:cubicBezTo>
                    <a:pt x="3457" y="2178"/>
                    <a:pt x="3319" y="2040"/>
                    <a:pt x="3319" y="2040"/>
                  </a:cubicBezTo>
                  <a:cubicBezTo>
                    <a:pt x="2593" y="1591"/>
                    <a:pt x="1867" y="1314"/>
                    <a:pt x="1176" y="865"/>
                  </a:cubicBezTo>
                  <a:cubicBezTo>
                    <a:pt x="865" y="588"/>
                    <a:pt x="450" y="450"/>
                    <a:pt x="139" y="173"/>
                  </a:cubicBezTo>
                  <a:cubicBezTo>
                    <a:pt x="139" y="173"/>
                    <a:pt x="139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8"/>
            <p:cNvSpPr/>
            <p:nvPr/>
          </p:nvSpPr>
          <p:spPr>
            <a:xfrm>
              <a:off x="3290064" y="3809524"/>
              <a:ext cx="108640" cy="83191"/>
            </a:xfrm>
            <a:custGeom>
              <a:avLst/>
              <a:gdLst/>
              <a:ahLst/>
              <a:cxnLst/>
              <a:rect l="l" t="t" r="r" b="b"/>
              <a:pathLst>
                <a:path w="6049" h="4632" extrusionOk="0">
                  <a:moveTo>
                    <a:pt x="2316" y="1590"/>
                  </a:moveTo>
                  <a:lnTo>
                    <a:pt x="2454" y="1728"/>
                  </a:lnTo>
                  <a:cubicBezTo>
                    <a:pt x="2592" y="1728"/>
                    <a:pt x="2592" y="1901"/>
                    <a:pt x="2592" y="1901"/>
                  </a:cubicBezTo>
                  <a:cubicBezTo>
                    <a:pt x="2592" y="2039"/>
                    <a:pt x="2454" y="2039"/>
                    <a:pt x="2454" y="2178"/>
                  </a:cubicBezTo>
                  <a:lnTo>
                    <a:pt x="2039" y="2178"/>
                  </a:lnTo>
                  <a:lnTo>
                    <a:pt x="2039" y="1901"/>
                  </a:lnTo>
                  <a:lnTo>
                    <a:pt x="2039" y="1728"/>
                  </a:lnTo>
                  <a:cubicBezTo>
                    <a:pt x="2178" y="1590"/>
                    <a:pt x="2178" y="1590"/>
                    <a:pt x="2316" y="1590"/>
                  </a:cubicBezTo>
                  <a:close/>
                  <a:moveTo>
                    <a:pt x="3906" y="2592"/>
                  </a:moveTo>
                  <a:lnTo>
                    <a:pt x="3906" y="2904"/>
                  </a:lnTo>
                  <a:cubicBezTo>
                    <a:pt x="3906" y="3042"/>
                    <a:pt x="3906" y="3042"/>
                    <a:pt x="3768" y="3042"/>
                  </a:cubicBezTo>
                  <a:cubicBezTo>
                    <a:pt x="3768" y="3180"/>
                    <a:pt x="3629" y="3180"/>
                    <a:pt x="3629" y="3180"/>
                  </a:cubicBezTo>
                  <a:cubicBezTo>
                    <a:pt x="3457" y="3180"/>
                    <a:pt x="3457" y="3042"/>
                    <a:pt x="3318" y="3042"/>
                  </a:cubicBezTo>
                  <a:lnTo>
                    <a:pt x="3318" y="2904"/>
                  </a:lnTo>
                  <a:cubicBezTo>
                    <a:pt x="3318" y="2765"/>
                    <a:pt x="3318" y="2765"/>
                    <a:pt x="3457" y="2592"/>
                  </a:cubicBezTo>
                  <a:close/>
                  <a:moveTo>
                    <a:pt x="3457" y="1590"/>
                  </a:moveTo>
                  <a:cubicBezTo>
                    <a:pt x="3457" y="1590"/>
                    <a:pt x="3629" y="1590"/>
                    <a:pt x="3629" y="1728"/>
                  </a:cubicBezTo>
                  <a:cubicBezTo>
                    <a:pt x="3768" y="1901"/>
                    <a:pt x="3768" y="2039"/>
                    <a:pt x="3629" y="2178"/>
                  </a:cubicBezTo>
                  <a:cubicBezTo>
                    <a:pt x="3457" y="2178"/>
                    <a:pt x="3318" y="2316"/>
                    <a:pt x="3180" y="2454"/>
                  </a:cubicBezTo>
                  <a:cubicBezTo>
                    <a:pt x="3042" y="2765"/>
                    <a:pt x="2904" y="2904"/>
                    <a:pt x="2765" y="3180"/>
                  </a:cubicBezTo>
                  <a:cubicBezTo>
                    <a:pt x="2650" y="3180"/>
                    <a:pt x="2550" y="3241"/>
                    <a:pt x="2455" y="3241"/>
                  </a:cubicBezTo>
                  <a:cubicBezTo>
                    <a:pt x="2408" y="3241"/>
                    <a:pt x="2362" y="3226"/>
                    <a:pt x="2316" y="3180"/>
                  </a:cubicBezTo>
                  <a:cubicBezTo>
                    <a:pt x="2178" y="3042"/>
                    <a:pt x="2178" y="2904"/>
                    <a:pt x="2178" y="2765"/>
                  </a:cubicBezTo>
                  <a:cubicBezTo>
                    <a:pt x="2592" y="2316"/>
                    <a:pt x="2904" y="2039"/>
                    <a:pt x="3318" y="1590"/>
                  </a:cubicBezTo>
                  <a:close/>
                  <a:moveTo>
                    <a:pt x="2904" y="0"/>
                  </a:moveTo>
                  <a:cubicBezTo>
                    <a:pt x="2765" y="0"/>
                    <a:pt x="2765" y="0"/>
                    <a:pt x="2765" y="173"/>
                  </a:cubicBezTo>
                  <a:lnTo>
                    <a:pt x="2592" y="173"/>
                  </a:lnTo>
                  <a:cubicBezTo>
                    <a:pt x="2178" y="311"/>
                    <a:pt x="1901" y="588"/>
                    <a:pt x="1590" y="864"/>
                  </a:cubicBezTo>
                  <a:cubicBezTo>
                    <a:pt x="1037" y="1314"/>
                    <a:pt x="588" y="1901"/>
                    <a:pt x="0" y="2316"/>
                  </a:cubicBezTo>
                  <a:cubicBezTo>
                    <a:pt x="449" y="2765"/>
                    <a:pt x="726" y="3042"/>
                    <a:pt x="1314" y="3318"/>
                  </a:cubicBezTo>
                  <a:cubicBezTo>
                    <a:pt x="2039" y="3906"/>
                    <a:pt x="2765" y="4182"/>
                    <a:pt x="3629" y="4632"/>
                  </a:cubicBezTo>
                  <a:cubicBezTo>
                    <a:pt x="4321" y="3768"/>
                    <a:pt x="5185" y="3042"/>
                    <a:pt x="6049" y="2316"/>
                  </a:cubicBezTo>
                  <a:cubicBezTo>
                    <a:pt x="5358" y="1590"/>
                    <a:pt x="4494" y="1037"/>
                    <a:pt x="3768" y="449"/>
                  </a:cubicBezTo>
                  <a:cubicBezTo>
                    <a:pt x="3457" y="311"/>
                    <a:pt x="3180" y="173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8"/>
            <p:cNvSpPr/>
            <p:nvPr/>
          </p:nvSpPr>
          <p:spPr>
            <a:xfrm>
              <a:off x="3489330" y="3949199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178" y="173"/>
                    <a:pt x="2040" y="311"/>
                    <a:pt x="1867" y="450"/>
                  </a:cubicBezTo>
                  <a:cubicBezTo>
                    <a:pt x="1314" y="864"/>
                    <a:pt x="726" y="1452"/>
                    <a:pt x="139" y="2040"/>
                  </a:cubicBezTo>
                  <a:cubicBezTo>
                    <a:pt x="139" y="2178"/>
                    <a:pt x="139" y="2178"/>
                    <a:pt x="0" y="2178"/>
                  </a:cubicBezTo>
                  <a:cubicBezTo>
                    <a:pt x="139" y="2178"/>
                    <a:pt x="139" y="2316"/>
                    <a:pt x="139" y="2454"/>
                  </a:cubicBezTo>
                  <a:cubicBezTo>
                    <a:pt x="450" y="1901"/>
                    <a:pt x="865" y="1452"/>
                    <a:pt x="1314" y="1175"/>
                  </a:cubicBezTo>
                  <a:lnTo>
                    <a:pt x="1314" y="1037"/>
                  </a:lnTo>
                  <a:cubicBezTo>
                    <a:pt x="1590" y="726"/>
                    <a:pt x="1867" y="588"/>
                    <a:pt x="2178" y="311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8"/>
            <p:cNvSpPr/>
            <p:nvPr/>
          </p:nvSpPr>
          <p:spPr>
            <a:xfrm>
              <a:off x="3414222" y="3954785"/>
              <a:ext cx="62088" cy="44092"/>
            </a:xfrm>
            <a:custGeom>
              <a:avLst/>
              <a:gdLst/>
              <a:ahLst/>
              <a:cxnLst/>
              <a:rect l="l" t="t" r="r" b="b"/>
              <a:pathLst>
                <a:path w="3457" h="2455" extrusionOk="0">
                  <a:moveTo>
                    <a:pt x="0" y="0"/>
                  </a:moveTo>
                  <a:cubicBezTo>
                    <a:pt x="0" y="139"/>
                    <a:pt x="173" y="277"/>
                    <a:pt x="173" y="415"/>
                  </a:cubicBezTo>
                  <a:cubicBezTo>
                    <a:pt x="726" y="864"/>
                    <a:pt x="1314" y="1279"/>
                    <a:pt x="1901" y="1729"/>
                  </a:cubicBezTo>
                  <a:cubicBezTo>
                    <a:pt x="2316" y="2005"/>
                    <a:pt x="2765" y="2143"/>
                    <a:pt x="3042" y="2454"/>
                  </a:cubicBezTo>
                  <a:cubicBezTo>
                    <a:pt x="3180" y="2454"/>
                    <a:pt x="3180" y="2454"/>
                    <a:pt x="3318" y="2282"/>
                  </a:cubicBezTo>
                  <a:lnTo>
                    <a:pt x="3457" y="2282"/>
                  </a:lnTo>
                  <a:cubicBezTo>
                    <a:pt x="3457" y="2143"/>
                    <a:pt x="3318" y="2005"/>
                    <a:pt x="3318" y="1867"/>
                  </a:cubicBezTo>
                  <a:cubicBezTo>
                    <a:pt x="2592" y="1590"/>
                    <a:pt x="1901" y="1141"/>
                    <a:pt x="1175" y="726"/>
                  </a:cubicBezTo>
                  <a:cubicBezTo>
                    <a:pt x="864" y="553"/>
                    <a:pt x="449" y="277"/>
                    <a:pt x="1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8"/>
            <p:cNvSpPr/>
            <p:nvPr/>
          </p:nvSpPr>
          <p:spPr>
            <a:xfrm>
              <a:off x="3417311" y="3892697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593" y="1003"/>
                  </a:moveTo>
                  <a:cubicBezTo>
                    <a:pt x="2732" y="1003"/>
                    <a:pt x="2870" y="1141"/>
                    <a:pt x="2870" y="1280"/>
                  </a:cubicBezTo>
                  <a:lnTo>
                    <a:pt x="2870" y="1591"/>
                  </a:lnTo>
                  <a:cubicBezTo>
                    <a:pt x="2870" y="1729"/>
                    <a:pt x="3008" y="1729"/>
                    <a:pt x="3008" y="1729"/>
                  </a:cubicBezTo>
                  <a:cubicBezTo>
                    <a:pt x="3146" y="1729"/>
                    <a:pt x="3285" y="1591"/>
                    <a:pt x="3596" y="1591"/>
                  </a:cubicBezTo>
                  <a:cubicBezTo>
                    <a:pt x="3734" y="1591"/>
                    <a:pt x="3872" y="1729"/>
                    <a:pt x="3872" y="1867"/>
                  </a:cubicBezTo>
                  <a:cubicBezTo>
                    <a:pt x="3872" y="2006"/>
                    <a:pt x="3734" y="2144"/>
                    <a:pt x="3596" y="2144"/>
                  </a:cubicBezTo>
                  <a:lnTo>
                    <a:pt x="3457" y="2144"/>
                  </a:lnTo>
                  <a:cubicBezTo>
                    <a:pt x="3285" y="2282"/>
                    <a:pt x="3285" y="2282"/>
                    <a:pt x="3146" y="2282"/>
                  </a:cubicBezTo>
                  <a:cubicBezTo>
                    <a:pt x="3146" y="2455"/>
                    <a:pt x="3285" y="2593"/>
                    <a:pt x="3285" y="2731"/>
                  </a:cubicBezTo>
                  <a:cubicBezTo>
                    <a:pt x="3285" y="2870"/>
                    <a:pt x="3285" y="3008"/>
                    <a:pt x="3146" y="3008"/>
                  </a:cubicBezTo>
                  <a:cubicBezTo>
                    <a:pt x="3106" y="3048"/>
                    <a:pt x="3065" y="3065"/>
                    <a:pt x="3025" y="3065"/>
                  </a:cubicBezTo>
                  <a:cubicBezTo>
                    <a:pt x="2927" y="3065"/>
                    <a:pt x="2829" y="2967"/>
                    <a:pt x="2732" y="2870"/>
                  </a:cubicBezTo>
                  <a:cubicBezTo>
                    <a:pt x="2732" y="2731"/>
                    <a:pt x="2732" y="2593"/>
                    <a:pt x="2593" y="2593"/>
                  </a:cubicBezTo>
                  <a:cubicBezTo>
                    <a:pt x="2420" y="2593"/>
                    <a:pt x="2282" y="2593"/>
                    <a:pt x="2144" y="2731"/>
                  </a:cubicBezTo>
                  <a:lnTo>
                    <a:pt x="2006" y="2593"/>
                  </a:lnTo>
                  <a:cubicBezTo>
                    <a:pt x="1867" y="2593"/>
                    <a:pt x="1867" y="2455"/>
                    <a:pt x="1867" y="2455"/>
                  </a:cubicBezTo>
                  <a:lnTo>
                    <a:pt x="1867" y="2144"/>
                  </a:lnTo>
                  <a:cubicBezTo>
                    <a:pt x="2006" y="2144"/>
                    <a:pt x="2006" y="2144"/>
                    <a:pt x="2144" y="2006"/>
                  </a:cubicBezTo>
                  <a:lnTo>
                    <a:pt x="2420" y="2006"/>
                  </a:lnTo>
                  <a:cubicBezTo>
                    <a:pt x="2282" y="1729"/>
                    <a:pt x="2282" y="1591"/>
                    <a:pt x="2282" y="1418"/>
                  </a:cubicBezTo>
                  <a:cubicBezTo>
                    <a:pt x="2144" y="1141"/>
                    <a:pt x="2282" y="1003"/>
                    <a:pt x="2420" y="1003"/>
                  </a:cubicBezTo>
                  <a:close/>
                  <a:moveTo>
                    <a:pt x="2732" y="1"/>
                  </a:moveTo>
                  <a:cubicBezTo>
                    <a:pt x="2593" y="1"/>
                    <a:pt x="2593" y="139"/>
                    <a:pt x="2593" y="139"/>
                  </a:cubicBezTo>
                  <a:cubicBezTo>
                    <a:pt x="2144" y="277"/>
                    <a:pt x="1867" y="554"/>
                    <a:pt x="1556" y="865"/>
                  </a:cubicBezTo>
                  <a:cubicBezTo>
                    <a:pt x="1003" y="1280"/>
                    <a:pt x="554" y="1867"/>
                    <a:pt x="1" y="2282"/>
                  </a:cubicBezTo>
                  <a:cubicBezTo>
                    <a:pt x="416" y="2731"/>
                    <a:pt x="692" y="3008"/>
                    <a:pt x="1280" y="3319"/>
                  </a:cubicBezTo>
                  <a:cubicBezTo>
                    <a:pt x="2006" y="3734"/>
                    <a:pt x="2732" y="4183"/>
                    <a:pt x="3596" y="4598"/>
                  </a:cubicBezTo>
                  <a:cubicBezTo>
                    <a:pt x="4322" y="3734"/>
                    <a:pt x="5186" y="3008"/>
                    <a:pt x="6050" y="2282"/>
                  </a:cubicBezTo>
                  <a:cubicBezTo>
                    <a:pt x="5324" y="1591"/>
                    <a:pt x="4460" y="1003"/>
                    <a:pt x="3734" y="416"/>
                  </a:cubicBezTo>
                  <a:cubicBezTo>
                    <a:pt x="3457" y="277"/>
                    <a:pt x="3146" y="139"/>
                    <a:pt x="287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8"/>
            <p:cNvSpPr/>
            <p:nvPr/>
          </p:nvSpPr>
          <p:spPr>
            <a:xfrm>
              <a:off x="3396208" y="3941746"/>
              <a:ext cx="2496" cy="105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39" y="0"/>
                  </a:moveTo>
                  <a:cubicBezTo>
                    <a:pt x="1" y="139"/>
                    <a:pt x="1" y="277"/>
                    <a:pt x="139" y="588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8"/>
            <p:cNvSpPr/>
            <p:nvPr/>
          </p:nvSpPr>
          <p:spPr>
            <a:xfrm>
              <a:off x="3533404" y="4037347"/>
              <a:ext cx="62106" cy="44092"/>
            </a:xfrm>
            <a:custGeom>
              <a:avLst/>
              <a:gdLst/>
              <a:ahLst/>
              <a:cxnLst/>
              <a:rect l="l" t="t" r="r" b="b"/>
              <a:pathLst>
                <a:path w="3458" h="2455" extrusionOk="0">
                  <a:moveTo>
                    <a:pt x="1" y="0"/>
                  </a:moveTo>
                  <a:cubicBezTo>
                    <a:pt x="139" y="139"/>
                    <a:pt x="139" y="277"/>
                    <a:pt x="139" y="450"/>
                  </a:cubicBezTo>
                  <a:cubicBezTo>
                    <a:pt x="1141" y="1314"/>
                    <a:pt x="2316" y="1867"/>
                    <a:pt x="3319" y="2455"/>
                  </a:cubicBezTo>
                  <a:lnTo>
                    <a:pt x="3457" y="2455"/>
                  </a:lnTo>
                  <a:cubicBezTo>
                    <a:pt x="3457" y="2316"/>
                    <a:pt x="3457" y="2178"/>
                    <a:pt x="3319" y="2005"/>
                  </a:cubicBezTo>
                  <a:cubicBezTo>
                    <a:pt x="2593" y="1590"/>
                    <a:pt x="1867" y="1314"/>
                    <a:pt x="1141" y="865"/>
                  </a:cubicBezTo>
                  <a:cubicBezTo>
                    <a:pt x="865" y="588"/>
                    <a:pt x="450" y="277"/>
                    <a:pt x="139" y="139"/>
                  </a:cubicBez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8"/>
            <p:cNvSpPr/>
            <p:nvPr/>
          </p:nvSpPr>
          <p:spPr>
            <a:xfrm>
              <a:off x="3535883" y="3975259"/>
              <a:ext cx="108658" cy="82598"/>
            </a:xfrm>
            <a:custGeom>
              <a:avLst/>
              <a:gdLst/>
              <a:ahLst/>
              <a:cxnLst/>
              <a:rect l="l" t="t" r="r" b="b"/>
              <a:pathLst>
                <a:path w="6050" h="4599" extrusionOk="0">
                  <a:moveTo>
                    <a:pt x="3181" y="1591"/>
                  </a:moveTo>
                  <a:cubicBezTo>
                    <a:pt x="3181" y="1591"/>
                    <a:pt x="3319" y="1591"/>
                    <a:pt x="3319" y="1729"/>
                  </a:cubicBezTo>
                  <a:cubicBezTo>
                    <a:pt x="3319" y="1729"/>
                    <a:pt x="3457" y="1729"/>
                    <a:pt x="3457" y="1867"/>
                  </a:cubicBezTo>
                  <a:cubicBezTo>
                    <a:pt x="3457" y="1867"/>
                    <a:pt x="3457" y="2006"/>
                    <a:pt x="3319" y="2179"/>
                  </a:cubicBezTo>
                  <a:cubicBezTo>
                    <a:pt x="3181" y="2317"/>
                    <a:pt x="3043" y="2593"/>
                    <a:pt x="2904" y="2870"/>
                  </a:cubicBezTo>
                  <a:cubicBezTo>
                    <a:pt x="2818" y="2956"/>
                    <a:pt x="2740" y="2999"/>
                    <a:pt x="2667" y="2999"/>
                  </a:cubicBezTo>
                  <a:cubicBezTo>
                    <a:pt x="2593" y="2999"/>
                    <a:pt x="2524" y="2956"/>
                    <a:pt x="2455" y="2870"/>
                  </a:cubicBezTo>
                  <a:cubicBezTo>
                    <a:pt x="2317" y="2870"/>
                    <a:pt x="2317" y="2732"/>
                    <a:pt x="2317" y="2732"/>
                  </a:cubicBezTo>
                  <a:lnTo>
                    <a:pt x="2317" y="2455"/>
                  </a:lnTo>
                  <a:cubicBezTo>
                    <a:pt x="2455" y="2179"/>
                    <a:pt x="2731" y="2006"/>
                    <a:pt x="2904" y="1729"/>
                  </a:cubicBezTo>
                  <a:cubicBezTo>
                    <a:pt x="3043" y="1729"/>
                    <a:pt x="3043" y="1591"/>
                    <a:pt x="3043" y="1591"/>
                  </a:cubicBezTo>
                  <a:close/>
                  <a:moveTo>
                    <a:pt x="2904" y="1"/>
                  </a:moveTo>
                  <a:cubicBezTo>
                    <a:pt x="2904" y="1"/>
                    <a:pt x="2731" y="1"/>
                    <a:pt x="2731" y="139"/>
                  </a:cubicBezTo>
                  <a:lnTo>
                    <a:pt x="2593" y="139"/>
                  </a:lnTo>
                  <a:cubicBezTo>
                    <a:pt x="2317" y="277"/>
                    <a:pt x="1867" y="589"/>
                    <a:pt x="1591" y="865"/>
                  </a:cubicBezTo>
                  <a:cubicBezTo>
                    <a:pt x="1003" y="1314"/>
                    <a:pt x="588" y="1867"/>
                    <a:pt x="1" y="2317"/>
                  </a:cubicBezTo>
                  <a:cubicBezTo>
                    <a:pt x="450" y="2732"/>
                    <a:pt x="865" y="3043"/>
                    <a:pt x="1314" y="3319"/>
                  </a:cubicBezTo>
                  <a:cubicBezTo>
                    <a:pt x="2040" y="3907"/>
                    <a:pt x="2731" y="4183"/>
                    <a:pt x="3596" y="4598"/>
                  </a:cubicBezTo>
                  <a:cubicBezTo>
                    <a:pt x="4321" y="3734"/>
                    <a:pt x="5186" y="3043"/>
                    <a:pt x="6050" y="2317"/>
                  </a:cubicBezTo>
                  <a:cubicBezTo>
                    <a:pt x="5324" y="1591"/>
                    <a:pt x="4460" y="1003"/>
                    <a:pt x="3768" y="450"/>
                  </a:cubicBezTo>
                  <a:cubicBezTo>
                    <a:pt x="3457" y="277"/>
                    <a:pt x="3181" y="139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8"/>
            <p:cNvSpPr/>
            <p:nvPr/>
          </p:nvSpPr>
          <p:spPr>
            <a:xfrm>
              <a:off x="3611009" y="4034868"/>
              <a:ext cx="39117" cy="49049"/>
            </a:xfrm>
            <a:custGeom>
              <a:avLst/>
              <a:gdLst/>
              <a:ahLst/>
              <a:cxnLst/>
              <a:rect l="l" t="t" r="r" b="b"/>
              <a:pathLst>
                <a:path w="2178" h="2731" extrusionOk="0">
                  <a:moveTo>
                    <a:pt x="2005" y="0"/>
                  </a:moveTo>
                  <a:cubicBezTo>
                    <a:pt x="2005" y="0"/>
                    <a:pt x="1867" y="138"/>
                    <a:pt x="1728" y="277"/>
                  </a:cubicBezTo>
                  <a:cubicBezTo>
                    <a:pt x="1141" y="864"/>
                    <a:pt x="588" y="1279"/>
                    <a:pt x="0" y="2005"/>
                  </a:cubicBezTo>
                  <a:lnTo>
                    <a:pt x="0" y="2731"/>
                  </a:lnTo>
                  <a:lnTo>
                    <a:pt x="138" y="2593"/>
                  </a:lnTo>
                  <a:lnTo>
                    <a:pt x="588" y="2143"/>
                  </a:lnTo>
                  <a:cubicBezTo>
                    <a:pt x="864" y="1867"/>
                    <a:pt x="1141" y="1452"/>
                    <a:pt x="1590" y="1141"/>
                  </a:cubicBezTo>
                  <a:lnTo>
                    <a:pt x="1590" y="1003"/>
                  </a:lnTo>
                  <a:cubicBezTo>
                    <a:pt x="1728" y="864"/>
                    <a:pt x="2005" y="726"/>
                    <a:pt x="2178" y="415"/>
                  </a:cubicBezTo>
                  <a:cubicBezTo>
                    <a:pt x="2178" y="277"/>
                    <a:pt x="2178" y="138"/>
                    <a:pt x="200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8"/>
            <p:cNvSpPr/>
            <p:nvPr/>
          </p:nvSpPr>
          <p:spPr>
            <a:xfrm>
              <a:off x="3660040" y="4119909"/>
              <a:ext cx="62106" cy="46570"/>
            </a:xfrm>
            <a:custGeom>
              <a:avLst/>
              <a:gdLst/>
              <a:ahLst/>
              <a:cxnLst/>
              <a:rect l="l" t="t" r="r" b="b"/>
              <a:pathLst>
                <a:path w="3458" h="2593" extrusionOk="0">
                  <a:moveTo>
                    <a:pt x="1" y="1"/>
                  </a:moveTo>
                  <a:cubicBezTo>
                    <a:pt x="139" y="173"/>
                    <a:pt x="139" y="312"/>
                    <a:pt x="139" y="450"/>
                  </a:cubicBezTo>
                  <a:cubicBezTo>
                    <a:pt x="727" y="865"/>
                    <a:pt x="1314" y="1314"/>
                    <a:pt x="1867" y="1729"/>
                  </a:cubicBezTo>
                  <a:cubicBezTo>
                    <a:pt x="2455" y="2040"/>
                    <a:pt x="2904" y="2316"/>
                    <a:pt x="3457" y="2593"/>
                  </a:cubicBezTo>
                  <a:cubicBezTo>
                    <a:pt x="3457" y="2316"/>
                    <a:pt x="3457" y="2178"/>
                    <a:pt x="3319" y="1902"/>
                  </a:cubicBezTo>
                  <a:cubicBezTo>
                    <a:pt x="2593" y="1591"/>
                    <a:pt x="1867" y="1176"/>
                    <a:pt x="1176" y="726"/>
                  </a:cubicBezTo>
                  <a:cubicBezTo>
                    <a:pt x="865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8"/>
            <p:cNvSpPr/>
            <p:nvPr/>
          </p:nvSpPr>
          <p:spPr>
            <a:xfrm>
              <a:off x="3737645" y="4114952"/>
              <a:ext cx="39135" cy="51527"/>
            </a:xfrm>
            <a:custGeom>
              <a:avLst/>
              <a:gdLst/>
              <a:ahLst/>
              <a:cxnLst/>
              <a:rect l="l" t="t" r="r" b="b"/>
              <a:pathLst>
                <a:path w="2179" h="2869" extrusionOk="0">
                  <a:moveTo>
                    <a:pt x="2178" y="0"/>
                  </a:moveTo>
                  <a:cubicBezTo>
                    <a:pt x="2040" y="138"/>
                    <a:pt x="1867" y="277"/>
                    <a:pt x="1729" y="449"/>
                  </a:cubicBezTo>
                  <a:cubicBezTo>
                    <a:pt x="1176" y="864"/>
                    <a:pt x="588" y="1452"/>
                    <a:pt x="1" y="2005"/>
                  </a:cubicBezTo>
                  <a:lnTo>
                    <a:pt x="1" y="2178"/>
                  </a:lnTo>
                  <a:lnTo>
                    <a:pt x="1" y="2869"/>
                  </a:lnTo>
                  <a:lnTo>
                    <a:pt x="139" y="2731"/>
                  </a:lnTo>
                  <a:cubicBezTo>
                    <a:pt x="588" y="2178"/>
                    <a:pt x="1003" y="1728"/>
                    <a:pt x="1452" y="1314"/>
                  </a:cubicBezTo>
                  <a:cubicBezTo>
                    <a:pt x="1591" y="1141"/>
                    <a:pt x="1729" y="1002"/>
                    <a:pt x="1867" y="1002"/>
                  </a:cubicBezTo>
                  <a:cubicBezTo>
                    <a:pt x="1867" y="864"/>
                    <a:pt x="2040" y="726"/>
                    <a:pt x="2178" y="58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8"/>
            <p:cNvSpPr/>
            <p:nvPr/>
          </p:nvSpPr>
          <p:spPr>
            <a:xfrm>
              <a:off x="3662537" y="4055343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2765" y="1591"/>
                  </a:moveTo>
                  <a:cubicBezTo>
                    <a:pt x="2765" y="1591"/>
                    <a:pt x="2904" y="1591"/>
                    <a:pt x="2904" y="1729"/>
                  </a:cubicBezTo>
                  <a:cubicBezTo>
                    <a:pt x="3042" y="1729"/>
                    <a:pt x="3042" y="1867"/>
                    <a:pt x="3042" y="1867"/>
                  </a:cubicBezTo>
                  <a:cubicBezTo>
                    <a:pt x="3042" y="2040"/>
                    <a:pt x="2904" y="2040"/>
                    <a:pt x="2904" y="2178"/>
                  </a:cubicBezTo>
                  <a:lnTo>
                    <a:pt x="2765" y="2178"/>
                  </a:lnTo>
                  <a:cubicBezTo>
                    <a:pt x="2765" y="2317"/>
                    <a:pt x="2593" y="2455"/>
                    <a:pt x="2454" y="2593"/>
                  </a:cubicBezTo>
                  <a:cubicBezTo>
                    <a:pt x="2454" y="2731"/>
                    <a:pt x="2178" y="2731"/>
                    <a:pt x="2039" y="2731"/>
                  </a:cubicBezTo>
                  <a:cubicBezTo>
                    <a:pt x="1901" y="2593"/>
                    <a:pt x="1901" y="2455"/>
                    <a:pt x="2039" y="2317"/>
                  </a:cubicBezTo>
                  <a:cubicBezTo>
                    <a:pt x="2178" y="2040"/>
                    <a:pt x="2316" y="1867"/>
                    <a:pt x="2454" y="1729"/>
                  </a:cubicBezTo>
                  <a:cubicBezTo>
                    <a:pt x="2593" y="1591"/>
                    <a:pt x="2593" y="1591"/>
                    <a:pt x="2765" y="1591"/>
                  </a:cubicBezTo>
                  <a:close/>
                  <a:moveTo>
                    <a:pt x="3768" y="1867"/>
                  </a:moveTo>
                  <a:lnTo>
                    <a:pt x="3906" y="2040"/>
                  </a:lnTo>
                  <a:cubicBezTo>
                    <a:pt x="3906" y="2178"/>
                    <a:pt x="3906" y="2317"/>
                    <a:pt x="3768" y="2317"/>
                  </a:cubicBezTo>
                  <a:cubicBezTo>
                    <a:pt x="3629" y="2593"/>
                    <a:pt x="3457" y="2731"/>
                    <a:pt x="3318" y="3043"/>
                  </a:cubicBezTo>
                  <a:cubicBezTo>
                    <a:pt x="3318" y="3181"/>
                    <a:pt x="3042" y="3181"/>
                    <a:pt x="2904" y="3181"/>
                  </a:cubicBezTo>
                  <a:cubicBezTo>
                    <a:pt x="2765" y="3043"/>
                    <a:pt x="2765" y="2904"/>
                    <a:pt x="2904" y="2731"/>
                  </a:cubicBezTo>
                  <a:cubicBezTo>
                    <a:pt x="3042" y="2455"/>
                    <a:pt x="3180" y="2178"/>
                    <a:pt x="3318" y="2040"/>
                  </a:cubicBezTo>
                  <a:cubicBezTo>
                    <a:pt x="3318" y="1867"/>
                    <a:pt x="3457" y="1867"/>
                    <a:pt x="3629" y="1867"/>
                  </a:cubicBezTo>
                  <a:close/>
                  <a:moveTo>
                    <a:pt x="2904" y="1"/>
                  </a:moveTo>
                  <a:cubicBezTo>
                    <a:pt x="2904" y="139"/>
                    <a:pt x="2765" y="139"/>
                    <a:pt x="2765" y="139"/>
                  </a:cubicBezTo>
                  <a:cubicBezTo>
                    <a:pt x="2593" y="139"/>
                    <a:pt x="2593" y="139"/>
                    <a:pt x="2593" y="312"/>
                  </a:cubicBezTo>
                  <a:cubicBezTo>
                    <a:pt x="2316" y="450"/>
                    <a:pt x="1901" y="727"/>
                    <a:pt x="1590" y="865"/>
                  </a:cubicBezTo>
                  <a:cubicBezTo>
                    <a:pt x="1037" y="1453"/>
                    <a:pt x="588" y="2040"/>
                    <a:pt x="0" y="2455"/>
                  </a:cubicBezTo>
                  <a:cubicBezTo>
                    <a:pt x="449" y="2904"/>
                    <a:pt x="864" y="3181"/>
                    <a:pt x="1314" y="3457"/>
                  </a:cubicBezTo>
                  <a:cubicBezTo>
                    <a:pt x="2039" y="3907"/>
                    <a:pt x="2765" y="4321"/>
                    <a:pt x="3629" y="4771"/>
                  </a:cubicBezTo>
                  <a:cubicBezTo>
                    <a:pt x="4321" y="3907"/>
                    <a:pt x="5185" y="3181"/>
                    <a:pt x="6049" y="2455"/>
                  </a:cubicBezTo>
                  <a:cubicBezTo>
                    <a:pt x="5358" y="1729"/>
                    <a:pt x="4494" y="1176"/>
                    <a:pt x="3768" y="588"/>
                  </a:cubicBezTo>
                  <a:cubicBezTo>
                    <a:pt x="3457" y="450"/>
                    <a:pt x="3180" y="312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3036774" y="4052864"/>
              <a:ext cx="59609" cy="36028"/>
            </a:xfrm>
            <a:custGeom>
              <a:avLst/>
              <a:gdLst/>
              <a:ahLst/>
              <a:cxnLst/>
              <a:rect l="l" t="t" r="r" b="b"/>
              <a:pathLst>
                <a:path w="3319" h="2006" extrusionOk="0">
                  <a:moveTo>
                    <a:pt x="0" y="1"/>
                  </a:moveTo>
                  <a:cubicBezTo>
                    <a:pt x="212" y="154"/>
                    <a:pt x="424" y="301"/>
                    <a:pt x="638" y="445"/>
                  </a:cubicBezTo>
                  <a:lnTo>
                    <a:pt x="638" y="445"/>
                  </a:lnTo>
                  <a:cubicBezTo>
                    <a:pt x="464" y="308"/>
                    <a:pt x="306" y="149"/>
                    <a:pt x="139" y="1"/>
                  </a:cubicBezTo>
                  <a:close/>
                  <a:moveTo>
                    <a:pt x="638" y="445"/>
                  </a:moveTo>
                  <a:cubicBezTo>
                    <a:pt x="726" y="514"/>
                    <a:pt x="818" y="577"/>
                    <a:pt x="918" y="630"/>
                  </a:cubicBezTo>
                  <a:lnTo>
                    <a:pt x="918" y="630"/>
                  </a:lnTo>
                  <a:cubicBezTo>
                    <a:pt x="824" y="569"/>
                    <a:pt x="731" y="507"/>
                    <a:pt x="638" y="445"/>
                  </a:cubicBezTo>
                  <a:close/>
                  <a:moveTo>
                    <a:pt x="918" y="630"/>
                  </a:moveTo>
                  <a:cubicBezTo>
                    <a:pt x="1627" y="1093"/>
                    <a:pt x="2362" y="1524"/>
                    <a:pt x="3180" y="2005"/>
                  </a:cubicBezTo>
                  <a:lnTo>
                    <a:pt x="3319" y="2005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1062" y="700"/>
                    <a:pt x="988" y="668"/>
                    <a:pt x="918" y="63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3111883" y="4047907"/>
              <a:ext cx="38506" cy="40985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2144" y="0"/>
                  </a:moveTo>
                  <a:lnTo>
                    <a:pt x="1729" y="415"/>
                  </a:lnTo>
                  <a:cubicBezTo>
                    <a:pt x="1142" y="864"/>
                    <a:pt x="588" y="1417"/>
                    <a:pt x="139" y="2005"/>
                  </a:cubicBezTo>
                  <a:lnTo>
                    <a:pt x="1" y="2143"/>
                  </a:lnTo>
                  <a:lnTo>
                    <a:pt x="1" y="2281"/>
                  </a:lnTo>
                  <a:cubicBezTo>
                    <a:pt x="139" y="2281"/>
                    <a:pt x="139" y="2143"/>
                    <a:pt x="277" y="2143"/>
                  </a:cubicBezTo>
                  <a:cubicBezTo>
                    <a:pt x="588" y="1590"/>
                    <a:pt x="1003" y="1141"/>
                    <a:pt x="1591" y="726"/>
                  </a:cubicBezTo>
                  <a:cubicBezTo>
                    <a:pt x="1729" y="553"/>
                    <a:pt x="2006" y="415"/>
                    <a:pt x="2144" y="13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3039253" y="3990794"/>
              <a:ext cx="106180" cy="82580"/>
            </a:xfrm>
            <a:custGeom>
              <a:avLst/>
              <a:gdLst/>
              <a:ahLst/>
              <a:cxnLst/>
              <a:rect l="l" t="t" r="r" b="b"/>
              <a:pathLst>
                <a:path w="5912" h="4598" extrusionOk="0">
                  <a:moveTo>
                    <a:pt x="2904" y="1141"/>
                  </a:moveTo>
                  <a:cubicBezTo>
                    <a:pt x="3181" y="1452"/>
                    <a:pt x="3596" y="1590"/>
                    <a:pt x="3907" y="1867"/>
                  </a:cubicBezTo>
                  <a:cubicBezTo>
                    <a:pt x="4045" y="1867"/>
                    <a:pt x="4045" y="2178"/>
                    <a:pt x="3907" y="2316"/>
                  </a:cubicBezTo>
                  <a:cubicBezTo>
                    <a:pt x="3907" y="2385"/>
                    <a:pt x="3872" y="2420"/>
                    <a:pt x="3816" y="2420"/>
                  </a:cubicBezTo>
                  <a:cubicBezTo>
                    <a:pt x="3760" y="2420"/>
                    <a:pt x="3682" y="2385"/>
                    <a:pt x="3596" y="2316"/>
                  </a:cubicBezTo>
                  <a:cubicBezTo>
                    <a:pt x="3457" y="2316"/>
                    <a:pt x="3319" y="2178"/>
                    <a:pt x="3181" y="2005"/>
                  </a:cubicBezTo>
                  <a:cubicBezTo>
                    <a:pt x="3181" y="2005"/>
                    <a:pt x="3042" y="2005"/>
                    <a:pt x="3042" y="2178"/>
                  </a:cubicBezTo>
                  <a:cubicBezTo>
                    <a:pt x="3042" y="2316"/>
                    <a:pt x="3042" y="2316"/>
                    <a:pt x="2904" y="2454"/>
                  </a:cubicBezTo>
                  <a:cubicBezTo>
                    <a:pt x="2731" y="2454"/>
                    <a:pt x="2593" y="2454"/>
                    <a:pt x="2593" y="2592"/>
                  </a:cubicBezTo>
                  <a:cubicBezTo>
                    <a:pt x="2731" y="2731"/>
                    <a:pt x="2904" y="2731"/>
                    <a:pt x="3181" y="2869"/>
                  </a:cubicBezTo>
                  <a:cubicBezTo>
                    <a:pt x="3181" y="3042"/>
                    <a:pt x="3319" y="3180"/>
                    <a:pt x="3181" y="3318"/>
                  </a:cubicBezTo>
                  <a:lnTo>
                    <a:pt x="3042" y="3457"/>
                  </a:lnTo>
                  <a:cubicBezTo>
                    <a:pt x="2904" y="3457"/>
                    <a:pt x="2904" y="3457"/>
                    <a:pt x="2731" y="3318"/>
                  </a:cubicBezTo>
                  <a:cubicBezTo>
                    <a:pt x="2455" y="3180"/>
                    <a:pt x="2178" y="3042"/>
                    <a:pt x="1867" y="2869"/>
                  </a:cubicBezTo>
                  <a:cubicBezTo>
                    <a:pt x="1729" y="2869"/>
                    <a:pt x="1591" y="2731"/>
                    <a:pt x="1591" y="2731"/>
                  </a:cubicBezTo>
                  <a:cubicBezTo>
                    <a:pt x="1591" y="2592"/>
                    <a:pt x="1591" y="2316"/>
                    <a:pt x="1729" y="2316"/>
                  </a:cubicBezTo>
                  <a:cubicBezTo>
                    <a:pt x="2040" y="2178"/>
                    <a:pt x="2317" y="2005"/>
                    <a:pt x="2593" y="1867"/>
                  </a:cubicBezTo>
                  <a:cubicBezTo>
                    <a:pt x="2455" y="1728"/>
                    <a:pt x="2455" y="1590"/>
                    <a:pt x="2455" y="1452"/>
                  </a:cubicBezTo>
                  <a:cubicBezTo>
                    <a:pt x="2317" y="1452"/>
                    <a:pt x="2317" y="1314"/>
                    <a:pt x="2455" y="1314"/>
                  </a:cubicBezTo>
                  <a:cubicBezTo>
                    <a:pt x="2455" y="1141"/>
                    <a:pt x="2455" y="1141"/>
                    <a:pt x="2593" y="1141"/>
                  </a:cubicBezTo>
                  <a:close/>
                  <a:moveTo>
                    <a:pt x="2593" y="0"/>
                  </a:moveTo>
                  <a:cubicBezTo>
                    <a:pt x="2593" y="0"/>
                    <a:pt x="2593" y="138"/>
                    <a:pt x="2455" y="138"/>
                  </a:cubicBezTo>
                  <a:cubicBezTo>
                    <a:pt x="2178" y="277"/>
                    <a:pt x="1867" y="588"/>
                    <a:pt x="1591" y="864"/>
                  </a:cubicBezTo>
                  <a:cubicBezTo>
                    <a:pt x="1003" y="1314"/>
                    <a:pt x="450" y="1867"/>
                    <a:pt x="1" y="2316"/>
                  </a:cubicBezTo>
                  <a:cubicBezTo>
                    <a:pt x="312" y="2731"/>
                    <a:pt x="727" y="3042"/>
                    <a:pt x="1176" y="3318"/>
                  </a:cubicBezTo>
                  <a:cubicBezTo>
                    <a:pt x="1867" y="3733"/>
                    <a:pt x="2731" y="4182"/>
                    <a:pt x="3457" y="4597"/>
                  </a:cubicBezTo>
                  <a:cubicBezTo>
                    <a:pt x="4321" y="3733"/>
                    <a:pt x="5186" y="3042"/>
                    <a:pt x="5911" y="2316"/>
                  </a:cubicBezTo>
                  <a:cubicBezTo>
                    <a:pt x="5186" y="1590"/>
                    <a:pt x="4460" y="1002"/>
                    <a:pt x="3596" y="449"/>
                  </a:cubicBezTo>
                  <a:cubicBezTo>
                    <a:pt x="3319" y="277"/>
                    <a:pt x="3042" y="138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3163410" y="4135426"/>
              <a:ext cx="59627" cy="39135"/>
            </a:xfrm>
            <a:custGeom>
              <a:avLst/>
              <a:gdLst/>
              <a:ahLst/>
              <a:cxnLst/>
              <a:rect l="l" t="t" r="r" b="b"/>
              <a:pathLst>
                <a:path w="3320" h="2179" extrusionOk="0">
                  <a:moveTo>
                    <a:pt x="1" y="1"/>
                  </a:moveTo>
                  <a:lnTo>
                    <a:pt x="1" y="312"/>
                  </a:lnTo>
                  <a:cubicBezTo>
                    <a:pt x="1003" y="1038"/>
                    <a:pt x="2040" y="1452"/>
                    <a:pt x="2904" y="2040"/>
                  </a:cubicBezTo>
                  <a:cubicBezTo>
                    <a:pt x="3043" y="2178"/>
                    <a:pt x="3181" y="2178"/>
                    <a:pt x="3319" y="2178"/>
                  </a:cubicBezTo>
                  <a:lnTo>
                    <a:pt x="3319" y="1902"/>
                  </a:lnTo>
                  <a:cubicBezTo>
                    <a:pt x="2593" y="1591"/>
                    <a:pt x="1867" y="1176"/>
                    <a:pt x="1176" y="727"/>
                  </a:cubicBezTo>
                  <a:cubicBezTo>
                    <a:pt x="727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3238537" y="4130469"/>
              <a:ext cx="39117" cy="39117"/>
            </a:xfrm>
            <a:custGeom>
              <a:avLst/>
              <a:gdLst/>
              <a:ahLst/>
              <a:cxnLst/>
              <a:rect l="l" t="t" r="r" b="b"/>
              <a:pathLst>
                <a:path w="2178" h="2178" extrusionOk="0">
                  <a:moveTo>
                    <a:pt x="2178" y="0"/>
                  </a:moveTo>
                  <a:cubicBezTo>
                    <a:pt x="2005" y="138"/>
                    <a:pt x="1867" y="277"/>
                    <a:pt x="1728" y="277"/>
                  </a:cubicBezTo>
                  <a:cubicBezTo>
                    <a:pt x="1141" y="864"/>
                    <a:pt x="588" y="1452"/>
                    <a:pt x="138" y="2005"/>
                  </a:cubicBezTo>
                  <a:lnTo>
                    <a:pt x="0" y="2005"/>
                  </a:lnTo>
                  <a:lnTo>
                    <a:pt x="0" y="2178"/>
                  </a:lnTo>
                  <a:lnTo>
                    <a:pt x="1314" y="864"/>
                  </a:lnTo>
                  <a:lnTo>
                    <a:pt x="1452" y="726"/>
                  </a:lnTo>
                  <a:lnTo>
                    <a:pt x="1314" y="726"/>
                  </a:lnTo>
                  <a:cubicBezTo>
                    <a:pt x="1590" y="588"/>
                    <a:pt x="1867" y="277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3165907" y="4070860"/>
              <a:ext cx="106162" cy="83209"/>
            </a:xfrm>
            <a:custGeom>
              <a:avLst/>
              <a:gdLst/>
              <a:ahLst/>
              <a:cxnLst/>
              <a:rect l="l" t="t" r="r" b="b"/>
              <a:pathLst>
                <a:path w="5911" h="4633" extrusionOk="0">
                  <a:moveTo>
                    <a:pt x="2454" y="1314"/>
                  </a:moveTo>
                  <a:cubicBezTo>
                    <a:pt x="2592" y="1314"/>
                    <a:pt x="2904" y="1453"/>
                    <a:pt x="3042" y="1453"/>
                  </a:cubicBezTo>
                  <a:cubicBezTo>
                    <a:pt x="3180" y="1591"/>
                    <a:pt x="3318" y="1729"/>
                    <a:pt x="3629" y="1867"/>
                  </a:cubicBezTo>
                  <a:cubicBezTo>
                    <a:pt x="3629" y="2040"/>
                    <a:pt x="3768" y="2179"/>
                    <a:pt x="3768" y="2317"/>
                  </a:cubicBezTo>
                  <a:cubicBezTo>
                    <a:pt x="3906" y="2179"/>
                    <a:pt x="3906" y="2040"/>
                    <a:pt x="4044" y="2040"/>
                  </a:cubicBezTo>
                  <a:cubicBezTo>
                    <a:pt x="4044" y="1867"/>
                    <a:pt x="4182" y="1867"/>
                    <a:pt x="4321" y="1867"/>
                  </a:cubicBezTo>
                  <a:cubicBezTo>
                    <a:pt x="4493" y="2040"/>
                    <a:pt x="4632" y="2179"/>
                    <a:pt x="4493" y="2317"/>
                  </a:cubicBezTo>
                  <a:cubicBezTo>
                    <a:pt x="4321" y="2593"/>
                    <a:pt x="4044" y="2904"/>
                    <a:pt x="3768" y="3043"/>
                  </a:cubicBezTo>
                  <a:lnTo>
                    <a:pt x="3906" y="3043"/>
                  </a:lnTo>
                  <a:cubicBezTo>
                    <a:pt x="3768" y="3043"/>
                    <a:pt x="3768" y="3043"/>
                    <a:pt x="3768" y="3181"/>
                  </a:cubicBezTo>
                  <a:cubicBezTo>
                    <a:pt x="3629" y="3319"/>
                    <a:pt x="3457" y="3457"/>
                    <a:pt x="3318" y="3769"/>
                  </a:cubicBezTo>
                  <a:cubicBezTo>
                    <a:pt x="3180" y="3769"/>
                    <a:pt x="3042" y="3769"/>
                    <a:pt x="2904" y="3596"/>
                  </a:cubicBezTo>
                  <a:lnTo>
                    <a:pt x="2904" y="3319"/>
                  </a:lnTo>
                  <a:cubicBezTo>
                    <a:pt x="3042" y="3181"/>
                    <a:pt x="3180" y="2904"/>
                    <a:pt x="3318" y="2732"/>
                  </a:cubicBezTo>
                  <a:lnTo>
                    <a:pt x="3318" y="2593"/>
                  </a:lnTo>
                  <a:lnTo>
                    <a:pt x="3180" y="2455"/>
                  </a:lnTo>
                  <a:cubicBezTo>
                    <a:pt x="3180" y="2317"/>
                    <a:pt x="3042" y="2317"/>
                    <a:pt x="3042" y="2179"/>
                  </a:cubicBezTo>
                  <a:cubicBezTo>
                    <a:pt x="3042" y="2179"/>
                    <a:pt x="2904" y="2040"/>
                    <a:pt x="2765" y="2040"/>
                  </a:cubicBezTo>
                  <a:cubicBezTo>
                    <a:pt x="2765" y="2040"/>
                    <a:pt x="2592" y="2040"/>
                    <a:pt x="2454" y="1867"/>
                  </a:cubicBezTo>
                  <a:lnTo>
                    <a:pt x="2178" y="1867"/>
                  </a:lnTo>
                  <a:lnTo>
                    <a:pt x="2178" y="2040"/>
                  </a:lnTo>
                  <a:lnTo>
                    <a:pt x="2316" y="2179"/>
                  </a:lnTo>
                  <a:lnTo>
                    <a:pt x="2316" y="2317"/>
                  </a:lnTo>
                  <a:cubicBezTo>
                    <a:pt x="2316" y="2455"/>
                    <a:pt x="2316" y="2593"/>
                    <a:pt x="2178" y="2732"/>
                  </a:cubicBezTo>
                  <a:cubicBezTo>
                    <a:pt x="2039" y="2732"/>
                    <a:pt x="1901" y="2732"/>
                    <a:pt x="1728" y="2593"/>
                  </a:cubicBezTo>
                  <a:cubicBezTo>
                    <a:pt x="1728" y="2317"/>
                    <a:pt x="1590" y="2040"/>
                    <a:pt x="1590" y="1867"/>
                  </a:cubicBezTo>
                  <a:cubicBezTo>
                    <a:pt x="1728" y="1729"/>
                    <a:pt x="1728" y="1453"/>
                    <a:pt x="2039" y="1453"/>
                  </a:cubicBezTo>
                  <a:cubicBezTo>
                    <a:pt x="2039" y="1314"/>
                    <a:pt x="2178" y="1314"/>
                    <a:pt x="2316" y="1314"/>
                  </a:cubicBezTo>
                  <a:close/>
                  <a:moveTo>
                    <a:pt x="2765" y="1"/>
                  </a:moveTo>
                  <a:cubicBezTo>
                    <a:pt x="2765" y="139"/>
                    <a:pt x="2765" y="139"/>
                    <a:pt x="2592" y="139"/>
                  </a:cubicBezTo>
                  <a:lnTo>
                    <a:pt x="2454" y="139"/>
                  </a:lnTo>
                  <a:cubicBezTo>
                    <a:pt x="2178" y="450"/>
                    <a:pt x="1901" y="589"/>
                    <a:pt x="1590" y="865"/>
                  </a:cubicBezTo>
                  <a:cubicBezTo>
                    <a:pt x="1037" y="1453"/>
                    <a:pt x="449" y="1867"/>
                    <a:pt x="0" y="2455"/>
                  </a:cubicBezTo>
                  <a:cubicBezTo>
                    <a:pt x="311" y="2732"/>
                    <a:pt x="726" y="3181"/>
                    <a:pt x="1175" y="3457"/>
                  </a:cubicBezTo>
                  <a:cubicBezTo>
                    <a:pt x="1901" y="3907"/>
                    <a:pt x="2765" y="4322"/>
                    <a:pt x="3457" y="4633"/>
                  </a:cubicBezTo>
                  <a:cubicBezTo>
                    <a:pt x="4321" y="3907"/>
                    <a:pt x="5185" y="3181"/>
                    <a:pt x="5911" y="2317"/>
                  </a:cubicBezTo>
                  <a:cubicBezTo>
                    <a:pt x="5185" y="1729"/>
                    <a:pt x="4493" y="1003"/>
                    <a:pt x="3629" y="589"/>
                  </a:cubicBezTo>
                  <a:cubicBezTo>
                    <a:pt x="3318" y="312"/>
                    <a:pt x="3042" y="139"/>
                    <a:pt x="2765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8"/>
            <p:cNvSpPr/>
            <p:nvPr/>
          </p:nvSpPr>
          <p:spPr>
            <a:xfrm>
              <a:off x="3262118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8"/>
            <p:cNvSpPr/>
            <p:nvPr/>
          </p:nvSpPr>
          <p:spPr>
            <a:xfrm>
              <a:off x="3282611" y="4218617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cubicBezTo>
                    <a:pt x="1003" y="865"/>
                    <a:pt x="2143" y="1418"/>
                    <a:pt x="3319" y="2143"/>
                  </a:cubicBezTo>
                  <a:lnTo>
                    <a:pt x="3319" y="1867"/>
                  </a:lnTo>
                  <a:cubicBezTo>
                    <a:pt x="2593" y="1590"/>
                    <a:pt x="1867" y="1141"/>
                    <a:pt x="1141" y="726"/>
                  </a:cubicBezTo>
                  <a:cubicBezTo>
                    <a:pt x="726" y="553"/>
                    <a:pt x="415" y="277"/>
                    <a:pt x="13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8"/>
            <p:cNvSpPr/>
            <p:nvPr/>
          </p:nvSpPr>
          <p:spPr>
            <a:xfrm>
              <a:off x="3285089" y="4154051"/>
              <a:ext cx="108658" cy="85077"/>
            </a:xfrm>
            <a:custGeom>
              <a:avLst/>
              <a:gdLst/>
              <a:ahLst/>
              <a:cxnLst/>
              <a:rect l="l" t="t" r="r" b="b"/>
              <a:pathLst>
                <a:path w="6050" h="4737" extrusionOk="0">
                  <a:moveTo>
                    <a:pt x="2385" y="2283"/>
                  </a:moveTo>
                  <a:lnTo>
                    <a:pt x="2385" y="2283"/>
                  </a:lnTo>
                  <a:cubicBezTo>
                    <a:pt x="2316" y="2288"/>
                    <a:pt x="2316" y="2311"/>
                    <a:pt x="2316" y="2420"/>
                  </a:cubicBezTo>
                  <a:cubicBezTo>
                    <a:pt x="2339" y="2374"/>
                    <a:pt x="2362" y="2328"/>
                    <a:pt x="2385" y="2283"/>
                  </a:cubicBezTo>
                  <a:close/>
                  <a:moveTo>
                    <a:pt x="2593" y="1280"/>
                  </a:moveTo>
                  <a:cubicBezTo>
                    <a:pt x="2731" y="1418"/>
                    <a:pt x="2731" y="1556"/>
                    <a:pt x="2731" y="1729"/>
                  </a:cubicBezTo>
                  <a:cubicBezTo>
                    <a:pt x="2616" y="1844"/>
                    <a:pt x="2501" y="2056"/>
                    <a:pt x="2385" y="2283"/>
                  </a:cubicBezTo>
                  <a:lnTo>
                    <a:pt x="2385" y="2283"/>
                  </a:lnTo>
                  <a:cubicBezTo>
                    <a:pt x="2403" y="2282"/>
                    <a:pt x="2426" y="2282"/>
                    <a:pt x="2455" y="2282"/>
                  </a:cubicBezTo>
                  <a:cubicBezTo>
                    <a:pt x="2593" y="2144"/>
                    <a:pt x="2593" y="2005"/>
                    <a:pt x="2869" y="2005"/>
                  </a:cubicBezTo>
                  <a:cubicBezTo>
                    <a:pt x="2869" y="2005"/>
                    <a:pt x="3042" y="1867"/>
                    <a:pt x="3181" y="1867"/>
                  </a:cubicBezTo>
                  <a:lnTo>
                    <a:pt x="3319" y="1867"/>
                  </a:lnTo>
                  <a:cubicBezTo>
                    <a:pt x="3319" y="1867"/>
                    <a:pt x="3457" y="1867"/>
                    <a:pt x="3595" y="2005"/>
                  </a:cubicBezTo>
                  <a:cubicBezTo>
                    <a:pt x="3734" y="2005"/>
                    <a:pt x="3906" y="2144"/>
                    <a:pt x="3906" y="2282"/>
                  </a:cubicBezTo>
                  <a:cubicBezTo>
                    <a:pt x="4045" y="2282"/>
                    <a:pt x="4045" y="2420"/>
                    <a:pt x="4183" y="2593"/>
                  </a:cubicBezTo>
                  <a:cubicBezTo>
                    <a:pt x="4183" y="2731"/>
                    <a:pt x="4183" y="2870"/>
                    <a:pt x="4045" y="3008"/>
                  </a:cubicBezTo>
                  <a:cubicBezTo>
                    <a:pt x="4045" y="3008"/>
                    <a:pt x="4045" y="3146"/>
                    <a:pt x="3906" y="3146"/>
                  </a:cubicBezTo>
                  <a:cubicBezTo>
                    <a:pt x="3906" y="3284"/>
                    <a:pt x="3906" y="3284"/>
                    <a:pt x="3734" y="3457"/>
                  </a:cubicBezTo>
                  <a:lnTo>
                    <a:pt x="3595" y="3457"/>
                  </a:lnTo>
                  <a:cubicBezTo>
                    <a:pt x="3457" y="3457"/>
                    <a:pt x="3457" y="3457"/>
                    <a:pt x="3319" y="3284"/>
                  </a:cubicBezTo>
                  <a:lnTo>
                    <a:pt x="3319" y="3146"/>
                  </a:lnTo>
                  <a:cubicBezTo>
                    <a:pt x="3319" y="3008"/>
                    <a:pt x="3319" y="3008"/>
                    <a:pt x="3457" y="2870"/>
                  </a:cubicBezTo>
                  <a:lnTo>
                    <a:pt x="3457" y="2731"/>
                  </a:lnTo>
                  <a:lnTo>
                    <a:pt x="3595" y="2731"/>
                  </a:lnTo>
                  <a:lnTo>
                    <a:pt x="3457" y="2593"/>
                  </a:lnTo>
                  <a:cubicBezTo>
                    <a:pt x="3457" y="2593"/>
                    <a:pt x="3319" y="2593"/>
                    <a:pt x="3319" y="2420"/>
                  </a:cubicBezTo>
                  <a:lnTo>
                    <a:pt x="3181" y="2420"/>
                  </a:lnTo>
                  <a:lnTo>
                    <a:pt x="3042" y="2593"/>
                  </a:lnTo>
                  <a:lnTo>
                    <a:pt x="2869" y="2593"/>
                  </a:lnTo>
                  <a:lnTo>
                    <a:pt x="2869" y="2731"/>
                  </a:lnTo>
                  <a:cubicBezTo>
                    <a:pt x="2731" y="2731"/>
                    <a:pt x="2731" y="2870"/>
                    <a:pt x="2731" y="2870"/>
                  </a:cubicBezTo>
                  <a:lnTo>
                    <a:pt x="2593" y="2870"/>
                  </a:lnTo>
                  <a:cubicBezTo>
                    <a:pt x="2593" y="3008"/>
                    <a:pt x="2593" y="3146"/>
                    <a:pt x="2455" y="3146"/>
                  </a:cubicBezTo>
                  <a:cubicBezTo>
                    <a:pt x="2316" y="3146"/>
                    <a:pt x="2316" y="3146"/>
                    <a:pt x="2178" y="3008"/>
                  </a:cubicBezTo>
                  <a:cubicBezTo>
                    <a:pt x="2005" y="3008"/>
                    <a:pt x="1867" y="2870"/>
                    <a:pt x="1729" y="2731"/>
                  </a:cubicBezTo>
                  <a:cubicBezTo>
                    <a:pt x="1729" y="2593"/>
                    <a:pt x="1729" y="2593"/>
                    <a:pt x="1591" y="2593"/>
                  </a:cubicBezTo>
                  <a:lnTo>
                    <a:pt x="1591" y="2282"/>
                  </a:lnTo>
                  <a:cubicBezTo>
                    <a:pt x="1867" y="2005"/>
                    <a:pt x="2005" y="1729"/>
                    <a:pt x="2178" y="1418"/>
                  </a:cubicBezTo>
                  <a:cubicBezTo>
                    <a:pt x="2316" y="1280"/>
                    <a:pt x="2316" y="1280"/>
                    <a:pt x="2455" y="1280"/>
                  </a:cubicBezTo>
                  <a:close/>
                  <a:moveTo>
                    <a:pt x="2731" y="1"/>
                  </a:moveTo>
                  <a:cubicBezTo>
                    <a:pt x="2731" y="139"/>
                    <a:pt x="2731" y="139"/>
                    <a:pt x="2593" y="139"/>
                  </a:cubicBezTo>
                  <a:lnTo>
                    <a:pt x="2593" y="277"/>
                  </a:lnTo>
                  <a:cubicBezTo>
                    <a:pt x="2178" y="415"/>
                    <a:pt x="1867" y="692"/>
                    <a:pt x="1591" y="1003"/>
                  </a:cubicBezTo>
                  <a:cubicBezTo>
                    <a:pt x="1003" y="1418"/>
                    <a:pt x="588" y="2005"/>
                    <a:pt x="1" y="2420"/>
                  </a:cubicBezTo>
                  <a:cubicBezTo>
                    <a:pt x="277" y="2870"/>
                    <a:pt x="726" y="3146"/>
                    <a:pt x="1141" y="3457"/>
                  </a:cubicBezTo>
                  <a:cubicBezTo>
                    <a:pt x="2005" y="3872"/>
                    <a:pt x="2731" y="4321"/>
                    <a:pt x="3595" y="4736"/>
                  </a:cubicBezTo>
                  <a:cubicBezTo>
                    <a:pt x="4321" y="3872"/>
                    <a:pt x="5185" y="3146"/>
                    <a:pt x="6049" y="2420"/>
                  </a:cubicBezTo>
                  <a:cubicBezTo>
                    <a:pt x="5185" y="1729"/>
                    <a:pt x="4459" y="1141"/>
                    <a:pt x="3595" y="554"/>
                  </a:cubicBezTo>
                  <a:cubicBezTo>
                    <a:pt x="3319" y="415"/>
                    <a:pt x="3042" y="277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8"/>
            <p:cNvSpPr/>
            <p:nvPr/>
          </p:nvSpPr>
          <p:spPr>
            <a:xfrm>
              <a:off x="3411725" y="4192539"/>
              <a:ext cx="2514" cy="18032"/>
            </a:xfrm>
            <a:custGeom>
              <a:avLst/>
              <a:gdLst/>
              <a:ahLst/>
              <a:cxnLst/>
              <a:rect l="l" t="t" r="r" b="b"/>
              <a:pathLst>
                <a:path w="140" h="1004" extrusionOk="0">
                  <a:moveTo>
                    <a:pt x="1" y="1"/>
                  </a:moveTo>
                  <a:lnTo>
                    <a:pt x="1" y="277"/>
                  </a:lnTo>
                  <a:lnTo>
                    <a:pt x="1" y="450"/>
                  </a:lnTo>
                  <a:cubicBezTo>
                    <a:pt x="139" y="277"/>
                    <a:pt x="1" y="139"/>
                    <a:pt x="1" y="1"/>
                  </a:cubicBezTo>
                  <a:close/>
                  <a:moveTo>
                    <a:pt x="1" y="450"/>
                  </a:moveTo>
                  <a:lnTo>
                    <a:pt x="1" y="1003"/>
                  </a:lnTo>
                  <a:lnTo>
                    <a:pt x="139" y="865"/>
                  </a:lnTo>
                  <a:cubicBezTo>
                    <a:pt x="139" y="727"/>
                    <a:pt x="139" y="588"/>
                    <a:pt x="1" y="45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8"/>
            <p:cNvSpPr/>
            <p:nvPr/>
          </p:nvSpPr>
          <p:spPr>
            <a:xfrm>
              <a:off x="3357720" y="4213031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cubicBezTo>
                    <a:pt x="2005" y="173"/>
                    <a:pt x="1867" y="311"/>
                    <a:pt x="1867" y="450"/>
                  </a:cubicBezTo>
                  <a:cubicBezTo>
                    <a:pt x="1141" y="864"/>
                    <a:pt x="554" y="1452"/>
                    <a:pt x="139" y="2040"/>
                  </a:cubicBezTo>
                  <a:lnTo>
                    <a:pt x="1" y="2178"/>
                  </a:lnTo>
                  <a:cubicBezTo>
                    <a:pt x="1" y="2316"/>
                    <a:pt x="1" y="2454"/>
                    <a:pt x="139" y="2593"/>
                  </a:cubicBezTo>
                  <a:cubicBezTo>
                    <a:pt x="277" y="2593"/>
                    <a:pt x="415" y="2454"/>
                    <a:pt x="554" y="2316"/>
                  </a:cubicBezTo>
                  <a:cubicBezTo>
                    <a:pt x="865" y="1901"/>
                    <a:pt x="1280" y="1452"/>
                    <a:pt x="1867" y="1037"/>
                  </a:cubicBezTo>
                  <a:lnTo>
                    <a:pt x="1867" y="864"/>
                  </a:lnTo>
                  <a:cubicBezTo>
                    <a:pt x="2005" y="864"/>
                    <a:pt x="2144" y="726"/>
                    <a:pt x="2144" y="58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8"/>
            <p:cNvSpPr/>
            <p:nvPr/>
          </p:nvSpPr>
          <p:spPr>
            <a:xfrm>
              <a:off x="3450842" y="4265169"/>
              <a:ext cx="13057" cy="1305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277"/>
                    <a:pt x="0" y="277"/>
                    <a:pt x="0" y="416"/>
                  </a:cubicBezTo>
                  <a:lnTo>
                    <a:pt x="0" y="554"/>
                  </a:lnTo>
                  <a:lnTo>
                    <a:pt x="139" y="554"/>
                  </a:lnTo>
                  <a:lnTo>
                    <a:pt x="139" y="727"/>
                  </a:lnTo>
                  <a:lnTo>
                    <a:pt x="415" y="727"/>
                  </a:lnTo>
                  <a:lnTo>
                    <a:pt x="553" y="554"/>
                  </a:lnTo>
                  <a:cubicBezTo>
                    <a:pt x="553" y="554"/>
                    <a:pt x="726" y="554"/>
                    <a:pt x="726" y="416"/>
                  </a:cubicBezTo>
                  <a:lnTo>
                    <a:pt x="726" y="277"/>
                  </a:lnTo>
                  <a:lnTo>
                    <a:pt x="726" y="139"/>
                  </a:lnTo>
                  <a:lnTo>
                    <a:pt x="553" y="139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8"/>
            <p:cNvSpPr/>
            <p:nvPr/>
          </p:nvSpPr>
          <p:spPr>
            <a:xfrm>
              <a:off x="3411725" y="4236613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731" y="1003"/>
                  </a:moveTo>
                  <a:cubicBezTo>
                    <a:pt x="3043" y="1141"/>
                    <a:pt x="3181" y="1280"/>
                    <a:pt x="3319" y="1453"/>
                  </a:cubicBezTo>
                  <a:cubicBezTo>
                    <a:pt x="3319" y="1591"/>
                    <a:pt x="3457" y="1591"/>
                    <a:pt x="3457" y="1729"/>
                  </a:cubicBezTo>
                  <a:lnTo>
                    <a:pt x="3457" y="1867"/>
                  </a:lnTo>
                  <a:cubicBezTo>
                    <a:pt x="3596" y="1729"/>
                    <a:pt x="3596" y="1729"/>
                    <a:pt x="3768" y="1729"/>
                  </a:cubicBezTo>
                  <a:cubicBezTo>
                    <a:pt x="3907" y="1729"/>
                    <a:pt x="4183" y="1867"/>
                    <a:pt x="4321" y="2006"/>
                  </a:cubicBezTo>
                  <a:cubicBezTo>
                    <a:pt x="4460" y="2317"/>
                    <a:pt x="4633" y="2731"/>
                    <a:pt x="4321" y="3008"/>
                  </a:cubicBezTo>
                  <a:cubicBezTo>
                    <a:pt x="4214" y="3357"/>
                    <a:pt x="3836" y="3685"/>
                    <a:pt x="3478" y="3685"/>
                  </a:cubicBezTo>
                  <a:cubicBezTo>
                    <a:pt x="3375" y="3685"/>
                    <a:pt x="3274" y="3657"/>
                    <a:pt x="3181" y="3596"/>
                  </a:cubicBezTo>
                  <a:cubicBezTo>
                    <a:pt x="3043" y="3596"/>
                    <a:pt x="2904" y="3457"/>
                    <a:pt x="2904" y="3457"/>
                  </a:cubicBezTo>
                  <a:cubicBezTo>
                    <a:pt x="2731" y="3319"/>
                    <a:pt x="2731" y="3181"/>
                    <a:pt x="2731" y="3008"/>
                  </a:cubicBezTo>
                  <a:lnTo>
                    <a:pt x="2731" y="2870"/>
                  </a:lnTo>
                  <a:lnTo>
                    <a:pt x="2178" y="2870"/>
                  </a:lnTo>
                  <a:cubicBezTo>
                    <a:pt x="2040" y="2870"/>
                    <a:pt x="2040" y="2731"/>
                    <a:pt x="1867" y="2731"/>
                  </a:cubicBezTo>
                  <a:cubicBezTo>
                    <a:pt x="1729" y="2593"/>
                    <a:pt x="1729" y="2455"/>
                    <a:pt x="1591" y="2317"/>
                  </a:cubicBezTo>
                  <a:cubicBezTo>
                    <a:pt x="1591" y="1867"/>
                    <a:pt x="1729" y="1453"/>
                    <a:pt x="2178" y="1141"/>
                  </a:cubicBezTo>
                  <a:lnTo>
                    <a:pt x="2455" y="1141"/>
                  </a:lnTo>
                  <a:lnTo>
                    <a:pt x="2455" y="1003"/>
                  </a:lnTo>
                  <a:close/>
                  <a:moveTo>
                    <a:pt x="2731" y="1"/>
                  </a:moveTo>
                  <a:cubicBezTo>
                    <a:pt x="2731" y="1"/>
                    <a:pt x="2731" y="139"/>
                    <a:pt x="2593" y="139"/>
                  </a:cubicBezTo>
                  <a:cubicBezTo>
                    <a:pt x="2178" y="416"/>
                    <a:pt x="1867" y="588"/>
                    <a:pt x="1591" y="865"/>
                  </a:cubicBezTo>
                  <a:cubicBezTo>
                    <a:pt x="1003" y="1453"/>
                    <a:pt x="588" y="1867"/>
                    <a:pt x="1" y="2455"/>
                  </a:cubicBezTo>
                  <a:cubicBezTo>
                    <a:pt x="312" y="2731"/>
                    <a:pt x="727" y="3181"/>
                    <a:pt x="1176" y="3457"/>
                  </a:cubicBezTo>
                  <a:cubicBezTo>
                    <a:pt x="2040" y="3872"/>
                    <a:pt x="2731" y="4321"/>
                    <a:pt x="3596" y="4598"/>
                  </a:cubicBezTo>
                  <a:cubicBezTo>
                    <a:pt x="4321" y="3872"/>
                    <a:pt x="5186" y="3181"/>
                    <a:pt x="6050" y="2317"/>
                  </a:cubicBezTo>
                  <a:cubicBezTo>
                    <a:pt x="5186" y="1729"/>
                    <a:pt x="4460" y="1003"/>
                    <a:pt x="3596" y="588"/>
                  </a:cubicBezTo>
                  <a:cubicBezTo>
                    <a:pt x="3319" y="277"/>
                    <a:pt x="3043" y="139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8"/>
            <p:cNvSpPr/>
            <p:nvPr/>
          </p:nvSpPr>
          <p:spPr>
            <a:xfrm>
              <a:off x="3471335" y="4278208"/>
              <a:ext cx="10560" cy="15535"/>
            </a:xfrm>
            <a:custGeom>
              <a:avLst/>
              <a:gdLst/>
              <a:ahLst/>
              <a:cxnLst/>
              <a:rect l="l" t="t" r="r" b="b"/>
              <a:pathLst>
                <a:path w="588" h="865" extrusionOk="0">
                  <a:moveTo>
                    <a:pt x="277" y="1"/>
                  </a:moveTo>
                  <a:lnTo>
                    <a:pt x="277" y="139"/>
                  </a:lnTo>
                  <a:lnTo>
                    <a:pt x="138" y="139"/>
                  </a:lnTo>
                  <a:lnTo>
                    <a:pt x="138" y="277"/>
                  </a:lnTo>
                  <a:cubicBezTo>
                    <a:pt x="0" y="415"/>
                    <a:pt x="0" y="415"/>
                    <a:pt x="0" y="554"/>
                  </a:cubicBezTo>
                  <a:lnTo>
                    <a:pt x="0" y="692"/>
                  </a:lnTo>
                  <a:cubicBezTo>
                    <a:pt x="0" y="865"/>
                    <a:pt x="0" y="865"/>
                    <a:pt x="138" y="865"/>
                  </a:cubicBezTo>
                  <a:cubicBezTo>
                    <a:pt x="277" y="865"/>
                    <a:pt x="277" y="692"/>
                    <a:pt x="277" y="692"/>
                  </a:cubicBezTo>
                  <a:cubicBezTo>
                    <a:pt x="277" y="692"/>
                    <a:pt x="449" y="692"/>
                    <a:pt x="449" y="554"/>
                  </a:cubicBezTo>
                  <a:lnTo>
                    <a:pt x="588" y="554"/>
                  </a:lnTo>
                  <a:lnTo>
                    <a:pt x="588" y="415"/>
                  </a:lnTo>
                  <a:lnTo>
                    <a:pt x="588" y="277"/>
                  </a:lnTo>
                  <a:lnTo>
                    <a:pt x="588" y="139"/>
                  </a:lnTo>
                  <a:lnTo>
                    <a:pt x="449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8"/>
            <p:cNvSpPr/>
            <p:nvPr/>
          </p:nvSpPr>
          <p:spPr>
            <a:xfrm>
              <a:off x="3409247" y="4301179"/>
              <a:ext cx="59609" cy="41613"/>
            </a:xfrm>
            <a:custGeom>
              <a:avLst/>
              <a:gdLst/>
              <a:ahLst/>
              <a:cxnLst/>
              <a:rect l="l" t="t" r="r" b="b"/>
              <a:pathLst>
                <a:path w="3319" h="2317" extrusionOk="0">
                  <a:moveTo>
                    <a:pt x="1" y="1"/>
                  </a:moveTo>
                  <a:lnTo>
                    <a:pt x="1" y="277"/>
                  </a:lnTo>
                  <a:cubicBezTo>
                    <a:pt x="1003" y="1003"/>
                    <a:pt x="2178" y="1591"/>
                    <a:pt x="3181" y="2316"/>
                  </a:cubicBezTo>
                  <a:lnTo>
                    <a:pt x="3319" y="2316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726" y="450"/>
                    <a:pt x="450" y="277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8"/>
            <p:cNvSpPr/>
            <p:nvPr/>
          </p:nvSpPr>
          <p:spPr>
            <a:xfrm>
              <a:off x="3484355" y="4296222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lnTo>
                    <a:pt x="1867" y="277"/>
                  </a:lnTo>
                  <a:cubicBezTo>
                    <a:pt x="1142" y="864"/>
                    <a:pt x="589" y="1417"/>
                    <a:pt x="139" y="2005"/>
                  </a:cubicBezTo>
                  <a:lnTo>
                    <a:pt x="1" y="2005"/>
                  </a:lnTo>
                  <a:lnTo>
                    <a:pt x="1" y="2143"/>
                  </a:lnTo>
                  <a:cubicBezTo>
                    <a:pt x="1" y="2281"/>
                    <a:pt x="1" y="2454"/>
                    <a:pt x="139" y="2592"/>
                  </a:cubicBezTo>
                  <a:cubicBezTo>
                    <a:pt x="139" y="2592"/>
                    <a:pt x="277" y="2454"/>
                    <a:pt x="416" y="2454"/>
                  </a:cubicBezTo>
                  <a:cubicBezTo>
                    <a:pt x="727" y="1867"/>
                    <a:pt x="1142" y="1417"/>
                    <a:pt x="1591" y="1002"/>
                  </a:cubicBezTo>
                  <a:lnTo>
                    <a:pt x="1729" y="1002"/>
                  </a:lnTo>
                  <a:cubicBezTo>
                    <a:pt x="1867" y="864"/>
                    <a:pt x="2006" y="726"/>
                    <a:pt x="2144" y="553"/>
                  </a:cubicBezTo>
                  <a:lnTo>
                    <a:pt x="2144" y="415"/>
                  </a:ln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8"/>
            <p:cNvSpPr/>
            <p:nvPr/>
          </p:nvSpPr>
          <p:spPr>
            <a:xfrm>
              <a:off x="3479399" y="42782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8"/>
            <p:cNvSpPr/>
            <p:nvPr/>
          </p:nvSpPr>
          <p:spPr>
            <a:xfrm>
              <a:off x="3471335" y="4293726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8"/>
            <p:cNvSpPr/>
            <p:nvPr/>
          </p:nvSpPr>
          <p:spPr>
            <a:xfrm>
              <a:off x="3479399" y="427820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"/>
                  </a:ln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8"/>
            <p:cNvSpPr/>
            <p:nvPr/>
          </p:nvSpPr>
          <p:spPr>
            <a:xfrm>
              <a:off x="3471335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8"/>
            <p:cNvSpPr/>
            <p:nvPr/>
          </p:nvSpPr>
          <p:spPr>
            <a:xfrm>
              <a:off x="3243494" y="395726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1"/>
                  </a:moveTo>
                  <a:cubicBezTo>
                    <a:pt x="2040" y="139"/>
                    <a:pt x="1902" y="277"/>
                    <a:pt x="1729" y="415"/>
                  </a:cubicBezTo>
                  <a:lnTo>
                    <a:pt x="1729" y="277"/>
                  </a:lnTo>
                  <a:lnTo>
                    <a:pt x="1" y="2005"/>
                  </a:lnTo>
                  <a:lnTo>
                    <a:pt x="1" y="2144"/>
                  </a:lnTo>
                  <a:lnTo>
                    <a:pt x="1" y="2455"/>
                  </a:lnTo>
                  <a:cubicBezTo>
                    <a:pt x="450" y="1867"/>
                    <a:pt x="865" y="1452"/>
                    <a:pt x="1314" y="1003"/>
                  </a:cubicBezTo>
                  <a:cubicBezTo>
                    <a:pt x="1591" y="726"/>
                    <a:pt x="1902" y="415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8"/>
            <p:cNvSpPr/>
            <p:nvPr/>
          </p:nvSpPr>
          <p:spPr>
            <a:xfrm>
              <a:off x="3168996" y="3897672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3457" y="1729"/>
                  </a:moveTo>
                  <a:cubicBezTo>
                    <a:pt x="3457" y="1867"/>
                    <a:pt x="3596" y="1867"/>
                    <a:pt x="3596" y="2005"/>
                  </a:cubicBezTo>
                  <a:cubicBezTo>
                    <a:pt x="3596" y="2005"/>
                    <a:pt x="3596" y="2178"/>
                    <a:pt x="3457" y="2178"/>
                  </a:cubicBezTo>
                  <a:cubicBezTo>
                    <a:pt x="3457" y="2316"/>
                    <a:pt x="3285" y="2316"/>
                    <a:pt x="3285" y="2454"/>
                  </a:cubicBezTo>
                  <a:cubicBezTo>
                    <a:pt x="3457" y="2454"/>
                    <a:pt x="3457" y="2593"/>
                    <a:pt x="3596" y="2593"/>
                  </a:cubicBezTo>
                  <a:cubicBezTo>
                    <a:pt x="3596" y="2593"/>
                    <a:pt x="3734" y="2731"/>
                    <a:pt x="3734" y="2869"/>
                  </a:cubicBezTo>
                  <a:lnTo>
                    <a:pt x="3734" y="3042"/>
                  </a:lnTo>
                  <a:cubicBezTo>
                    <a:pt x="3596" y="3042"/>
                    <a:pt x="3596" y="3180"/>
                    <a:pt x="3457" y="3180"/>
                  </a:cubicBezTo>
                  <a:lnTo>
                    <a:pt x="3285" y="3180"/>
                  </a:lnTo>
                  <a:cubicBezTo>
                    <a:pt x="3146" y="3042"/>
                    <a:pt x="3008" y="3042"/>
                    <a:pt x="3008" y="2869"/>
                  </a:cubicBezTo>
                  <a:cubicBezTo>
                    <a:pt x="2870" y="3042"/>
                    <a:pt x="2870" y="3042"/>
                    <a:pt x="2732" y="3180"/>
                  </a:cubicBezTo>
                  <a:cubicBezTo>
                    <a:pt x="2732" y="3249"/>
                    <a:pt x="2697" y="3284"/>
                    <a:pt x="2641" y="3284"/>
                  </a:cubicBezTo>
                  <a:cubicBezTo>
                    <a:pt x="2585" y="3284"/>
                    <a:pt x="2507" y="3249"/>
                    <a:pt x="2420" y="3180"/>
                  </a:cubicBezTo>
                  <a:cubicBezTo>
                    <a:pt x="2282" y="3180"/>
                    <a:pt x="2282" y="2869"/>
                    <a:pt x="2282" y="2731"/>
                  </a:cubicBezTo>
                  <a:lnTo>
                    <a:pt x="2420" y="2593"/>
                  </a:lnTo>
                  <a:cubicBezTo>
                    <a:pt x="2282" y="2454"/>
                    <a:pt x="2282" y="2454"/>
                    <a:pt x="2144" y="2316"/>
                  </a:cubicBezTo>
                  <a:cubicBezTo>
                    <a:pt x="2006" y="2316"/>
                    <a:pt x="2006" y="2178"/>
                    <a:pt x="2006" y="2178"/>
                  </a:cubicBezTo>
                  <a:lnTo>
                    <a:pt x="2006" y="1867"/>
                  </a:lnTo>
                  <a:cubicBezTo>
                    <a:pt x="2144" y="1867"/>
                    <a:pt x="2144" y="1729"/>
                    <a:pt x="2282" y="1729"/>
                  </a:cubicBezTo>
                  <a:cubicBezTo>
                    <a:pt x="2282" y="1729"/>
                    <a:pt x="2420" y="1729"/>
                    <a:pt x="2420" y="1867"/>
                  </a:cubicBezTo>
                  <a:cubicBezTo>
                    <a:pt x="2593" y="1867"/>
                    <a:pt x="2732" y="2005"/>
                    <a:pt x="2870" y="2178"/>
                  </a:cubicBezTo>
                  <a:cubicBezTo>
                    <a:pt x="2870" y="2005"/>
                    <a:pt x="2870" y="1867"/>
                    <a:pt x="3008" y="1867"/>
                  </a:cubicBezTo>
                  <a:cubicBezTo>
                    <a:pt x="3008" y="1729"/>
                    <a:pt x="3146" y="1729"/>
                    <a:pt x="3146" y="1729"/>
                  </a:cubicBezTo>
                  <a:close/>
                  <a:moveTo>
                    <a:pt x="2870" y="0"/>
                  </a:moveTo>
                  <a:cubicBezTo>
                    <a:pt x="2870" y="139"/>
                    <a:pt x="2732" y="139"/>
                    <a:pt x="2732" y="139"/>
                  </a:cubicBezTo>
                  <a:lnTo>
                    <a:pt x="2593" y="139"/>
                  </a:lnTo>
                  <a:cubicBezTo>
                    <a:pt x="2282" y="450"/>
                    <a:pt x="2006" y="588"/>
                    <a:pt x="1556" y="864"/>
                  </a:cubicBezTo>
                  <a:cubicBezTo>
                    <a:pt x="1142" y="1452"/>
                    <a:pt x="554" y="2005"/>
                    <a:pt x="1" y="2454"/>
                  </a:cubicBezTo>
                  <a:cubicBezTo>
                    <a:pt x="416" y="2869"/>
                    <a:pt x="865" y="3180"/>
                    <a:pt x="1280" y="3457"/>
                  </a:cubicBezTo>
                  <a:cubicBezTo>
                    <a:pt x="2006" y="3906"/>
                    <a:pt x="2870" y="4321"/>
                    <a:pt x="3596" y="4770"/>
                  </a:cubicBezTo>
                  <a:lnTo>
                    <a:pt x="6050" y="2316"/>
                  </a:lnTo>
                  <a:cubicBezTo>
                    <a:pt x="5324" y="1729"/>
                    <a:pt x="4598" y="1141"/>
                    <a:pt x="3734" y="588"/>
                  </a:cubicBezTo>
                  <a:cubicBezTo>
                    <a:pt x="3457" y="450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8"/>
            <p:cNvSpPr/>
            <p:nvPr/>
          </p:nvSpPr>
          <p:spPr>
            <a:xfrm>
              <a:off x="3168996" y="3962238"/>
              <a:ext cx="58999" cy="41595"/>
            </a:xfrm>
            <a:custGeom>
              <a:avLst/>
              <a:gdLst/>
              <a:ahLst/>
              <a:cxnLst/>
              <a:rect l="l" t="t" r="r" b="b"/>
              <a:pathLst>
                <a:path w="3285" h="2316" extrusionOk="0">
                  <a:moveTo>
                    <a:pt x="1" y="0"/>
                  </a:moveTo>
                  <a:lnTo>
                    <a:pt x="1" y="449"/>
                  </a:lnTo>
                  <a:cubicBezTo>
                    <a:pt x="416" y="726"/>
                    <a:pt x="865" y="1002"/>
                    <a:pt x="1280" y="1314"/>
                  </a:cubicBezTo>
                  <a:cubicBezTo>
                    <a:pt x="1729" y="1590"/>
                    <a:pt x="2282" y="1867"/>
                    <a:pt x="2870" y="2316"/>
                  </a:cubicBezTo>
                  <a:lnTo>
                    <a:pt x="3285" y="2316"/>
                  </a:lnTo>
                  <a:lnTo>
                    <a:pt x="3285" y="1867"/>
                  </a:lnTo>
                  <a:cubicBezTo>
                    <a:pt x="2593" y="1590"/>
                    <a:pt x="1729" y="1175"/>
                    <a:pt x="1003" y="726"/>
                  </a:cubicBezTo>
                  <a:cubicBezTo>
                    <a:pt x="692" y="588"/>
                    <a:pt x="416" y="311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8"/>
            <p:cNvSpPr/>
            <p:nvPr/>
          </p:nvSpPr>
          <p:spPr>
            <a:xfrm>
              <a:off x="3370758" y="4039825"/>
              <a:ext cx="38506" cy="41613"/>
            </a:xfrm>
            <a:custGeom>
              <a:avLst/>
              <a:gdLst/>
              <a:ahLst/>
              <a:cxnLst/>
              <a:rect l="l" t="t" r="r" b="b"/>
              <a:pathLst>
                <a:path w="2144" h="2317" extrusionOk="0">
                  <a:moveTo>
                    <a:pt x="2144" y="1"/>
                  </a:moveTo>
                  <a:cubicBezTo>
                    <a:pt x="2005" y="139"/>
                    <a:pt x="1867" y="139"/>
                    <a:pt x="1729" y="312"/>
                  </a:cubicBezTo>
                  <a:lnTo>
                    <a:pt x="1" y="2040"/>
                  </a:lnTo>
                  <a:lnTo>
                    <a:pt x="1" y="2317"/>
                  </a:lnTo>
                  <a:cubicBezTo>
                    <a:pt x="277" y="1867"/>
                    <a:pt x="692" y="1452"/>
                    <a:pt x="1141" y="1176"/>
                  </a:cubicBezTo>
                  <a:lnTo>
                    <a:pt x="1003" y="1176"/>
                  </a:lnTo>
                  <a:cubicBezTo>
                    <a:pt x="1003" y="1176"/>
                    <a:pt x="1141" y="1176"/>
                    <a:pt x="1141" y="1003"/>
                  </a:cubicBezTo>
                  <a:cubicBezTo>
                    <a:pt x="1418" y="727"/>
                    <a:pt x="1867" y="450"/>
                    <a:pt x="2144" y="139"/>
                  </a:cubicBezTo>
                  <a:lnTo>
                    <a:pt x="2144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8"/>
            <p:cNvSpPr/>
            <p:nvPr/>
          </p:nvSpPr>
          <p:spPr>
            <a:xfrm>
              <a:off x="3295650" y="4045411"/>
              <a:ext cx="59609" cy="41003"/>
            </a:xfrm>
            <a:custGeom>
              <a:avLst/>
              <a:gdLst/>
              <a:ahLst/>
              <a:cxnLst/>
              <a:rect l="l" t="t" r="r" b="b"/>
              <a:pathLst>
                <a:path w="3319" h="2283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692"/>
                    <a:pt x="1141" y="1280"/>
                    <a:pt x="1867" y="1556"/>
                  </a:cubicBezTo>
                  <a:cubicBezTo>
                    <a:pt x="2281" y="1867"/>
                    <a:pt x="2593" y="2144"/>
                    <a:pt x="3007" y="2282"/>
                  </a:cubicBezTo>
                  <a:lnTo>
                    <a:pt x="3318" y="2282"/>
                  </a:lnTo>
                  <a:lnTo>
                    <a:pt x="3318" y="1867"/>
                  </a:lnTo>
                  <a:cubicBezTo>
                    <a:pt x="2593" y="1418"/>
                    <a:pt x="1728" y="1141"/>
                    <a:pt x="1141" y="692"/>
                  </a:cubicBezTo>
                  <a:cubicBezTo>
                    <a:pt x="726" y="416"/>
                    <a:pt x="415" y="277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8"/>
            <p:cNvSpPr/>
            <p:nvPr/>
          </p:nvSpPr>
          <p:spPr>
            <a:xfrm>
              <a:off x="3336617" y="401437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8"/>
            <p:cNvSpPr/>
            <p:nvPr/>
          </p:nvSpPr>
          <p:spPr>
            <a:xfrm>
              <a:off x="3295650" y="3980234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2454" y="1314"/>
                  </a:moveTo>
                  <a:cubicBezTo>
                    <a:pt x="2593" y="1314"/>
                    <a:pt x="2731" y="1314"/>
                    <a:pt x="2869" y="1452"/>
                  </a:cubicBezTo>
                  <a:cubicBezTo>
                    <a:pt x="2869" y="1452"/>
                    <a:pt x="3007" y="1590"/>
                    <a:pt x="3007" y="1729"/>
                  </a:cubicBezTo>
                  <a:lnTo>
                    <a:pt x="3318" y="1729"/>
                  </a:lnTo>
                  <a:cubicBezTo>
                    <a:pt x="3457" y="1660"/>
                    <a:pt x="3595" y="1625"/>
                    <a:pt x="3716" y="1625"/>
                  </a:cubicBezTo>
                  <a:cubicBezTo>
                    <a:pt x="3837" y="1625"/>
                    <a:pt x="3941" y="1660"/>
                    <a:pt x="4010" y="1729"/>
                  </a:cubicBezTo>
                  <a:lnTo>
                    <a:pt x="4321" y="2040"/>
                  </a:lnTo>
                  <a:cubicBezTo>
                    <a:pt x="4459" y="2178"/>
                    <a:pt x="4459" y="2316"/>
                    <a:pt x="4459" y="2455"/>
                  </a:cubicBezTo>
                  <a:cubicBezTo>
                    <a:pt x="4459" y="2904"/>
                    <a:pt x="4183" y="3180"/>
                    <a:pt x="4010" y="3457"/>
                  </a:cubicBezTo>
                  <a:cubicBezTo>
                    <a:pt x="3941" y="3543"/>
                    <a:pt x="3871" y="3587"/>
                    <a:pt x="3802" y="3587"/>
                  </a:cubicBezTo>
                  <a:cubicBezTo>
                    <a:pt x="3733" y="3587"/>
                    <a:pt x="3664" y="3543"/>
                    <a:pt x="3595" y="3457"/>
                  </a:cubicBezTo>
                  <a:cubicBezTo>
                    <a:pt x="3457" y="3457"/>
                    <a:pt x="3457" y="3180"/>
                    <a:pt x="3595" y="3042"/>
                  </a:cubicBezTo>
                  <a:cubicBezTo>
                    <a:pt x="3595" y="3042"/>
                    <a:pt x="3733" y="2904"/>
                    <a:pt x="3733" y="2766"/>
                  </a:cubicBezTo>
                  <a:cubicBezTo>
                    <a:pt x="3733" y="2766"/>
                    <a:pt x="3733" y="2593"/>
                    <a:pt x="3871" y="2593"/>
                  </a:cubicBezTo>
                  <a:lnTo>
                    <a:pt x="3871" y="2455"/>
                  </a:lnTo>
                  <a:lnTo>
                    <a:pt x="3871" y="2316"/>
                  </a:lnTo>
                  <a:lnTo>
                    <a:pt x="3733" y="2316"/>
                  </a:lnTo>
                  <a:lnTo>
                    <a:pt x="3733" y="2178"/>
                  </a:lnTo>
                  <a:lnTo>
                    <a:pt x="3595" y="2178"/>
                  </a:lnTo>
                  <a:lnTo>
                    <a:pt x="3457" y="2316"/>
                  </a:lnTo>
                  <a:cubicBezTo>
                    <a:pt x="3318" y="2316"/>
                    <a:pt x="3318" y="2455"/>
                    <a:pt x="3318" y="2455"/>
                  </a:cubicBezTo>
                  <a:lnTo>
                    <a:pt x="3318" y="2593"/>
                  </a:lnTo>
                  <a:cubicBezTo>
                    <a:pt x="3146" y="2766"/>
                    <a:pt x="3007" y="2766"/>
                    <a:pt x="2869" y="2766"/>
                  </a:cubicBezTo>
                  <a:cubicBezTo>
                    <a:pt x="2731" y="2766"/>
                    <a:pt x="2731" y="2593"/>
                    <a:pt x="2731" y="2455"/>
                  </a:cubicBezTo>
                  <a:lnTo>
                    <a:pt x="2731" y="2316"/>
                  </a:lnTo>
                  <a:lnTo>
                    <a:pt x="2731" y="2178"/>
                  </a:lnTo>
                  <a:cubicBezTo>
                    <a:pt x="2731" y="2178"/>
                    <a:pt x="2593" y="2178"/>
                    <a:pt x="2593" y="2040"/>
                  </a:cubicBezTo>
                  <a:lnTo>
                    <a:pt x="2454" y="1902"/>
                  </a:lnTo>
                  <a:lnTo>
                    <a:pt x="2281" y="1902"/>
                  </a:lnTo>
                  <a:cubicBezTo>
                    <a:pt x="2281" y="2040"/>
                    <a:pt x="2454" y="2040"/>
                    <a:pt x="2454" y="2178"/>
                  </a:cubicBezTo>
                  <a:lnTo>
                    <a:pt x="2454" y="2316"/>
                  </a:lnTo>
                  <a:lnTo>
                    <a:pt x="2281" y="2455"/>
                  </a:lnTo>
                  <a:cubicBezTo>
                    <a:pt x="2212" y="2524"/>
                    <a:pt x="2178" y="2558"/>
                    <a:pt x="2143" y="2558"/>
                  </a:cubicBezTo>
                  <a:cubicBezTo>
                    <a:pt x="2109" y="2558"/>
                    <a:pt x="2074" y="2524"/>
                    <a:pt x="2005" y="2455"/>
                  </a:cubicBezTo>
                  <a:cubicBezTo>
                    <a:pt x="2005" y="2455"/>
                    <a:pt x="1867" y="2455"/>
                    <a:pt x="1867" y="2316"/>
                  </a:cubicBezTo>
                  <a:cubicBezTo>
                    <a:pt x="1867" y="2178"/>
                    <a:pt x="1728" y="2040"/>
                    <a:pt x="1728" y="1902"/>
                  </a:cubicBezTo>
                  <a:cubicBezTo>
                    <a:pt x="1728" y="1729"/>
                    <a:pt x="1728" y="1729"/>
                    <a:pt x="1867" y="1590"/>
                  </a:cubicBezTo>
                  <a:lnTo>
                    <a:pt x="1867" y="1452"/>
                  </a:lnTo>
                  <a:cubicBezTo>
                    <a:pt x="1867" y="1452"/>
                    <a:pt x="2005" y="1452"/>
                    <a:pt x="2005" y="1314"/>
                  </a:cubicBezTo>
                  <a:close/>
                  <a:moveTo>
                    <a:pt x="2869" y="0"/>
                  </a:moveTo>
                  <a:cubicBezTo>
                    <a:pt x="2869" y="0"/>
                    <a:pt x="2869" y="173"/>
                    <a:pt x="2731" y="173"/>
                  </a:cubicBezTo>
                  <a:lnTo>
                    <a:pt x="2593" y="173"/>
                  </a:lnTo>
                  <a:cubicBezTo>
                    <a:pt x="2281" y="312"/>
                    <a:pt x="2005" y="588"/>
                    <a:pt x="1590" y="865"/>
                  </a:cubicBezTo>
                  <a:cubicBezTo>
                    <a:pt x="1141" y="1314"/>
                    <a:pt x="553" y="1902"/>
                    <a:pt x="0" y="2455"/>
                  </a:cubicBezTo>
                  <a:cubicBezTo>
                    <a:pt x="415" y="2766"/>
                    <a:pt x="864" y="3180"/>
                    <a:pt x="1279" y="3457"/>
                  </a:cubicBezTo>
                  <a:cubicBezTo>
                    <a:pt x="2005" y="3906"/>
                    <a:pt x="2869" y="4321"/>
                    <a:pt x="3595" y="4632"/>
                  </a:cubicBezTo>
                  <a:cubicBezTo>
                    <a:pt x="4459" y="3768"/>
                    <a:pt x="5185" y="3042"/>
                    <a:pt x="6049" y="2316"/>
                  </a:cubicBezTo>
                  <a:cubicBezTo>
                    <a:pt x="5323" y="1729"/>
                    <a:pt x="4597" y="1037"/>
                    <a:pt x="3733" y="450"/>
                  </a:cubicBezTo>
                  <a:cubicBezTo>
                    <a:pt x="3457" y="312"/>
                    <a:pt x="3146" y="173"/>
                    <a:pt x="286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8"/>
            <p:cNvSpPr/>
            <p:nvPr/>
          </p:nvSpPr>
          <p:spPr>
            <a:xfrm>
              <a:off x="3274529" y="4029893"/>
              <a:ext cx="5621" cy="12428"/>
            </a:xfrm>
            <a:custGeom>
              <a:avLst/>
              <a:gdLst/>
              <a:ahLst/>
              <a:cxnLst/>
              <a:rect l="l" t="t" r="r" b="b"/>
              <a:pathLst>
                <a:path w="313" h="692" extrusionOk="0">
                  <a:moveTo>
                    <a:pt x="174" y="1"/>
                  </a:moveTo>
                  <a:cubicBezTo>
                    <a:pt x="1" y="139"/>
                    <a:pt x="1" y="554"/>
                    <a:pt x="174" y="692"/>
                  </a:cubicBezTo>
                  <a:lnTo>
                    <a:pt x="312" y="692"/>
                  </a:lnTo>
                  <a:cubicBezTo>
                    <a:pt x="174" y="554"/>
                    <a:pt x="174" y="277"/>
                    <a:pt x="17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8"/>
            <p:cNvSpPr/>
            <p:nvPr/>
          </p:nvSpPr>
          <p:spPr>
            <a:xfrm>
              <a:off x="3391251" y="4057839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8"/>
            <p:cNvSpPr/>
            <p:nvPr/>
          </p:nvSpPr>
          <p:spPr>
            <a:xfrm>
              <a:off x="3473813" y="4107499"/>
              <a:ext cx="8082" cy="7471"/>
            </a:xfrm>
            <a:custGeom>
              <a:avLst/>
              <a:gdLst/>
              <a:ahLst/>
              <a:cxnLst/>
              <a:rect l="l" t="t" r="r" b="b"/>
              <a:pathLst>
                <a:path w="450" h="416" extrusionOk="0">
                  <a:moveTo>
                    <a:pt x="139" y="0"/>
                  </a:moveTo>
                  <a:lnTo>
                    <a:pt x="139" y="139"/>
                  </a:lnTo>
                  <a:cubicBezTo>
                    <a:pt x="139" y="139"/>
                    <a:pt x="139" y="277"/>
                    <a:pt x="0" y="277"/>
                  </a:cubicBezTo>
                  <a:lnTo>
                    <a:pt x="0" y="415"/>
                  </a:lnTo>
                  <a:lnTo>
                    <a:pt x="311" y="415"/>
                  </a:lnTo>
                  <a:lnTo>
                    <a:pt x="311" y="277"/>
                  </a:lnTo>
                  <a:lnTo>
                    <a:pt x="450" y="277"/>
                  </a:lnTo>
                  <a:lnTo>
                    <a:pt x="450" y="13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8"/>
            <p:cNvSpPr/>
            <p:nvPr/>
          </p:nvSpPr>
          <p:spPr>
            <a:xfrm>
              <a:off x="3417311" y="4063425"/>
              <a:ext cx="105551" cy="85059"/>
            </a:xfrm>
            <a:custGeom>
              <a:avLst/>
              <a:gdLst/>
              <a:ahLst/>
              <a:cxnLst/>
              <a:rect l="l" t="t" r="r" b="b"/>
              <a:pathLst>
                <a:path w="5877" h="4736" extrusionOk="0">
                  <a:moveTo>
                    <a:pt x="2282" y="1141"/>
                  </a:moveTo>
                  <a:cubicBezTo>
                    <a:pt x="2420" y="1279"/>
                    <a:pt x="2593" y="1417"/>
                    <a:pt x="2420" y="1590"/>
                  </a:cubicBezTo>
                  <a:lnTo>
                    <a:pt x="2420" y="1728"/>
                  </a:lnTo>
                  <a:lnTo>
                    <a:pt x="2420" y="2005"/>
                  </a:lnTo>
                  <a:lnTo>
                    <a:pt x="2420" y="2281"/>
                  </a:lnTo>
                  <a:cubicBezTo>
                    <a:pt x="2420" y="2281"/>
                    <a:pt x="2593" y="2454"/>
                    <a:pt x="2593" y="2593"/>
                  </a:cubicBezTo>
                  <a:lnTo>
                    <a:pt x="2732" y="2593"/>
                  </a:lnTo>
                  <a:cubicBezTo>
                    <a:pt x="2732" y="2593"/>
                    <a:pt x="2732" y="2454"/>
                    <a:pt x="2870" y="2281"/>
                  </a:cubicBezTo>
                  <a:lnTo>
                    <a:pt x="2870" y="2143"/>
                  </a:lnTo>
                  <a:lnTo>
                    <a:pt x="3008" y="2005"/>
                  </a:lnTo>
                  <a:cubicBezTo>
                    <a:pt x="3146" y="2005"/>
                    <a:pt x="3146" y="1867"/>
                    <a:pt x="3146" y="1867"/>
                  </a:cubicBezTo>
                  <a:lnTo>
                    <a:pt x="3734" y="1867"/>
                  </a:lnTo>
                  <a:lnTo>
                    <a:pt x="4010" y="2143"/>
                  </a:lnTo>
                  <a:cubicBezTo>
                    <a:pt x="4010" y="2143"/>
                    <a:pt x="4149" y="2281"/>
                    <a:pt x="4149" y="2454"/>
                  </a:cubicBezTo>
                  <a:lnTo>
                    <a:pt x="4149" y="2731"/>
                  </a:lnTo>
                  <a:cubicBezTo>
                    <a:pt x="4149" y="2869"/>
                    <a:pt x="4010" y="3007"/>
                    <a:pt x="4010" y="3007"/>
                  </a:cubicBezTo>
                  <a:cubicBezTo>
                    <a:pt x="3872" y="3146"/>
                    <a:pt x="3734" y="3318"/>
                    <a:pt x="3596" y="3457"/>
                  </a:cubicBezTo>
                  <a:cubicBezTo>
                    <a:pt x="3457" y="3457"/>
                    <a:pt x="3285" y="3457"/>
                    <a:pt x="3146" y="3595"/>
                  </a:cubicBezTo>
                  <a:cubicBezTo>
                    <a:pt x="2870" y="3595"/>
                    <a:pt x="2593" y="3457"/>
                    <a:pt x="2282" y="3146"/>
                  </a:cubicBezTo>
                  <a:cubicBezTo>
                    <a:pt x="2144" y="2869"/>
                    <a:pt x="2006" y="2593"/>
                    <a:pt x="1867" y="2281"/>
                  </a:cubicBezTo>
                  <a:lnTo>
                    <a:pt x="1867" y="1417"/>
                  </a:lnTo>
                  <a:lnTo>
                    <a:pt x="2144" y="1141"/>
                  </a:lnTo>
                  <a:close/>
                  <a:moveTo>
                    <a:pt x="2732" y="0"/>
                  </a:moveTo>
                  <a:cubicBezTo>
                    <a:pt x="2732" y="138"/>
                    <a:pt x="2732" y="138"/>
                    <a:pt x="2593" y="138"/>
                  </a:cubicBezTo>
                  <a:lnTo>
                    <a:pt x="2420" y="138"/>
                  </a:lnTo>
                  <a:cubicBezTo>
                    <a:pt x="2144" y="415"/>
                    <a:pt x="1867" y="553"/>
                    <a:pt x="1556" y="864"/>
                  </a:cubicBezTo>
                  <a:lnTo>
                    <a:pt x="1" y="2454"/>
                  </a:lnTo>
                  <a:cubicBezTo>
                    <a:pt x="277" y="2731"/>
                    <a:pt x="692" y="3146"/>
                    <a:pt x="1142" y="3457"/>
                  </a:cubicBezTo>
                  <a:cubicBezTo>
                    <a:pt x="1867" y="3871"/>
                    <a:pt x="2732" y="4321"/>
                    <a:pt x="3457" y="4736"/>
                  </a:cubicBezTo>
                  <a:cubicBezTo>
                    <a:pt x="4322" y="3871"/>
                    <a:pt x="5186" y="3146"/>
                    <a:pt x="5877" y="2281"/>
                  </a:cubicBezTo>
                  <a:cubicBezTo>
                    <a:pt x="5186" y="1728"/>
                    <a:pt x="4460" y="1141"/>
                    <a:pt x="3596" y="553"/>
                  </a:cubicBezTo>
                  <a:cubicBezTo>
                    <a:pt x="3285" y="277"/>
                    <a:pt x="3008" y="138"/>
                    <a:pt x="2732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8"/>
            <p:cNvSpPr/>
            <p:nvPr/>
          </p:nvSpPr>
          <p:spPr>
            <a:xfrm>
              <a:off x="3479399" y="41074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8"/>
            <p:cNvSpPr/>
            <p:nvPr/>
          </p:nvSpPr>
          <p:spPr>
            <a:xfrm>
              <a:off x="3414222" y="4127973"/>
              <a:ext cx="59609" cy="44110"/>
            </a:xfrm>
            <a:custGeom>
              <a:avLst/>
              <a:gdLst/>
              <a:ahLst/>
              <a:cxnLst/>
              <a:rect l="l" t="t" r="r" b="b"/>
              <a:pathLst>
                <a:path w="3319" h="2456" extrusionOk="0">
                  <a:moveTo>
                    <a:pt x="0" y="1"/>
                  </a:moveTo>
                  <a:lnTo>
                    <a:pt x="0" y="416"/>
                  </a:lnTo>
                  <a:cubicBezTo>
                    <a:pt x="588" y="865"/>
                    <a:pt x="1175" y="1142"/>
                    <a:pt x="1728" y="1591"/>
                  </a:cubicBezTo>
                  <a:cubicBezTo>
                    <a:pt x="2178" y="1867"/>
                    <a:pt x="2592" y="2006"/>
                    <a:pt x="2904" y="2317"/>
                  </a:cubicBezTo>
                  <a:cubicBezTo>
                    <a:pt x="3042" y="2317"/>
                    <a:pt x="3180" y="2455"/>
                    <a:pt x="3318" y="2455"/>
                  </a:cubicBezTo>
                  <a:lnTo>
                    <a:pt x="3318" y="1867"/>
                  </a:lnTo>
                  <a:cubicBezTo>
                    <a:pt x="2592" y="1591"/>
                    <a:pt x="1901" y="1142"/>
                    <a:pt x="1175" y="727"/>
                  </a:cubicBezTo>
                  <a:cubicBezTo>
                    <a:pt x="726" y="589"/>
                    <a:pt x="449" y="277"/>
                    <a:pt x="17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8"/>
            <p:cNvSpPr/>
            <p:nvPr/>
          </p:nvSpPr>
          <p:spPr>
            <a:xfrm>
              <a:off x="3489330" y="412301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0"/>
                  </a:moveTo>
                  <a:cubicBezTo>
                    <a:pt x="2040" y="139"/>
                    <a:pt x="1867" y="277"/>
                    <a:pt x="1729" y="277"/>
                  </a:cubicBezTo>
                  <a:cubicBezTo>
                    <a:pt x="1176" y="865"/>
                    <a:pt x="588" y="1418"/>
                    <a:pt x="139" y="2005"/>
                  </a:cubicBezTo>
                  <a:lnTo>
                    <a:pt x="0" y="2005"/>
                  </a:lnTo>
                  <a:lnTo>
                    <a:pt x="0" y="2143"/>
                  </a:lnTo>
                  <a:cubicBezTo>
                    <a:pt x="0" y="2282"/>
                    <a:pt x="0" y="2593"/>
                    <a:pt x="139" y="2731"/>
                  </a:cubicBezTo>
                  <a:lnTo>
                    <a:pt x="312" y="2731"/>
                  </a:lnTo>
                  <a:lnTo>
                    <a:pt x="312" y="2593"/>
                  </a:lnTo>
                  <a:cubicBezTo>
                    <a:pt x="726" y="2005"/>
                    <a:pt x="1176" y="1556"/>
                    <a:pt x="1590" y="1141"/>
                  </a:cubicBezTo>
                  <a:cubicBezTo>
                    <a:pt x="1729" y="1141"/>
                    <a:pt x="1729" y="1141"/>
                    <a:pt x="1729" y="1003"/>
                  </a:cubicBezTo>
                  <a:cubicBezTo>
                    <a:pt x="1867" y="865"/>
                    <a:pt x="2040" y="692"/>
                    <a:pt x="2178" y="553"/>
                  </a:cubicBezTo>
                  <a:lnTo>
                    <a:pt x="2178" y="415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8"/>
            <p:cNvSpPr/>
            <p:nvPr/>
          </p:nvSpPr>
          <p:spPr>
            <a:xfrm>
              <a:off x="3615966" y="4205578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1"/>
                  </a:moveTo>
                  <a:cubicBezTo>
                    <a:pt x="2040" y="139"/>
                    <a:pt x="1902" y="139"/>
                    <a:pt x="1729" y="277"/>
                  </a:cubicBezTo>
                  <a:cubicBezTo>
                    <a:pt x="1176" y="865"/>
                    <a:pt x="588" y="1452"/>
                    <a:pt x="174" y="2005"/>
                  </a:cubicBezTo>
                  <a:lnTo>
                    <a:pt x="1" y="2005"/>
                  </a:lnTo>
                  <a:cubicBezTo>
                    <a:pt x="1" y="2316"/>
                    <a:pt x="1" y="2455"/>
                    <a:pt x="174" y="2731"/>
                  </a:cubicBezTo>
                  <a:cubicBezTo>
                    <a:pt x="450" y="2144"/>
                    <a:pt x="865" y="1729"/>
                    <a:pt x="1452" y="1279"/>
                  </a:cubicBezTo>
                  <a:cubicBezTo>
                    <a:pt x="1591" y="1141"/>
                    <a:pt x="1729" y="1003"/>
                    <a:pt x="2040" y="865"/>
                  </a:cubicBezTo>
                  <a:cubicBezTo>
                    <a:pt x="2040" y="726"/>
                    <a:pt x="2178" y="588"/>
                    <a:pt x="2178" y="588"/>
                  </a:cubicBezTo>
                  <a:lnTo>
                    <a:pt x="2178" y="415"/>
                  </a:ln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8"/>
            <p:cNvSpPr/>
            <p:nvPr/>
          </p:nvSpPr>
          <p:spPr>
            <a:xfrm>
              <a:off x="3541468" y="4208057"/>
              <a:ext cx="58999" cy="46588"/>
            </a:xfrm>
            <a:custGeom>
              <a:avLst/>
              <a:gdLst/>
              <a:ahLst/>
              <a:cxnLst/>
              <a:rect l="l" t="t" r="r" b="b"/>
              <a:pathLst>
                <a:path w="3285" h="2594" extrusionOk="0">
                  <a:moveTo>
                    <a:pt x="1" y="1"/>
                  </a:moveTo>
                  <a:lnTo>
                    <a:pt x="1" y="450"/>
                  </a:lnTo>
                  <a:cubicBezTo>
                    <a:pt x="554" y="865"/>
                    <a:pt x="1280" y="1453"/>
                    <a:pt x="1867" y="1729"/>
                  </a:cubicBezTo>
                  <a:cubicBezTo>
                    <a:pt x="2282" y="2178"/>
                    <a:pt x="2870" y="2455"/>
                    <a:pt x="3285" y="2593"/>
                  </a:cubicBezTo>
                  <a:lnTo>
                    <a:pt x="3285" y="2006"/>
                  </a:lnTo>
                  <a:cubicBezTo>
                    <a:pt x="2593" y="1591"/>
                    <a:pt x="1867" y="1314"/>
                    <a:pt x="1142" y="865"/>
                  </a:cubicBezTo>
                  <a:cubicBezTo>
                    <a:pt x="692" y="588"/>
                    <a:pt x="416" y="450"/>
                    <a:pt x="139" y="139"/>
                  </a:cubicBezTo>
                  <a:cubicBezTo>
                    <a:pt x="1" y="1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8"/>
            <p:cNvSpPr/>
            <p:nvPr/>
          </p:nvSpPr>
          <p:spPr>
            <a:xfrm>
              <a:off x="3579957" y="4177022"/>
              <a:ext cx="10578" cy="13057"/>
            </a:xfrm>
            <a:custGeom>
              <a:avLst/>
              <a:gdLst/>
              <a:ahLst/>
              <a:cxnLst/>
              <a:rect l="l" t="t" r="r" b="b"/>
              <a:pathLst>
                <a:path w="589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139" y="277"/>
                    <a:pt x="1" y="277"/>
                    <a:pt x="1" y="450"/>
                  </a:cubicBezTo>
                  <a:lnTo>
                    <a:pt x="1" y="588"/>
                  </a:lnTo>
                  <a:lnTo>
                    <a:pt x="139" y="588"/>
                  </a:lnTo>
                  <a:lnTo>
                    <a:pt x="277" y="726"/>
                  </a:lnTo>
                  <a:lnTo>
                    <a:pt x="450" y="726"/>
                  </a:lnTo>
                  <a:lnTo>
                    <a:pt x="450" y="588"/>
                  </a:lnTo>
                  <a:lnTo>
                    <a:pt x="589" y="588"/>
                  </a:lnTo>
                  <a:lnTo>
                    <a:pt x="589" y="450"/>
                  </a:lnTo>
                  <a:lnTo>
                    <a:pt x="589" y="277"/>
                  </a:lnTo>
                  <a:lnTo>
                    <a:pt x="589" y="139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8"/>
            <p:cNvSpPr/>
            <p:nvPr/>
          </p:nvSpPr>
          <p:spPr>
            <a:xfrm>
              <a:off x="3543965" y="4145987"/>
              <a:ext cx="106162" cy="82580"/>
            </a:xfrm>
            <a:custGeom>
              <a:avLst/>
              <a:gdLst/>
              <a:ahLst/>
              <a:cxnLst/>
              <a:rect l="l" t="t" r="r" b="b"/>
              <a:pathLst>
                <a:path w="5911" h="4598" extrusionOk="0">
                  <a:moveTo>
                    <a:pt x="2731" y="1141"/>
                  </a:moveTo>
                  <a:cubicBezTo>
                    <a:pt x="3318" y="1314"/>
                    <a:pt x="3733" y="1729"/>
                    <a:pt x="4183" y="2005"/>
                  </a:cubicBezTo>
                  <a:cubicBezTo>
                    <a:pt x="4321" y="2005"/>
                    <a:pt x="4459" y="2316"/>
                    <a:pt x="4321" y="2454"/>
                  </a:cubicBezTo>
                  <a:cubicBezTo>
                    <a:pt x="4252" y="2524"/>
                    <a:pt x="4174" y="2558"/>
                    <a:pt x="4096" y="2558"/>
                  </a:cubicBezTo>
                  <a:cubicBezTo>
                    <a:pt x="4018" y="2558"/>
                    <a:pt x="3941" y="2524"/>
                    <a:pt x="3871" y="2454"/>
                  </a:cubicBezTo>
                  <a:cubicBezTo>
                    <a:pt x="3595" y="2316"/>
                    <a:pt x="3457" y="2178"/>
                    <a:pt x="3146" y="2005"/>
                  </a:cubicBezTo>
                  <a:lnTo>
                    <a:pt x="3146" y="2178"/>
                  </a:lnTo>
                  <a:cubicBezTo>
                    <a:pt x="3146" y="2316"/>
                    <a:pt x="3146" y="2454"/>
                    <a:pt x="3007" y="2454"/>
                  </a:cubicBezTo>
                  <a:cubicBezTo>
                    <a:pt x="3007" y="2593"/>
                    <a:pt x="3007" y="2731"/>
                    <a:pt x="2869" y="2731"/>
                  </a:cubicBezTo>
                  <a:cubicBezTo>
                    <a:pt x="2869" y="2869"/>
                    <a:pt x="2731" y="2869"/>
                    <a:pt x="2593" y="2869"/>
                  </a:cubicBezTo>
                  <a:cubicBezTo>
                    <a:pt x="2593" y="3042"/>
                    <a:pt x="2454" y="3042"/>
                    <a:pt x="2281" y="3042"/>
                  </a:cubicBezTo>
                  <a:cubicBezTo>
                    <a:pt x="2143" y="3042"/>
                    <a:pt x="2143" y="3042"/>
                    <a:pt x="2005" y="2869"/>
                  </a:cubicBezTo>
                  <a:cubicBezTo>
                    <a:pt x="1867" y="2869"/>
                    <a:pt x="1728" y="2731"/>
                    <a:pt x="1728" y="2731"/>
                  </a:cubicBezTo>
                  <a:cubicBezTo>
                    <a:pt x="1590" y="2593"/>
                    <a:pt x="1590" y="2593"/>
                    <a:pt x="1590" y="2454"/>
                  </a:cubicBezTo>
                  <a:cubicBezTo>
                    <a:pt x="1417" y="2454"/>
                    <a:pt x="1417" y="2316"/>
                    <a:pt x="1417" y="2178"/>
                  </a:cubicBezTo>
                  <a:lnTo>
                    <a:pt x="1417" y="1867"/>
                  </a:lnTo>
                  <a:lnTo>
                    <a:pt x="1867" y="1452"/>
                  </a:lnTo>
                  <a:cubicBezTo>
                    <a:pt x="2005" y="1314"/>
                    <a:pt x="2143" y="1141"/>
                    <a:pt x="2454" y="1141"/>
                  </a:cubicBezTo>
                  <a:close/>
                  <a:moveTo>
                    <a:pt x="2731" y="0"/>
                  </a:moveTo>
                  <a:cubicBezTo>
                    <a:pt x="2731" y="0"/>
                    <a:pt x="2731" y="139"/>
                    <a:pt x="2593" y="139"/>
                  </a:cubicBezTo>
                  <a:lnTo>
                    <a:pt x="2454" y="139"/>
                  </a:lnTo>
                  <a:cubicBezTo>
                    <a:pt x="2143" y="277"/>
                    <a:pt x="1867" y="588"/>
                    <a:pt x="1590" y="864"/>
                  </a:cubicBezTo>
                  <a:cubicBezTo>
                    <a:pt x="1003" y="1314"/>
                    <a:pt x="415" y="1867"/>
                    <a:pt x="0" y="2454"/>
                  </a:cubicBezTo>
                  <a:cubicBezTo>
                    <a:pt x="277" y="2731"/>
                    <a:pt x="726" y="3042"/>
                    <a:pt x="1141" y="3457"/>
                  </a:cubicBezTo>
                  <a:cubicBezTo>
                    <a:pt x="1867" y="3906"/>
                    <a:pt x="2731" y="4321"/>
                    <a:pt x="3457" y="4597"/>
                  </a:cubicBezTo>
                  <a:cubicBezTo>
                    <a:pt x="4321" y="3733"/>
                    <a:pt x="5185" y="3042"/>
                    <a:pt x="5911" y="2316"/>
                  </a:cubicBezTo>
                  <a:cubicBezTo>
                    <a:pt x="5185" y="1729"/>
                    <a:pt x="4459" y="1003"/>
                    <a:pt x="3595" y="450"/>
                  </a:cubicBezTo>
                  <a:cubicBezTo>
                    <a:pt x="3318" y="277"/>
                    <a:pt x="3007" y="139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8"/>
            <p:cNvSpPr/>
            <p:nvPr/>
          </p:nvSpPr>
          <p:spPr>
            <a:xfrm>
              <a:off x="2930613" y="3949199"/>
              <a:ext cx="21139" cy="77605"/>
            </a:xfrm>
            <a:custGeom>
              <a:avLst/>
              <a:gdLst/>
              <a:ahLst/>
              <a:cxnLst/>
              <a:rect l="l" t="t" r="r" b="b"/>
              <a:pathLst>
                <a:path w="1177" h="4321" extrusionOk="0">
                  <a:moveTo>
                    <a:pt x="865" y="0"/>
                  </a:moveTo>
                  <a:cubicBezTo>
                    <a:pt x="588" y="173"/>
                    <a:pt x="312" y="450"/>
                    <a:pt x="1" y="588"/>
                  </a:cubicBezTo>
                  <a:cubicBezTo>
                    <a:pt x="139" y="726"/>
                    <a:pt x="139" y="726"/>
                    <a:pt x="139" y="864"/>
                  </a:cubicBezTo>
                  <a:cubicBezTo>
                    <a:pt x="139" y="1901"/>
                    <a:pt x="139" y="2904"/>
                    <a:pt x="312" y="3906"/>
                  </a:cubicBezTo>
                  <a:cubicBezTo>
                    <a:pt x="450" y="4044"/>
                    <a:pt x="450" y="4183"/>
                    <a:pt x="450" y="4321"/>
                  </a:cubicBezTo>
                  <a:cubicBezTo>
                    <a:pt x="588" y="4183"/>
                    <a:pt x="727" y="4044"/>
                    <a:pt x="865" y="3768"/>
                  </a:cubicBezTo>
                  <a:cubicBezTo>
                    <a:pt x="1003" y="3768"/>
                    <a:pt x="1003" y="3768"/>
                    <a:pt x="1176" y="3630"/>
                  </a:cubicBezTo>
                  <a:cubicBezTo>
                    <a:pt x="865" y="2454"/>
                    <a:pt x="865" y="1175"/>
                    <a:pt x="86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8"/>
            <p:cNvSpPr/>
            <p:nvPr/>
          </p:nvSpPr>
          <p:spPr>
            <a:xfrm>
              <a:off x="3044838" y="3869115"/>
              <a:ext cx="12446" cy="57131"/>
            </a:xfrm>
            <a:custGeom>
              <a:avLst/>
              <a:gdLst/>
              <a:ahLst/>
              <a:cxnLst/>
              <a:rect l="l" t="t" r="r" b="b"/>
              <a:pathLst>
                <a:path w="693" h="3181" extrusionOk="0">
                  <a:moveTo>
                    <a:pt x="554" y="0"/>
                  </a:moveTo>
                  <a:cubicBezTo>
                    <a:pt x="416" y="139"/>
                    <a:pt x="416" y="311"/>
                    <a:pt x="277" y="311"/>
                  </a:cubicBezTo>
                  <a:cubicBezTo>
                    <a:pt x="277" y="1314"/>
                    <a:pt x="1" y="2178"/>
                    <a:pt x="139" y="3180"/>
                  </a:cubicBezTo>
                  <a:cubicBezTo>
                    <a:pt x="277" y="3042"/>
                    <a:pt x="416" y="3042"/>
                    <a:pt x="416" y="2904"/>
                  </a:cubicBezTo>
                  <a:cubicBezTo>
                    <a:pt x="554" y="2904"/>
                    <a:pt x="554" y="2731"/>
                    <a:pt x="692" y="2731"/>
                  </a:cubicBezTo>
                  <a:cubicBezTo>
                    <a:pt x="554" y="2593"/>
                    <a:pt x="554" y="2593"/>
                    <a:pt x="554" y="2454"/>
                  </a:cubicBezTo>
                  <a:lnTo>
                    <a:pt x="55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8"/>
            <p:cNvSpPr/>
            <p:nvPr/>
          </p:nvSpPr>
          <p:spPr>
            <a:xfrm>
              <a:off x="3145414" y="3797096"/>
              <a:ext cx="10560" cy="56520"/>
            </a:xfrm>
            <a:custGeom>
              <a:avLst/>
              <a:gdLst/>
              <a:ahLst/>
              <a:cxnLst/>
              <a:rect l="l" t="t" r="r" b="b"/>
              <a:pathLst>
                <a:path w="588" h="3147" extrusionOk="0">
                  <a:moveTo>
                    <a:pt x="588" y="1"/>
                  </a:moveTo>
                  <a:lnTo>
                    <a:pt x="588" y="1"/>
                  </a:lnTo>
                  <a:cubicBezTo>
                    <a:pt x="450" y="139"/>
                    <a:pt x="277" y="139"/>
                    <a:pt x="139" y="277"/>
                  </a:cubicBezTo>
                  <a:cubicBezTo>
                    <a:pt x="139" y="1280"/>
                    <a:pt x="0" y="2144"/>
                    <a:pt x="0" y="3146"/>
                  </a:cubicBezTo>
                  <a:cubicBezTo>
                    <a:pt x="139" y="3008"/>
                    <a:pt x="450" y="2870"/>
                    <a:pt x="588" y="2731"/>
                  </a:cubicBezTo>
                  <a:cubicBezTo>
                    <a:pt x="450" y="2593"/>
                    <a:pt x="450" y="2593"/>
                    <a:pt x="450" y="2420"/>
                  </a:cubicBezTo>
                  <a:cubicBezTo>
                    <a:pt x="450" y="1556"/>
                    <a:pt x="588" y="865"/>
                    <a:pt x="588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8"/>
            <p:cNvSpPr/>
            <p:nvPr/>
          </p:nvSpPr>
          <p:spPr>
            <a:xfrm>
              <a:off x="3103819" y="3828149"/>
              <a:ext cx="15535" cy="54024"/>
            </a:xfrm>
            <a:custGeom>
              <a:avLst/>
              <a:gdLst/>
              <a:ahLst/>
              <a:cxnLst/>
              <a:rect l="l" t="t" r="r" b="b"/>
              <a:pathLst>
                <a:path w="865" h="3008" extrusionOk="0">
                  <a:moveTo>
                    <a:pt x="726" y="0"/>
                  </a:moveTo>
                  <a:cubicBezTo>
                    <a:pt x="588" y="0"/>
                    <a:pt x="450" y="138"/>
                    <a:pt x="312" y="277"/>
                  </a:cubicBezTo>
                  <a:cubicBezTo>
                    <a:pt x="312" y="1141"/>
                    <a:pt x="173" y="1867"/>
                    <a:pt x="1" y="2731"/>
                  </a:cubicBezTo>
                  <a:lnTo>
                    <a:pt x="1" y="3007"/>
                  </a:lnTo>
                  <a:cubicBezTo>
                    <a:pt x="312" y="2869"/>
                    <a:pt x="588" y="2592"/>
                    <a:pt x="865" y="2420"/>
                  </a:cubicBezTo>
                  <a:cubicBezTo>
                    <a:pt x="726" y="2420"/>
                    <a:pt x="726" y="2281"/>
                    <a:pt x="726" y="2281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8"/>
            <p:cNvSpPr/>
            <p:nvPr/>
          </p:nvSpPr>
          <p:spPr>
            <a:xfrm>
              <a:off x="3085823" y="3840559"/>
              <a:ext cx="13039" cy="54652"/>
            </a:xfrm>
            <a:custGeom>
              <a:avLst/>
              <a:gdLst/>
              <a:ahLst/>
              <a:cxnLst/>
              <a:rect l="l" t="t" r="r" b="b"/>
              <a:pathLst>
                <a:path w="726" h="3043" extrusionOk="0">
                  <a:moveTo>
                    <a:pt x="726" y="0"/>
                  </a:moveTo>
                  <a:cubicBezTo>
                    <a:pt x="588" y="0"/>
                    <a:pt x="449" y="173"/>
                    <a:pt x="138" y="311"/>
                  </a:cubicBezTo>
                  <a:lnTo>
                    <a:pt x="138" y="1590"/>
                  </a:lnTo>
                  <a:cubicBezTo>
                    <a:pt x="0" y="1901"/>
                    <a:pt x="0" y="2316"/>
                    <a:pt x="0" y="2766"/>
                  </a:cubicBezTo>
                  <a:cubicBezTo>
                    <a:pt x="0" y="2904"/>
                    <a:pt x="138" y="2904"/>
                    <a:pt x="138" y="3042"/>
                  </a:cubicBezTo>
                  <a:cubicBezTo>
                    <a:pt x="138" y="2904"/>
                    <a:pt x="311" y="2904"/>
                    <a:pt x="449" y="2766"/>
                  </a:cubicBezTo>
                  <a:lnTo>
                    <a:pt x="311" y="2593"/>
                  </a:lnTo>
                  <a:cubicBezTo>
                    <a:pt x="449" y="1901"/>
                    <a:pt x="588" y="1176"/>
                    <a:pt x="588" y="450"/>
                  </a:cubicBezTo>
                  <a:cubicBezTo>
                    <a:pt x="726" y="311"/>
                    <a:pt x="726" y="173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8"/>
            <p:cNvSpPr/>
            <p:nvPr/>
          </p:nvSpPr>
          <p:spPr>
            <a:xfrm>
              <a:off x="3127400" y="3809524"/>
              <a:ext cx="10578" cy="54634"/>
            </a:xfrm>
            <a:custGeom>
              <a:avLst/>
              <a:gdLst/>
              <a:ahLst/>
              <a:cxnLst/>
              <a:rect l="l" t="t" r="r" b="b"/>
              <a:pathLst>
                <a:path w="589" h="3042" extrusionOk="0">
                  <a:moveTo>
                    <a:pt x="589" y="0"/>
                  </a:moveTo>
                  <a:lnTo>
                    <a:pt x="589" y="0"/>
                  </a:lnTo>
                  <a:cubicBezTo>
                    <a:pt x="416" y="173"/>
                    <a:pt x="139" y="311"/>
                    <a:pt x="1" y="449"/>
                  </a:cubicBezTo>
                  <a:lnTo>
                    <a:pt x="1" y="3042"/>
                  </a:lnTo>
                  <a:cubicBezTo>
                    <a:pt x="139" y="3042"/>
                    <a:pt x="278" y="2904"/>
                    <a:pt x="278" y="2904"/>
                  </a:cubicBezTo>
                  <a:lnTo>
                    <a:pt x="416" y="2904"/>
                  </a:lnTo>
                  <a:cubicBezTo>
                    <a:pt x="416" y="1901"/>
                    <a:pt x="589" y="1037"/>
                    <a:pt x="58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8"/>
            <p:cNvSpPr/>
            <p:nvPr/>
          </p:nvSpPr>
          <p:spPr>
            <a:xfrm>
              <a:off x="3163410" y="3778471"/>
              <a:ext cx="18032" cy="62106"/>
            </a:xfrm>
            <a:custGeom>
              <a:avLst/>
              <a:gdLst/>
              <a:ahLst/>
              <a:cxnLst/>
              <a:rect l="l" t="t" r="r" b="b"/>
              <a:pathLst>
                <a:path w="1004" h="3458" extrusionOk="0">
                  <a:moveTo>
                    <a:pt x="1003" y="1"/>
                  </a:moveTo>
                  <a:lnTo>
                    <a:pt x="1003" y="1"/>
                  </a:lnTo>
                  <a:cubicBezTo>
                    <a:pt x="727" y="174"/>
                    <a:pt x="450" y="450"/>
                    <a:pt x="139" y="588"/>
                  </a:cubicBezTo>
                  <a:cubicBezTo>
                    <a:pt x="139" y="1591"/>
                    <a:pt x="1" y="2455"/>
                    <a:pt x="1" y="3457"/>
                  </a:cubicBezTo>
                  <a:cubicBezTo>
                    <a:pt x="139" y="3319"/>
                    <a:pt x="450" y="3181"/>
                    <a:pt x="588" y="3043"/>
                  </a:cubicBezTo>
                  <a:cubicBezTo>
                    <a:pt x="588" y="2904"/>
                    <a:pt x="727" y="2904"/>
                    <a:pt x="727" y="2904"/>
                  </a:cubicBezTo>
                  <a:cubicBezTo>
                    <a:pt x="727" y="1902"/>
                    <a:pt x="865" y="1038"/>
                    <a:pt x="100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8"/>
            <p:cNvSpPr/>
            <p:nvPr/>
          </p:nvSpPr>
          <p:spPr>
            <a:xfrm>
              <a:off x="3205006" y="3762954"/>
              <a:ext cx="13057" cy="46588"/>
            </a:xfrm>
            <a:custGeom>
              <a:avLst/>
              <a:gdLst/>
              <a:ahLst/>
              <a:cxnLst/>
              <a:rect l="l" t="t" r="r" b="b"/>
              <a:pathLst>
                <a:path w="727" h="2594" extrusionOk="0">
                  <a:moveTo>
                    <a:pt x="588" y="1"/>
                  </a:moveTo>
                  <a:cubicBezTo>
                    <a:pt x="415" y="1"/>
                    <a:pt x="277" y="174"/>
                    <a:pt x="139" y="174"/>
                  </a:cubicBezTo>
                  <a:cubicBezTo>
                    <a:pt x="277" y="174"/>
                    <a:pt x="277" y="174"/>
                    <a:pt x="277" y="312"/>
                  </a:cubicBezTo>
                  <a:cubicBezTo>
                    <a:pt x="277" y="588"/>
                    <a:pt x="277" y="1038"/>
                    <a:pt x="139" y="1452"/>
                  </a:cubicBezTo>
                  <a:cubicBezTo>
                    <a:pt x="139" y="1729"/>
                    <a:pt x="139" y="2178"/>
                    <a:pt x="1" y="2455"/>
                  </a:cubicBezTo>
                  <a:lnTo>
                    <a:pt x="1" y="2593"/>
                  </a:lnTo>
                  <a:lnTo>
                    <a:pt x="139" y="2593"/>
                  </a:lnTo>
                  <a:cubicBezTo>
                    <a:pt x="277" y="2455"/>
                    <a:pt x="415" y="2317"/>
                    <a:pt x="588" y="2178"/>
                  </a:cubicBezTo>
                  <a:cubicBezTo>
                    <a:pt x="588" y="1452"/>
                    <a:pt x="727" y="727"/>
                    <a:pt x="72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8"/>
            <p:cNvSpPr/>
            <p:nvPr/>
          </p:nvSpPr>
          <p:spPr>
            <a:xfrm>
              <a:off x="3225498" y="3766061"/>
              <a:ext cx="8082" cy="22989"/>
            </a:xfrm>
            <a:custGeom>
              <a:avLst/>
              <a:gdLst/>
              <a:ahLst/>
              <a:cxnLst/>
              <a:rect l="l" t="t" r="r" b="b"/>
              <a:pathLst>
                <a:path w="450" h="1280" extrusionOk="0">
                  <a:moveTo>
                    <a:pt x="139" y="1"/>
                  </a:moveTo>
                  <a:cubicBezTo>
                    <a:pt x="139" y="415"/>
                    <a:pt x="139" y="865"/>
                    <a:pt x="0" y="1279"/>
                  </a:cubicBezTo>
                  <a:cubicBezTo>
                    <a:pt x="139" y="1141"/>
                    <a:pt x="311" y="1003"/>
                    <a:pt x="311" y="692"/>
                  </a:cubicBezTo>
                  <a:cubicBezTo>
                    <a:pt x="450" y="554"/>
                    <a:pt x="450" y="415"/>
                    <a:pt x="450" y="277"/>
                  </a:cubicBezTo>
                  <a:lnTo>
                    <a:pt x="450" y="139"/>
                  </a:lnTo>
                  <a:cubicBezTo>
                    <a:pt x="311" y="139"/>
                    <a:pt x="311" y="1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8"/>
            <p:cNvSpPr/>
            <p:nvPr/>
          </p:nvSpPr>
          <p:spPr>
            <a:xfrm>
              <a:off x="3187010" y="3768539"/>
              <a:ext cx="13057" cy="54024"/>
            </a:xfrm>
            <a:custGeom>
              <a:avLst/>
              <a:gdLst/>
              <a:ahLst/>
              <a:cxnLst/>
              <a:rect l="l" t="t" r="r" b="b"/>
              <a:pathLst>
                <a:path w="727" h="3008" extrusionOk="0">
                  <a:moveTo>
                    <a:pt x="726" y="1"/>
                  </a:moveTo>
                  <a:cubicBezTo>
                    <a:pt x="553" y="139"/>
                    <a:pt x="415" y="139"/>
                    <a:pt x="277" y="139"/>
                  </a:cubicBezTo>
                  <a:lnTo>
                    <a:pt x="277" y="277"/>
                  </a:lnTo>
                  <a:cubicBezTo>
                    <a:pt x="139" y="1141"/>
                    <a:pt x="139" y="2144"/>
                    <a:pt x="0" y="3008"/>
                  </a:cubicBezTo>
                  <a:cubicBezTo>
                    <a:pt x="139" y="2870"/>
                    <a:pt x="277" y="2870"/>
                    <a:pt x="415" y="2731"/>
                  </a:cubicBezTo>
                  <a:cubicBezTo>
                    <a:pt x="415" y="2282"/>
                    <a:pt x="553" y="1867"/>
                    <a:pt x="553" y="1418"/>
                  </a:cubicBezTo>
                  <a:cubicBezTo>
                    <a:pt x="726" y="1003"/>
                    <a:pt x="726" y="554"/>
                    <a:pt x="726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8"/>
            <p:cNvSpPr/>
            <p:nvPr/>
          </p:nvSpPr>
          <p:spPr>
            <a:xfrm>
              <a:off x="3018778" y="3882154"/>
              <a:ext cx="20492" cy="64566"/>
            </a:xfrm>
            <a:custGeom>
              <a:avLst/>
              <a:gdLst/>
              <a:ahLst/>
              <a:cxnLst/>
              <a:rect l="l" t="t" r="r" b="b"/>
              <a:pathLst>
                <a:path w="1141" h="3595" extrusionOk="0">
                  <a:moveTo>
                    <a:pt x="1141" y="0"/>
                  </a:moveTo>
                  <a:lnTo>
                    <a:pt x="1141" y="0"/>
                  </a:lnTo>
                  <a:cubicBezTo>
                    <a:pt x="726" y="277"/>
                    <a:pt x="415" y="450"/>
                    <a:pt x="138" y="726"/>
                  </a:cubicBezTo>
                  <a:lnTo>
                    <a:pt x="138" y="864"/>
                  </a:lnTo>
                  <a:cubicBezTo>
                    <a:pt x="138" y="1728"/>
                    <a:pt x="0" y="2593"/>
                    <a:pt x="138" y="3595"/>
                  </a:cubicBezTo>
                  <a:cubicBezTo>
                    <a:pt x="415" y="3457"/>
                    <a:pt x="726" y="3180"/>
                    <a:pt x="1002" y="2869"/>
                  </a:cubicBezTo>
                  <a:cubicBezTo>
                    <a:pt x="864" y="1867"/>
                    <a:pt x="1002" y="1003"/>
                    <a:pt x="114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8"/>
            <p:cNvSpPr/>
            <p:nvPr/>
          </p:nvSpPr>
          <p:spPr>
            <a:xfrm>
              <a:off x="2912617" y="3967824"/>
              <a:ext cx="15535" cy="74498"/>
            </a:xfrm>
            <a:custGeom>
              <a:avLst/>
              <a:gdLst/>
              <a:ahLst/>
              <a:cxnLst/>
              <a:rect l="l" t="t" r="r" b="b"/>
              <a:pathLst>
                <a:path w="865" h="4148" extrusionOk="0">
                  <a:moveTo>
                    <a:pt x="588" y="0"/>
                  </a:moveTo>
                  <a:cubicBezTo>
                    <a:pt x="277" y="138"/>
                    <a:pt x="139" y="277"/>
                    <a:pt x="0" y="553"/>
                  </a:cubicBezTo>
                  <a:cubicBezTo>
                    <a:pt x="0" y="1003"/>
                    <a:pt x="0" y="1417"/>
                    <a:pt x="139" y="2005"/>
                  </a:cubicBezTo>
                  <a:lnTo>
                    <a:pt x="139" y="3284"/>
                  </a:lnTo>
                  <a:cubicBezTo>
                    <a:pt x="139" y="3595"/>
                    <a:pt x="277" y="3871"/>
                    <a:pt x="450" y="4148"/>
                  </a:cubicBezTo>
                  <a:cubicBezTo>
                    <a:pt x="588" y="4010"/>
                    <a:pt x="726" y="3871"/>
                    <a:pt x="865" y="3733"/>
                  </a:cubicBezTo>
                  <a:cubicBezTo>
                    <a:pt x="726" y="2420"/>
                    <a:pt x="588" y="1279"/>
                    <a:pt x="588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8"/>
            <p:cNvSpPr/>
            <p:nvPr/>
          </p:nvSpPr>
          <p:spPr>
            <a:xfrm>
              <a:off x="2897099" y="3985820"/>
              <a:ext cx="15535" cy="69541"/>
            </a:xfrm>
            <a:custGeom>
              <a:avLst/>
              <a:gdLst/>
              <a:ahLst/>
              <a:cxnLst/>
              <a:rect l="l" t="t" r="r" b="b"/>
              <a:pathLst>
                <a:path w="865" h="3872" extrusionOk="0">
                  <a:moveTo>
                    <a:pt x="277" y="1"/>
                  </a:moveTo>
                  <a:lnTo>
                    <a:pt x="0" y="277"/>
                  </a:lnTo>
                  <a:cubicBezTo>
                    <a:pt x="0" y="865"/>
                    <a:pt x="139" y="1591"/>
                    <a:pt x="139" y="2282"/>
                  </a:cubicBezTo>
                  <a:cubicBezTo>
                    <a:pt x="277" y="2731"/>
                    <a:pt x="277" y="3319"/>
                    <a:pt x="450" y="3734"/>
                  </a:cubicBezTo>
                  <a:lnTo>
                    <a:pt x="450" y="3872"/>
                  </a:lnTo>
                  <a:cubicBezTo>
                    <a:pt x="588" y="3734"/>
                    <a:pt x="726" y="3595"/>
                    <a:pt x="864" y="3595"/>
                  </a:cubicBezTo>
                  <a:lnTo>
                    <a:pt x="726" y="3457"/>
                  </a:lnTo>
                  <a:cubicBezTo>
                    <a:pt x="277" y="2282"/>
                    <a:pt x="450" y="1141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8"/>
            <p:cNvSpPr/>
            <p:nvPr/>
          </p:nvSpPr>
          <p:spPr>
            <a:xfrm>
              <a:off x="3065331" y="3853598"/>
              <a:ext cx="13057" cy="57131"/>
            </a:xfrm>
            <a:custGeom>
              <a:avLst/>
              <a:gdLst/>
              <a:ahLst/>
              <a:cxnLst/>
              <a:rect l="l" t="t" r="r" b="b"/>
              <a:pathLst>
                <a:path w="727" h="3181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8"/>
                    <a:pt x="277" y="311"/>
                    <a:pt x="0" y="588"/>
                  </a:cubicBezTo>
                  <a:lnTo>
                    <a:pt x="0" y="3180"/>
                  </a:lnTo>
                  <a:cubicBezTo>
                    <a:pt x="277" y="3042"/>
                    <a:pt x="415" y="2904"/>
                    <a:pt x="726" y="2593"/>
                  </a:cubicBezTo>
                  <a:lnTo>
                    <a:pt x="726" y="2454"/>
                  </a:lnTo>
                  <a:cubicBezTo>
                    <a:pt x="588" y="2316"/>
                    <a:pt x="588" y="2040"/>
                    <a:pt x="588" y="1867"/>
                  </a:cubicBezTo>
                  <a:lnTo>
                    <a:pt x="588" y="1003"/>
                  </a:lnTo>
                  <a:cubicBezTo>
                    <a:pt x="726" y="726"/>
                    <a:pt x="726" y="450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8"/>
            <p:cNvSpPr/>
            <p:nvPr/>
          </p:nvSpPr>
          <p:spPr>
            <a:xfrm>
              <a:off x="2843094" y="4037347"/>
              <a:ext cx="15535" cy="33531"/>
            </a:xfrm>
            <a:custGeom>
              <a:avLst/>
              <a:gdLst/>
              <a:ahLst/>
              <a:cxnLst/>
              <a:rect l="l" t="t" r="r" b="b"/>
              <a:pathLst>
                <a:path w="865" h="1867" extrusionOk="0">
                  <a:moveTo>
                    <a:pt x="691" y="0"/>
                  </a:moveTo>
                  <a:cubicBezTo>
                    <a:pt x="415" y="277"/>
                    <a:pt x="277" y="588"/>
                    <a:pt x="138" y="865"/>
                  </a:cubicBezTo>
                  <a:cubicBezTo>
                    <a:pt x="138" y="1003"/>
                    <a:pt x="0" y="1141"/>
                    <a:pt x="0" y="1314"/>
                  </a:cubicBezTo>
                  <a:lnTo>
                    <a:pt x="0" y="1452"/>
                  </a:lnTo>
                  <a:lnTo>
                    <a:pt x="0" y="1590"/>
                  </a:lnTo>
                  <a:lnTo>
                    <a:pt x="138" y="1590"/>
                  </a:lnTo>
                  <a:lnTo>
                    <a:pt x="277" y="1729"/>
                  </a:lnTo>
                  <a:cubicBezTo>
                    <a:pt x="415" y="1867"/>
                    <a:pt x="553" y="1867"/>
                    <a:pt x="691" y="1867"/>
                  </a:cubicBezTo>
                  <a:lnTo>
                    <a:pt x="864" y="1867"/>
                  </a:lnTo>
                  <a:cubicBezTo>
                    <a:pt x="864" y="1141"/>
                    <a:pt x="691" y="588"/>
                    <a:pt x="69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8"/>
            <p:cNvSpPr/>
            <p:nvPr/>
          </p:nvSpPr>
          <p:spPr>
            <a:xfrm>
              <a:off x="2954212" y="3933682"/>
              <a:ext cx="18014" cy="72648"/>
            </a:xfrm>
            <a:custGeom>
              <a:avLst/>
              <a:gdLst/>
              <a:ahLst/>
              <a:cxnLst/>
              <a:rect l="l" t="t" r="r" b="b"/>
              <a:pathLst>
                <a:path w="1003" h="4045" extrusionOk="0">
                  <a:moveTo>
                    <a:pt x="726" y="0"/>
                  </a:moveTo>
                  <a:cubicBezTo>
                    <a:pt x="415" y="173"/>
                    <a:pt x="277" y="311"/>
                    <a:pt x="0" y="449"/>
                  </a:cubicBezTo>
                  <a:lnTo>
                    <a:pt x="139" y="588"/>
                  </a:lnTo>
                  <a:lnTo>
                    <a:pt x="139" y="3457"/>
                  </a:lnTo>
                  <a:cubicBezTo>
                    <a:pt x="277" y="3629"/>
                    <a:pt x="277" y="3906"/>
                    <a:pt x="277" y="4044"/>
                  </a:cubicBezTo>
                  <a:cubicBezTo>
                    <a:pt x="553" y="3768"/>
                    <a:pt x="864" y="3629"/>
                    <a:pt x="1003" y="3318"/>
                  </a:cubicBezTo>
                  <a:lnTo>
                    <a:pt x="864" y="3180"/>
                  </a:lnTo>
                  <a:lnTo>
                    <a:pt x="864" y="3042"/>
                  </a:lnTo>
                  <a:cubicBezTo>
                    <a:pt x="726" y="2039"/>
                    <a:pt x="726" y="1037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8"/>
            <p:cNvSpPr/>
            <p:nvPr/>
          </p:nvSpPr>
          <p:spPr>
            <a:xfrm>
              <a:off x="2866065" y="4016854"/>
              <a:ext cx="13039" cy="54024"/>
            </a:xfrm>
            <a:custGeom>
              <a:avLst/>
              <a:gdLst/>
              <a:ahLst/>
              <a:cxnLst/>
              <a:rect l="l" t="t" r="r" b="b"/>
              <a:pathLst>
                <a:path w="726" h="3008" extrusionOk="0">
                  <a:moveTo>
                    <a:pt x="277" y="1"/>
                  </a:moveTo>
                  <a:cubicBezTo>
                    <a:pt x="138" y="139"/>
                    <a:pt x="138" y="277"/>
                    <a:pt x="0" y="416"/>
                  </a:cubicBezTo>
                  <a:cubicBezTo>
                    <a:pt x="0" y="1280"/>
                    <a:pt x="138" y="2144"/>
                    <a:pt x="138" y="3008"/>
                  </a:cubicBezTo>
                  <a:cubicBezTo>
                    <a:pt x="449" y="3008"/>
                    <a:pt x="588" y="2870"/>
                    <a:pt x="726" y="2870"/>
                  </a:cubicBezTo>
                  <a:cubicBezTo>
                    <a:pt x="449" y="1867"/>
                    <a:pt x="449" y="865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8"/>
            <p:cNvSpPr/>
            <p:nvPr/>
          </p:nvSpPr>
          <p:spPr>
            <a:xfrm>
              <a:off x="2998286" y="3900150"/>
              <a:ext cx="15535" cy="67691"/>
            </a:xfrm>
            <a:custGeom>
              <a:avLst/>
              <a:gdLst/>
              <a:ahLst/>
              <a:cxnLst/>
              <a:rect l="l" t="t" r="r" b="b"/>
              <a:pathLst>
                <a:path w="865" h="3769" extrusionOk="0">
                  <a:moveTo>
                    <a:pt x="692" y="1"/>
                  </a:moveTo>
                  <a:cubicBezTo>
                    <a:pt x="553" y="139"/>
                    <a:pt x="277" y="312"/>
                    <a:pt x="139" y="450"/>
                  </a:cubicBezTo>
                  <a:cubicBezTo>
                    <a:pt x="139" y="1452"/>
                    <a:pt x="0" y="2455"/>
                    <a:pt x="139" y="3457"/>
                  </a:cubicBezTo>
                  <a:lnTo>
                    <a:pt x="139" y="3768"/>
                  </a:lnTo>
                  <a:lnTo>
                    <a:pt x="865" y="3042"/>
                  </a:lnTo>
                  <a:cubicBezTo>
                    <a:pt x="692" y="2593"/>
                    <a:pt x="692" y="2040"/>
                    <a:pt x="692" y="1452"/>
                  </a:cubicBezTo>
                  <a:lnTo>
                    <a:pt x="692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8"/>
            <p:cNvSpPr/>
            <p:nvPr/>
          </p:nvSpPr>
          <p:spPr>
            <a:xfrm>
              <a:off x="2977183" y="3915668"/>
              <a:ext cx="15535" cy="70170"/>
            </a:xfrm>
            <a:custGeom>
              <a:avLst/>
              <a:gdLst/>
              <a:ahLst/>
              <a:cxnLst/>
              <a:rect l="l" t="t" r="r" b="b"/>
              <a:pathLst>
                <a:path w="865" h="3907" extrusionOk="0">
                  <a:moveTo>
                    <a:pt x="726" y="1"/>
                  </a:moveTo>
                  <a:cubicBezTo>
                    <a:pt x="450" y="139"/>
                    <a:pt x="311" y="312"/>
                    <a:pt x="0" y="588"/>
                  </a:cubicBezTo>
                  <a:cubicBezTo>
                    <a:pt x="0" y="1729"/>
                    <a:pt x="0" y="2904"/>
                    <a:pt x="138" y="3907"/>
                  </a:cubicBezTo>
                  <a:cubicBezTo>
                    <a:pt x="450" y="3768"/>
                    <a:pt x="588" y="3457"/>
                    <a:pt x="864" y="3181"/>
                  </a:cubicBezTo>
                  <a:lnTo>
                    <a:pt x="864" y="3042"/>
                  </a:lnTo>
                  <a:cubicBezTo>
                    <a:pt x="726" y="2593"/>
                    <a:pt x="726" y="2040"/>
                    <a:pt x="726" y="1452"/>
                  </a:cubicBezTo>
                  <a:lnTo>
                    <a:pt x="726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8"/>
            <p:cNvSpPr/>
            <p:nvPr/>
          </p:nvSpPr>
          <p:spPr>
            <a:xfrm>
              <a:off x="2881582" y="4001337"/>
              <a:ext cx="15535" cy="62106"/>
            </a:xfrm>
            <a:custGeom>
              <a:avLst/>
              <a:gdLst/>
              <a:ahLst/>
              <a:cxnLst/>
              <a:rect l="l" t="t" r="r" b="b"/>
              <a:pathLst>
                <a:path w="865" h="3458" extrusionOk="0">
                  <a:moveTo>
                    <a:pt x="277" y="1"/>
                  </a:moveTo>
                  <a:lnTo>
                    <a:pt x="0" y="277"/>
                  </a:lnTo>
                  <a:cubicBezTo>
                    <a:pt x="138" y="1003"/>
                    <a:pt x="138" y="1729"/>
                    <a:pt x="138" y="2455"/>
                  </a:cubicBezTo>
                  <a:cubicBezTo>
                    <a:pt x="277" y="2731"/>
                    <a:pt x="277" y="3146"/>
                    <a:pt x="450" y="3457"/>
                  </a:cubicBezTo>
                  <a:cubicBezTo>
                    <a:pt x="588" y="3457"/>
                    <a:pt x="726" y="3319"/>
                    <a:pt x="864" y="3319"/>
                  </a:cubicBezTo>
                  <a:cubicBezTo>
                    <a:pt x="726" y="3146"/>
                    <a:pt x="726" y="3146"/>
                    <a:pt x="726" y="3008"/>
                  </a:cubicBezTo>
                  <a:cubicBezTo>
                    <a:pt x="588" y="2005"/>
                    <a:pt x="450" y="1003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8"/>
            <p:cNvSpPr/>
            <p:nvPr/>
          </p:nvSpPr>
          <p:spPr>
            <a:xfrm>
              <a:off x="2672366" y="3509682"/>
              <a:ext cx="571146" cy="538243"/>
            </a:xfrm>
            <a:custGeom>
              <a:avLst/>
              <a:gdLst/>
              <a:ahLst/>
              <a:cxnLst/>
              <a:rect l="l" t="t" r="r" b="b"/>
              <a:pathLst>
                <a:path w="31801" h="29969" extrusionOk="0">
                  <a:moveTo>
                    <a:pt x="29070" y="2178"/>
                  </a:moveTo>
                  <a:cubicBezTo>
                    <a:pt x="29208" y="2178"/>
                    <a:pt x="29381" y="2316"/>
                    <a:pt x="29381" y="2454"/>
                  </a:cubicBezTo>
                  <a:cubicBezTo>
                    <a:pt x="29519" y="2593"/>
                    <a:pt x="29519" y="2731"/>
                    <a:pt x="29381" y="2869"/>
                  </a:cubicBezTo>
                  <a:cubicBezTo>
                    <a:pt x="29381" y="3906"/>
                    <a:pt x="29519" y="4770"/>
                    <a:pt x="29519" y="5773"/>
                  </a:cubicBezTo>
                  <a:cubicBezTo>
                    <a:pt x="29519" y="7190"/>
                    <a:pt x="29658" y="8641"/>
                    <a:pt x="29519" y="9955"/>
                  </a:cubicBezTo>
                  <a:cubicBezTo>
                    <a:pt x="29519" y="10093"/>
                    <a:pt x="29519" y="10231"/>
                    <a:pt x="29381" y="10370"/>
                  </a:cubicBezTo>
                  <a:cubicBezTo>
                    <a:pt x="29381" y="10508"/>
                    <a:pt x="29208" y="10646"/>
                    <a:pt x="29208" y="10646"/>
                  </a:cubicBezTo>
                  <a:cubicBezTo>
                    <a:pt x="28344" y="11096"/>
                    <a:pt x="27653" y="11683"/>
                    <a:pt x="26789" y="12098"/>
                  </a:cubicBezTo>
                  <a:cubicBezTo>
                    <a:pt x="25925" y="12686"/>
                    <a:pt x="24749" y="13239"/>
                    <a:pt x="23747" y="13826"/>
                  </a:cubicBezTo>
                  <a:cubicBezTo>
                    <a:pt x="22883" y="14552"/>
                    <a:pt x="21880" y="15140"/>
                    <a:pt x="21293" y="15693"/>
                  </a:cubicBezTo>
                  <a:cubicBezTo>
                    <a:pt x="20429" y="16280"/>
                    <a:pt x="19565" y="16868"/>
                    <a:pt x="18700" y="17421"/>
                  </a:cubicBezTo>
                  <a:cubicBezTo>
                    <a:pt x="17698" y="18285"/>
                    <a:pt x="16696" y="19011"/>
                    <a:pt x="15693" y="19737"/>
                  </a:cubicBezTo>
                  <a:lnTo>
                    <a:pt x="14242" y="20877"/>
                  </a:lnTo>
                  <a:cubicBezTo>
                    <a:pt x="13516" y="21465"/>
                    <a:pt x="12790" y="22053"/>
                    <a:pt x="12099" y="22467"/>
                  </a:cubicBezTo>
                  <a:lnTo>
                    <a:pt x="11373" y="23055"/>
                  </a:lnTo>
                  <a:cubicBezTo>
                    <a:pt x="10923" y="23332"/>
                    <a:pt x="10509" y="23608"/>
                    <a:pt x="10059" y="24057"/>
                  </a:cubicBezTo>
                  <a:lnTo>
                    <a:pt x="9506" y="24472"/>
                  </a:lnTo>
                  <a:lnTo>
                    <a:pt x="9057" y="24783"/>
                  </a:lnTo>
                  <a:lnTo>
                    <a:pt x="8919" y="24922"/>
                  </a:lnTo>
                  <a:cubicBezTo>
                    <a:pt x="8642" y="25060"/>
                    <a:pt x="8331" y="25336"/>
                    <a:pt x="8054" y="25647"/>
                  </a:cubicBezTo>
                  <a:cubicBezTo>
                    <a:pt x="6741" y="26512"/>
                    <a:pt x="5462" y="27514"/>
                    <a:pt x="3872" y="28240"/>
                  </a:cubicBezTo>
                  <a:lnTo>
                    <a:pt x="3457" y="28240"/>
                  </a:lnTo>
                  <a:cubicBezTo>
                    <a:pt x="3146" y="28240"/>
                    <a:pt x="3008" y="28102"/>
                    <a:pt x="3008" y="27929"/>
                  </a:cubicBezTo>
                  <a:cubicBezTo>
                    <a:pt x="2593" y="26650"/>
                    <a:pt x="2420" y="25336"/>
                    <a:pt x="2144" y="23781"/>
                  </a:cubicBezTo>
                  <a:cubicBezTo>
                    <a:pt x="2006" y="22329"/>
                    <a:pt x="2006" y="20877"/>
                    <a:pt x="2006" y="19460"/>
                  </a:cubicBezTo>
                  <a:lnTo>
                    <a:pt x="2006" y="19011"/>
                  </a:lnTo>
                  <a:cubicBezTo>
                    <a:pt x="2144" y="19011"/>
                    <a:pt x="2144" y="18873"/>
                    <a:pt x="2282" y="18873"/>
                  </a:cubicBezTo>
                  <a:cubicBezTo>
                    <a:pt x="2593" y="18873"/>
                    <a:pt x="2870" y="18734"/>
                    <a:pt x="3284" y="18596"/>
                  </a:cubicBezTo>
                  <a:cubicBezTo>
                    <a:pt x="3734" y="18423"/>
                    <a:pt x="4321" y="18147"/>
                    <a:pt x="4874" y="17732"/>
                  </a:cubicBezTo>
                  <a:lnTo>
                    <a:pt x="5462" y="17283"/>
                  </a:lnTo>
                  <a:cubicBezTo>
                    <a:pt x="5739" y="17006"/>
                    <a:pt x="6188" y="16695"/>
                    <a:pt x="6464" y="16557"/>
                  </a:cubicBezTo>
                  <a:lnTo>
                    <a:pt x="6603" y="16419"/>
                  </a:lnTo>
                  <a:cubicBezTo>
                    <a:pt x="7778" y="15554"/>
                    <a:pt x="9057" y="14829"/>
                    <a:pt x="10197" y="13964"/>
                  </a:cubicBezTo>
                  <a:cubicBezTo>
                    <a:pt x="12099" y="12686"/>
                    <a:pt x="13516" y="11821"/>
                    <a:pt x="14967" y="10957"/>
                  </a:cubicBezTo>
                  <a:cubicBezTo>
                    <a:pt x="16108" y="10231"/>
                    <a:pt x="17283" y="9644"/>
                    <a:pt x="18286" y="8918"/>
                  </a:cubicBezTo>
                  <a:lnTo>
                    <a:pt x="19876" y="8054"/>
                  </a:lnTo>
                  <a:cubicBezTo>
                    <a:pt x="21293" y="7190"/>
                    <a:pt x="22883" y="6326"/>
                    <a:pt x="24473" y="5185"/>
                  </a:cubicBezTo>
                  <a:cubicBezTo>
                    <a:pt x="24888" y="5047"/>
                    <a:pt x="25337" y="4770"/>
                    <a:pt x="25614" y="4459"/>
                  </a:cubicBezTo>
                  <a:cubicBezTo>
                    <a:pt x="25925" y="4321"/>
                    <a:pt x="26201" y="4044"/>
                    <a:pt x="26339" y="3906"/>
                  </a:cubicBezTo>
                  <a:lnTo>
                    <a:pt x="26616" y="3733"/>
                  </a:lnTo>
                  <a:cubicBezTo>
                    <a:pt x="27342" y="3180"/>
                    <a:pt x="28068" y="2731"/>
                    <a:pt x="28794" y="2316"/>
                  </a:cubicBezTo>
                  <a:cubicBezTo>
                    <a:pt x="28932" y="2316"/>
                    <a:pt x="28932" y="2178"/>
                    <a:pt x="29070" y="2178"/>
                  </a:cubicBezTo>
                  <a:close/>
                  <a:moveTo>
                    <a:pt x="31109" y="0"/>
                  </a:moveTo>
                  <a:cubicBezTo>
                    <a:pt x="30937" y="0"/>
                    <a:pt x="30660" y="0"/>
                    <a:pt x="30522" y="138"/>
                  </a:cubicBezTo>
                  <a:cubicBezTo>
                    <a:pt x="30072" y="277"/>
                    <a:pt x="29658" y="588"/>
                    <a:pt x="29208" y="726"/>
                  </a:cubicBezTo>
                  <a:cubicBezTo>
                    <a:pt x="28794" y="864"/>
                    <a:pt x="28344" y="1141"/>
                    <a:pt x="27929" y="1314"/>
                  </a:cubicBezTo>
                  <a:lnTo>
                    <a:pt x="25337" y="2593"/>
                  </a:lnTo>
                  <a:cubicBezTo>
                    <a:pt x="22019" y="4321"/>
                    <a:pt x="18839" y="6187"/>
                    <a:pt x="15693" y="7916"/>
                  </a:cubicBezTo>
                  <a:cubicBezTo>
                    <a:pt x="13965" y="8918"/>
                    <a:pt x="12375" y="9782"/>
                    <a:pt x="10785" y="10819"/>
                  </a:cubicBezTo>
                  <a:cubicBezTo>
                    <a:pt x="9333" y="11683"/>
                    <a:pt x="7778" y="12686"/>
                    <a:pt x="6326" y="13688"/>
                  </a:cubicBezTo>
                  <a:cubicBezTo>
                    <a:pt x="4321" y="15278"/>
                    <a:pt x="2420" y="17006"/>
                    <a:pt x="139" y="18147"/>
                  </a:cubicBezTo>
                  <a:cubicBezTo>
                    <a:pt x="139" y="18285"/>
                    <a:pt x="139" y="18285"/>
                    <a:pt x="1" y="18423"/>
                  </a:cubicBezTo>
                  <a:cubicBezTo>
                    <a:pt x="139" y="22053"/>
                    <a:pt x="139" y="25647"/>
                    <a:pt x="554" y="29242"/>
                  </a:cubicBezTo>
                  <a:lnTo>
                    <a:pt x="554" y="29380"/>
                  </a:lnTo>
                  <a:lnTo>
                    <a:pt x="554" y="29657"/>
                  </a:lnTo>
                  <a:cubicBezTo>
                    <a:pt x="692" y="29830"/>
                    <a:pt x="1003" y="29968"/>
                    <a:pt x="1141" y="29968"/>
                  </a:cubicBezTo>
                  <a:lnTo>
                    <a:pt x="1280" y="29830"/>
                  </a:lnTo>
                  <a:cubicBezTo>
                    <a:pt x="2593" y="29519"/>
                    <a:pt x="3872" y="28966"/>
                    <a:pt x="5186" y="28378"/>
                  </a:cubicBezTo>
                  <a:cubicBezTo>
                    <a:pt x="7329" y="26788"/>
                    <a:pt x="9333" y="25198"/>
                    <a:pt x="11649" y="23781"/>
                  </a:cubicBezTo>
                  <a:cubicBezTo>
                    <a:pt x="14691" y="21603"/>
                    <a:pt x="17975" y="19599"/>
                    <a:pt x="21016" y="17421"/>
                  </a:cubicBezTo>
                  <a:cubicBezTo>
                    <a:pt x="21742" y="16868"/>
                    <a:pt x="22468" y="16419"/>
                    <a:pt x="23159" y="15831"/>
                  </a:cubicBezTo>
                  <a:cubicBezTo>
                    <a:pt x="23747" y="15416"/>
                    <a:pt x="24473" y="14967"/>
                    <a:pt x="25199" y="14414"/>
                  </a:cubicBezTo>
                  <a:cubicBezTo>
                    <a:pt x="26616" y="13550"/>
                    <a:pt x="28068" y="12547"/>
                    <a:pt x="29381" y="11510"/>
                  </a:cubicBezTo>
                  <a:cubicBezTo>
                    <a:pt x="30245" y="10957"/>
                    <a:pt x="30937" y="10370"/>
                    <a:pt x="31662" y="9644"/>
                  </a:cubicBezTo>
                  <a:cubicBezTo>
                    <a:pt x="31662" y="9506"/>
                    <a:pt x="31801" y="9506"/>
                    <a:pt x="31801" y="9506"/>
                  </a:cubicBezTo>
                  <a:lnTo>
                    <a:pt x="31801" y="7639"/>
                  </a:lnTo>
                  <a:cubicBezTo>
                    <a:pt x="31662" y="6775"/>
                    <a:pt x="31662" y="5773"/>
                    <a:pt x="31524" y="4908"/>
                  </a:cubicBezTo>
                  <a:cubicBezTo>
                    <a:pt x="31386" y="3457"/>
                    <a:pt x="31248" y="1867"/>
                    <a:pt x="31248" y="450"/>
                  </a:cubicBezTo>
                  <a:lnTo>
                    <a:pt x="31248" y="277"/>
                  </a:lnTo>
                  <a:lnTo>
                    <a:pt x="31248" y="138"/>
                  </a:lnTo>
                  <a:lnTo>
                    <a:pt x="312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8"/>
            <p:cNvSpPr/>
            <p:nvPr/>
          </p:nvSpPr>
          <p:spPr>
            <a:xfrm>
              <a:off x="2682298" y="403486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8"/>
            <p:cNvSpPr/>
            <p:nvPr/>
          </p:nvSpPr>
          <p:spPr>
            <a:xfrm>
              <a:off x="3238537" y="3698388"/>
              <a:ext cx="10560" cy="8100"/>
            </a:xfrm>
            <a:custGeom>
              <a:avLst/>
              <a:gdLst/>
              <a:ahLst/>
              <a:cxnLst/>
              <a:rect l="l" t="t" r="r" b="b"/>
              <a:pathLst>
                <a:path w="588" h="451" extrusionOk="0">
                  <a:moveTo>
                    <a:pt x="588" y="1"/>
                  </a:moveTo>
                  <a:cubicBezTo>
                    <a:pt x="533" y="1"/>
                    <a:pt x="500" y="23"/>
                    <a:pt x="469" y="59"/>
                  </a:cubicBezTo>
                  <a:lnTo>
                    <a:pt x="469" y="59"/>
                  </a:lnTo>
                  <a:cubicBezTo>
                    <a:pt x="506" y="39"/>
                    <a:pt x="545" y="20"/>
                    <a:pt x="588" y="1"/>
                  </a:cubicBezTo>
                  <a:close/>
                  <a:moveTo>
                    <a:pt x="469" y="59"/>
                  </a:moveTo>
                  <a:cubicBezTo>
                    <a:pt x="239" y="186"/>
                    <a:pt x="119" y="331"/>
                    <a:pt x="0" y="450"/>
                  </a:cubicBezTo>
                  <a:cubicBezTo>
                    <a:pt x="138" y="450"/>
                    <a:pt x="277" y="450"/>
                    <a:pt x="277" y="312"/>
                  </a:cubicBezTo>
                  <a:cubicBezTo>
                    <a:pt x="381" y="208"/>
                    <a:pt x="422" y="116"/>
                    <a:pt x="469" y="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8"/>
            <p:cNvSpPr/>
            <p:nvPr/>
          </p:nvSpPr>
          <p:spPr>
            <a:xfrm>
              <a:off x="2656849" y="3851102"/>
              <a:ext cx="18" cy="15553"/>
            </a:xfrm>
            <a:custGeom>
              <a:avLst/>
              <a:gdLst/>
              <a:ahLst/>
              <a:cxnLst/>
              <a:rect l="l" t="t" r="r" b="b"/>
              <a:pathLst>
                <a:path w="1" h="866" extrusionOk="0">
                  <a:moveTo>
                    <a:pt x="1" y="865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86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8"/>
            <p:cNvSpPr/>
            <p:nvPr/>
          </p:nvSpPr>
          <p:spPr>
            <a:xfrm>
              <a:off x="2656849" y="3902629"/>
              <a:ext cx="2496" cy="21139"/>
            </a:xfrm>
            <a:custGeom>
              <a:avLst/>
              <a:gdLst/>
              <a:ahLst/>
              <a:cxnLst/>
              <a:rect l="l" t="t" r="r" b="b"/>
              <a:pathLst>
                <a:path w="139" h="1177" extrusionOk="0">
                  <a:moveTo>
                    <a:pt x="139" y="1"/>
                  </a:moveTo>
                  <a:cubicBezTo>
                    <a:pt x="139" y="1"/>
                    <a:pt x="1" y="1"/>
                    <a:pt x="1" y="174"/>
                  </a:cubicBezTo>
                  <a:cubicBezTo>
                    <a:pt x="1" y="450"/>
                    <a:pt x="1" y="727"/>
                    <a:pt x="139" y="1176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8"/>
            <p:cNvSpPr/>
            <p:nvPr/>
          </p:nvSpPr>
          <p:spPr>
            <a:xfrm>
              <a:off x="2659327" y="3933682"/>
              <a:ext cx="18" cy="15535"/>
            </a:xfrm>
            <a:custGeom>
              <a:avLst/>
              <a:gdLst/>
              <a:ahLst/>
              <a:cxnLst/>
              <a:rect l="l" t="t" r="r" b="b"/>
              <a:pathLst>
                <a:path w="1" h="865" extrusionOk="0">
                  <a:moveTo>
                    <a:pt x="1" y="864"/>
                  </a:moveTo>
                  <a:lnTo>
                    <a:pt x="1" y="726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8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2656849" y="3879658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lnTo>
                    <a:pt x="1" y="727"/>
                  </a:lnTo>
                  <a:lnTo>
                    <a:pt x="139" y="589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2664302" y="40243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1"/>
                  </a:moveTo>
                  <a:lnTo>
                    <a:pt x="0" y="139"/>
                  </a:lnTo>
                  <a:lnTo>
                    <a:pt x="139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4" name="Google Shape;1644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5" name="Google Shape;1645;p8"/>
            <p:cNvSpPr/>
            <p:nvPr/>
          </p:nvSpPr>
          <p:spPr>
            <a:xfrm>
              <a:off x="2615253" y="3491668"/>
              <a:ext cx="1254632" cy="1083922"/>
            </a:xfrm>
            <a:custGeom>
              <a:avLst/>
              <a:gdLst/>
              <a:ahLst/>
              <a:cxnLst/>
              <a:rect l="l" t="t" r="r" b="b"/>
              <a:pathLst>
                <a:path w="69857" h="60352" extrusionOk="0">
                  <a:moveTo>
                    <a:pt x="2317" y="20014"/>
                  </a:moveTo>
                  <a:lnTo>
                    <a:pt x="2317" y="20878"/>
                  </a:lnTo>
                  <a:cubicBezTo>
                    <a:pt x="2317" y="21016"/>
                    <a:pt x="2144" y="21016"/>
                    <a:pt x="2144" y="21016"/>
                  </a:cubicBezTo>
                  <a:cubicBezTo>
                    <a:pt x="1729" y="21327"/>
                    <a:pt x="1452" y="21742"/>
                    <a:pt x="1003" y="22019"/>
                  </a:cubicBezTo>
                  <a:cubicBezTo>
                    <a:pt x="1003" y="21880"/>
                    <a:pt x="1003" y="21604"/>
                    <a:pt x="865" y="21327"/>
                  </a:cubicBezTo>
                  <a:cubicBezTo>
                    <a:pt x="1141" y="21155"/>
                    <a:pt x="1280" y="20878"/>
                    <a:pt x="1591" y="20740"/>
                  </a:cubicBezTo>
                  <a:cubicBezTo>
                    <a:pt x="1729" y="20463"/>
                    <a:pt x="2006" y="20290"/>
                    <a:pt x="2317" y="20014"/>
                  </a:cubicBezTo>
                  <a:close/>
                  <a:moveTo>
                    <a:pt x="2455" y="21604"/>
                  </a:moveTo>
                  <a:lnTo>
                    <a:pt x="2455" y="22192"/>
                  </a:lnTo>
                  <a:lnTo>
                    <a:pt x="2317" y="22330"/>
                  </a:lnTo>
                  <a:cubicBezTo>
                    <a:pt x="1867" y="22606"/>
                    <a:pt x="1452" y="22883"/>
                    <a:pt x="1003" y="23332"/>
                  </a:cubicBezTo>
                  <a:lnTo>
                    <a:pt x="1003" y="22745"/>
                  </a:lnTo>
                  <a:cubicBezTo>
                    <a:pt x="1452" y="22468"/>
                    <a:pt x="1867" y="22019"/>
                    <a:pt x="2317" y="21742"/>
                  </a:cubicBezTo>
                  <a:cubicBezTo>
                    <a:pt x="2317" y="21604"/>
                    <a:pt x="2317" y="21604"/>
                    <a:pt x="2455" y="21604"/>
                  </a:cubicBezTo>
                  <a:close/>
                  <a:moveTo>
                    <a:pt x="2455" y="22883"/>
                  </a:moveTo>
                  <a:lnTo>
                    <a:pt x="2455" y="24058"/>
                  </a:lnTo>
                  <a:cubicBezTo>
                    <a:pt x="2144" y="24058"/>
                    <a:pt x="2006" y="24196"/>
                    <a:pt x="1867" y="24335"/>
                  </a:cubicBezTo>
                  <a:cubicBezTo>
                    <a:pt x="1591" y="24473"/>
                    <a:pt x="1452" y="24611"/>
                    <a:pt x="1141" y="24784"/>
                  </a:cubicBezTo>
                  <a:cubicBezTo>
                    <a:pt x="1141" y="24784"/>
                    <a:pt x="1141" y="24922"/>
                    <a:pt x="1003" y="24922"/>
                  </a:cubicBezTo>
                  <a:lnTo>
                    <a:pt x="1003" y="24058"/>
                  </a:lnTo>
                  <a:cubicBezTo>
                    <a:pt x="1452" y="23747"/>
                    <a:pt x="1867" y="23332"/>
                    <a:pt x="2317" y="23056"/>
                  </a:cubicBezTo>
                  <a:cubicBezTo>
                    <a:pt x="2317" y="22883"/>
                    <a:pt x="2455" y="22883"/>
                    <a:pt x="2455" y="22883"/>
                  </a:cubicBezTo>
                  <a:close/>
                  <a:moveTo>
                    <a:pt x="2455" y="24611"/>
                  </a:moveTo>
                  <a:lnTo>
                    <a:pt x="2455" y="25337"/>
                  </a:lnTo>
                  <a:lnTo>
                    <a:pt x="2455" y="25475"/>
                  </a:lnTo>
                  <a:cubicBezTo>
                    <a:pt x="2006" y="25786"/>
                    <a:pt x="1729" y="26063"/>
                    <a:pt x="1280" y="26339"/>
                  </a:cubicBezTo>
                  <a:cubicBezTo>
                    <a:pt x="1280" y="26512"/>
                    <a:pt x="1141" y="26512"/>
                    <a:pt x="1141" y="26512"/>
                  </a:cubicBezTo>
                  <a:cubicBezTo>
                    <a:pt x="1141" y="26201"/>
                    <a:pt x="1003" y="25925"/>
                    <a:pt x="1003" y="25648"/>
                  </a:cubicBezTo>
                  <a:lnTo>
                    <a:pt x="1141" y="25648"/>
                  </a:lnTo>
                  <a:cubicBezTo>
                    <a:pt x="1452" y="25337"/>
                    <a:pt x="1591" y="25199"/>
                    <a:pt x="1867" y="25060"/>
                  </a:cubicBezTo>
                  <a:cubicBezTo>
                    <a:pt x="2006" y="24922"/>
                    <a:pt x="2144" y="24784"/>
                    <a:pt x="2455" y="24611"/>
                  </a:cubicBezTo>
                  <a:close/>
                  <a:moveTo>
                    <a:pt x="2593" y="26201"/>
                  </a:moveTo>
                  <a:lnTo>
                    <a:pt x="2593" y="27376"/>
                  </a:lnTo>
                  <a:cubicBezTo>
                    <a:pt x="2144" y="27653"/>
                    <a:pt x="1591" y="28068"/>
                    <a:pt x="1141" y="28379"/>
                  </a:cubicBezTo>
                  <a:lnTo>
                    <a:pt x="1141" y="27203"/>
                  </a:lnTo>
                  <a:cubicBezTo>
                    <a:pt x="1591" y="26927"/>
                    <a:pt x="2006" y="26512"/>
                    <a:pt x="2455" y="26201"/>
                  </a:cubicBezTo>
                  <a:close/>
                  <a:moveTo>
                    <a:pt x="2593" y="28068"/>
                  </a:moveTo>
                  <a:cubicBezTo>
                    <a:pt x="2731" y="28379"/>
                    <a:pt x="2731" y="28655"/>
                    <a:pt x="2731" y="28932"/>
                  </a:cubicBezTo>
                  <a:cubicBezTo>
                    <a:pt x="2144" y="29381"/>
                    <a:pt x="1729" y="29658"/>
                    <a:pt x="1280" y="30107"/>
                  </a:cubicBezTo>
                  <a:lnTo>
                    <a:pt x="1280" y="29243"/>
                  </a:lnTo>
                  <a:lnTo>
                    <a:pt x="1280" y="29105"/>
                  </a:lnTo>
                  <a:cubicBezTo>
                    <a:pt x="1591" y="28793"/>
                    <a:pt x="2006" y="28517"/>
                    <a:pt x="2455" y="28240"/>
                  </a:cubicBezTo>
                  <a:cubicBezTo>
                    <a:pt x="2455" y="28068"/>
                    <a:pt x="2593" y="28068"/>
                    <a:pt x="2593" y="28068"/>
                  </a:cubicBezTo>
                  <a:close/>
                  <a:moveTo>
                    <a:pt x="2731" y="29658"/>
                  </a:moveTo>
                  <a:lnTo>
                    <a:pt x="2870" y="29796"/>
                  </a:lnTo>
                  <a:lnTo>
                    <a:pt x="2870" y="30383"/>
                  </a:lnTo>
                  <a:cubicBezTo>
                    <a:pt x="2870" y="30522"/>
                    <a:pt x="2870" y="30660"/>
                    <a:pt x="3008" y="30971"/>
                  </a:cubicBezTo>
                  <a:cubicBezTo>
                    <a:pt x="2455" y="30971"/>
                    <a:pt x="1867" y="31109"/>
                    <a:pt x="1452" y="31386"/>
                  </a:cubicBezTo>
                  <a:lnTo>
                    <a:pt x="1452" y="31248"/>
                  </a:lnTo>
                  <a:cubicBezTo>
                    <a:pt x="1452" y="31109"/>
                    <a:pt x="1452" y="30971"/>
                    <a:pt x="1280" y="30833"/>
                  </a:cubicBezTo>
                  <a:cubicBezTo>
                    <a:pt x="1452" y="30833"/>
                    <a:pt x="1452" y="30833"/>
                    <a:pt x="1452" y="30660"/>
                  </a:cubicBezTo>
                  <a:cubicBezTo>
                    <a:pt x="1591" y="30660"/>
                    <a:pt x="1591" y="30660"/>
                    <a:pt x="1591" y="30522"/>
                  </a:cubicBezTo>
                  <a:cubicBezTo>
                    <a:pt x="2006" y="30383"/>
                    <a:pt x="2317" y="30107"/>
                    <a:pt x="2593" y="29796"/>
                  </a:cubicBezTo>
                  <a:lnTo>
                    <a:pt x="2731" y="29658"/>
                  </a:lnTo>
                  <a:close/>
                  <a:moveTo>
                    <a:pt x="34289" y="865"/>
                  </a:moveTo>
                  <a:lnTo>
                    <a:pt x="34428" y="1003"/>
                  </a:lnTo>
                  <a:lnTo>
                    <a:pt x="34428" y="1141"/>
                  </a:lnTo>
                  <a:lnTo>
                    <a:pt x="34428" y="1280"/>
                  </a:lnTo>
                  <a:lnTo>
                    <a:pt x="34428" y="1453"/>
                  </a:lnTo>
                  <a:cubicBezTo>
                    <a:pt x="34428" y="2870"/>
                    <a:pt x="34566" y="4460"/>
                    <a:pt x="34704" y="5911"/>
                  </a:cubicBezTo>
                  <a:cubicBezTo>
                    <a:pt x="34842" y="6776"/>
                    <a:pt x="34842" y="7778"/>
                    <a:pt x="34981" y="8642"/>
                  </a:cubicBezTo>
                  <a:lnTo>
                    <a:pt x="34981" y="10509"/>
                  </a:lnTo>
                  <a:cubicBezTo>
                    <a:pt x="34981" y="10509"/>
                    <a:pt x="34842" y="10509"/>
                    <a:pt x="34842" y="10647"/>
                  </a:cubicBezTo>
                  <a:cubicBezTo>
                    <a:pt x="34117" y="11373"/>
                    <a:pt x="33425" y="11960"/>
                    <a:pt x="32561" y="12513"/>
                  </a:cubicBezTo>
                  <a:cubicBezTo>
                    <a:pt x="31248" y="13550"/>
                    <a:pt x="29796" y="14553"/>
                    <a:pt x="28379" y="15417"/>
                  </a:cubicBezTo>
                  <a:cubicBezTo>
                    <a:pt x="27653" y="15970"/>
                    <a:pt x="26927" y="16419"/>
                    <a:pt x="26339" y="16834"/>
                  </a:cubicBezTo>
                  <a:cubicBezTo>
                    <a:pt x="25648" y="17422"/>
                    <a:pt x="24922" y="17871"/>
                    <a:pt x="24196" y="18424"/>
                  </a:cubicBezTo>
                  <a:cubicBezTo>
                    <a:pt x="21155" y="20602"/>
                    <a:pt x="17871" y="22606"/>
                    <a:pt x="14829" y="24784"/>
                  </a:cubicBezTo>
                  <a:cubicBezTo>
                    <a:pt x="12513" y="26201"/>
                    <a:pt x="10509" y="27791"/>
                    <a:pt x="8366" y="29381"/>
                  </a:cubicBezTo>
                  <a:cubicBezTo>
                    <a:pt x="7329" y="30107"/>
                    <a:pt x="6464" y="30833"/>
                    <a:pt x="5324" y="31386"/>
                  </a:cubicBezTo>
                  <a:cubicBezTo>
                    <a:pt x="4909" y="31386"/>
                    <a:pt x="4321" y="31248"/>
                    <a:pt x="3872" y="31109"/>
                  </a:cubicBezTo>
                  <a:cubicBezTo>
                    <a:pt x="3872" y="30971"/>
                    <a:pt x="3872" y="30833"/>
                    <a:pt x="3734" y="30660"/>
                  </a:cubicBezTo>
                  <a:lnTo>
                    <a:pt x="3734" y="30383"/>
                  </a:lnTo>
                  <a:lnTo>
                    <a:pt x="3734" y="30245"/>
                  </a:lnTo>
                  <a:cubicBezTo>
                    <a:pt x="3319" y="26650"/>
                    <a:pt x="3319" y="23056"/>
                    <a:pt x="3181" y="19426"/>
                  </a:cubicBezTo>
                  <a:cubicBezTo>
                    <a:pt x="3319" y="19288"/>
                    <a:pt x="3319" y="19288"/>
                    <a:pt x="3319" y="19150"/>
                  </a:cubicBezTo>
                  <a:cubicBezTo>
                    <a:pt x="5600" y="18009"/>
                    <a:pt x="7501" y="16281"/>
                    <a:pt x="9506" y="14691"/>
                  </a:cubicBezTo>
                  <a:cubicBezTo>
                    <a:pt x="10958" y="13689"/>
                    <a:pt x="12513" y="12686"/>
                    <a:pt x="13965" y="11822"/>
                  </a:cubicBezTo>
                  <a:cubicBezTo>
                    <a:pt x="15555" y="10785"/>
                    <a:pt x="17145" y="9921"/>
                    <a:pt x="18873" y="8919"/>
                  </a:cubicBezTo>
                  <a:cubicBezTo>
                    <a:pt x="22019" y="7190"/>
                    <a:pt x="25199" y="5324"/>
                    <a:pt x="28517" y="3596"/>
                  </a:cubicBezTo>
                  <a:lnTo>
                    <a:pt x="31109" y="2317"/>
                  </a:lnTo>
                  <a:cubicBezTo>
                    <a:pt x="31524" y="2144"/>
                    <a:pt x="31974" y="1867"/>
                    <a:pt x="32388" y="1729"/>
                  </a:cubicBezTo>
                  <a:cubicBezTo>
                    <a:pt x="32838" y="1591"/>
                    <a:pt x="33252" y="1280"/>
                    <a:pt x="33702" y="1141"/>
                  </a:cubicBezTo>
                  <a:cubicBezTo>
                    <a:pt x="33840" y="1003"/>
                    <a:pt x="34117" y="1003"/>
                    <a:pt x="34289" y="1003"/>
                  </a:cubicBezTo>
                  <a:lnTo>
                    <a:pt x="34289" y="865"/>
                  </a:lnTo>
                  <a:close/>
                  <a:moveTo>
                    <a:pt x="3181" y="31835"/>
                  </a:moveTo>
                  <a:cubicBezTo>
                    <a:pt x="3181" y="31835"/>
                    <a:pt x="3319" y="31835"/>
                    <a:pt x="3319" y="31973"/>
                  </a:cubicBezTo>
                  <a:lnTo>
                    <a:pt x="3457" y="31973"/>
                  </a:lnTo>
                  <a:cubicBezTo>
                    <a:pt x="3457" y="32388"/>
                    <a:pt x="3319" y="32838"/>
                    <a:pt x="3181" y="33252"/>
                  </a:cubicBezTo>
                  <a:cubicBezTo>
                    <a:pt x="2731" y="32976"/>
                    <a:pt x="2317" y="32561"/>
                    <a:pt x="1867" y="32112"/>
                  </a:cubicBezTo>
                  <a:cubicBezTo>
                    <a:pt x="2144" y="31973"/>
                    <a:pt x="2317" y="31973"/>
                    <a:pt x="2593" y="31835"/>
                  </a:cubicBezTo>
                  <a:close/>
                  <a:moveTo>
                    <a:pt x="4045" y="32250"/>
                  </a:moveTo>
                  <a:cubicBezTo>
                    <a:pt x="4321" y="32388"/>
                    <a:pt x="4598" y="32561"/>
                    <a:pt x="4909" y="32838"/>
                  </a:cubicBezTo>
                  <a:cubicBezTo>
                    <a:pt x="4736" y="33425"/>
                    <a:pt x="4736" y="33978"/>
                    <a:pt x="4598" y="34566"/>
                  </a:cubicBezTo>
                  <a:cubicBezTo>
                    <a:pt x="4321" y="34289"/>
                    <a:pt x="4045" y="33978"/>
                    <a:pt x="3734" y="33702"/>
                  </a:cubicBezTo>
                  <a:lnTo>
                    <a:pt x="3734" y="33563"/>
                  </a:lnTo>
                  <a:cubicBezTo>
                    <a:pt x="3872" y="33114"/>
                    <a:pt x="3872" y="32699"/>
                    <a:pt x="4045" y="32250"/>
                  </a:cubicBezTo>
                  <a:close/>
                  <a:moveTo>
                    <a:pt x="5462" y="33114"/>
                  </a:moveTo>
                  <a:cubicBezTo>
                    <a:pt x="5600" y="33252"/>
                    <a:pt x="5773" y="33252"/>
                    <a:pt x="5911" y="33425"/>
                  </a:cubicBezTo>
                  <a:cubicBezTo>
                    <a:pt x="5911" y="33702"/>
                    <a:pt x="5773" y="34116"/>
                    <a:pt x="5773" y="34428"/>
                  </a:cubicBezTo>
                  <a:cubicBezTo>
                    <a:pt x="5600" y="34704"/>
                    <a:pt x="5600" y="34981"/>
                    <a:pt x="5600" y="35153"/>
                  </a:cubicBezTo>
                  <a:cubicBezTo>
                    <a:pt x="5462" y="35153"/>
                    <a:pt x="5324" y="34981"/>
                    <a:pt x="5186" y="34842"/>
                  </a:cubicBezTo>
                  <a:lnTo>
                    <a:pt x="5186" y="34566"/>
                  </a:lnTo>
                  <a:cubicBezTo>
                    <a:pt x="5324" y="34428"/>
                    <a:pt x="5324" y="34289"/>
                    <a:pt x="5324" y="33978"/>
                  </a:cubicBezTo>
                  <a:cubicBezTo>
                    <a:pt x="5324" y="33702"/>
                    <a:pt x="5462" y="33425"/>
                    <a:pt x="5462" y="33114"/>
                  </a:cubicBezTo>
                  <a:close/>
                  <a:moveTo>
                    <a:pt x="6464" y="33702"/>
                  </a:moveTo>
                  <a:cubicBezTo>
                    <a:pt x="6637" y="33840"/>
                    <a:pt x="6776" y="33840"/>
                    <a:pt x="6914" y="33978"/>
                  </a:cubicBezTo>
                  <a:cubicBezTo>
                    <a:pt x="6914" y="34289"/>
                    <a:pt x="6776" y="34704"/>
                    <a:pt x="6776" y="35153"/>
                  </a:cubicBezTo>
                  <a:lnTo>
                    <a:pt x="6776" y="34981"/>
                  </a:lnTo>
                  <a:cubicBezTo>
                    <a:pt x="6776" y="35292"/>
                    <a:pt x="6637" y="35568"/>
                    <a:pt x="6637" y="35845"/>
                  </a:cubicBezTo>
                  <a:cubicBezTo>
                    <a:pt x="6464" y="35845"/>
                    <a:pt x="6326" y="35706"/>
                    <a:pt x="6188" y="35568"/>
                  </a:cubicBezTo>
                  <a:lnTo>
                    <a:pt x="6188" y="35292"/>
                  </a:lnTo>
                  <a:cubicBezTo>
                    <a:pt x="6188" y="34842"/>
                    <a:pt x="6326" y="34566"/>
                    <a:pt x="6326" y="34116"/>
                  </a:cubicBezTo>
                  <a:cubicBezTo>
                    <a:pt x="6464" y="33978"/>
                    <a:pt x="6464" y="33840"/>
                    <a:pt x="6464" y="33702"/>
                  </a:cubicBezTo>
                  <a:close/>
                  <a:moveTo>
                    <a:pt x="7501" y="34289"/>
                  </a:moveTo>
                  <a:cubicBezTo>
                    <a:pt x="7778" y="34428"/>
                    <a:pt x="8054" y="34704"/>
                    <a:pt x="8366" y="34842"/>
                  </a:cubicBezTo>
                  <a:cubicBezTo>
                    <a:pt x="8193" y="35430"/>
                    <a:pt x="8054" y="36156"/>
                    <a:pt x="8054" y="36882"/>
                  </a:cubicBezTo>
                  <a:cubicBezTo>
                    <a:pt x="7778" y="36709"/>
                    <a:pt x="7501" y="36432"/>
                    <a:pt x="7190" y="36294"/>
                  </a:cubicBezTo>
                  <a:lnTo>
                    <a:pt x="7190" y="36018"/>
                  </a:lnTo>
                  <a:cubicBezTo>
                    <a:pt x="7329" y="35430"/>
                    <a:pt x="7329" y="34842"/>
                    <a:pt x="7501" y="34289"/>
                  </a:cubicBezTo>
                  <a:close/>
                  <a:moveTo>
                    <a:pt x="8780" y="35153"/>
                  </a:moveTo>
                  <a:cubicBezTo>
                    <a:pt x="9057" y="35292"/>
                    <a:pt x="9230" y="35430"/>
                    <a:pt x="9368" y="35430"/>
                  </a:cubicBezTo>
                  <a:lnTo>
                    <a:pt x="9368" y="36156"/>
                  </a:lnTo>
                  <a:cubicBezTo>
                    <a:pt x="9230" y="36709"/>
                    <a:pt x="9230" y="37158"/>
                    <a:pt x="9057" y="37573"/>
                  </a:cubicBezTo>
                  <a:cubicBezTo>
                    <a:pt x="8919" y="37435"/>
                    <a:pt x="8780" y="37296"/>
                    <a:pt x="8642" y="37296"/>
                  </a:cubicBezTo>
                  <a:cubicBezTo>
                    <a:pt x="8642" y="37296"/>
                    <a:pt x="8642" y="37158"/>
                    <a:pt x="8504" y="37158"/>
                  </a:cubicBezTo>
                  <a:lnTo>
                    <a:pt x="8642" y="37020"/>
                  </a:lnTo>
                  <a:cubicBezTo>
                    <a:pt x="8642" y="36571"/>
                    <a:pt x="8642" y="36294"/>
                    <a:pt x="8780" y="35845"/>
                  </a:cubicBezTo>
                  <a:lnTo>
                    <a:pt x="8780" y="35153"/>
                  </a:lnTo>
                  <a:close/>
                  <a:moveTo>
                    <a:pt x="9921" y="35845"/>
                  </a:moveTo>
                  <a:cubicBezTo>
                    <a:pt x="10232" y="36018"/>
                    <a:pt x="10647" y="36294"/>
                    <a:pt x="10958" y="36432"/>
                  </a:cubicBezTo>
                  <a:cubicBezTo>
                    <a:pt x="10785" y="37158"/>
                    <a:pt x="10647" y="37746"/>
                    <a:pt x="10509" y="38437"/>
                  </a:cubicBezTo>
                  <a:cubicBezTo>
                    <a:pt x="10232" y="38299"/>
                    <a:pt x="9921" y="38022"/>
                    <a:pt x="9644" y="37884"/>
                  </a:cubicBezTo>
                  <a:lnTo>
                    <a:pt x="9644" y="37746"/>
                  </a:lnTo>
                  <a:cubicBezTo>
                    <a:pt x="9783" y="37158"/>
                    <a:pt x="9921" y="36432"/>
                    <a:pt x="9921" y="35845"/>
                  </a:cubicBezTo>
                  <a:close/>
                  <a:moveTo>
                    <a:pt x="11373" y="36709"/>
                  </a:moveTo>
                  <a:cubicBezTo>
                    <a:pt x="11649" y="36882"/>
                    <a:pt x="11960" y="37158"/>
                    <a:pt x="12237" y="37296"/>
                  </a:cubicBezTo>
                  <a:cubicBezTo>
                    <a:pt x="12237" y="37573"/>
                    <a:pt x="12099" y="37884"/>
                    <a:pt x="12099" y="38022"/>
                  </a:cubicBezTo>
                  <a:cubicBezTo>
                    <a:pt x="12099" y="38437"/>
                    <a:pt x="11960" y="38886"/>
                    <a:pt x="11960" y="39163"/>
                  </a:cubicBezTo>
                  <a:cubicBezTo>
                    <a:pt x="11649" y="39025"/>
                    <a:pt x="11373" y="38886"/>
                    <a:pt x="11096" y="38748"/>
                  </a:cubicBezTo>
                  <a:cubicBezTo>
                    <a:pt x="11234" y="38437"/>
                    <a:pt x="11234" y="38161"/>
                    <a:pt x="11234" y="37884"/>
                  </a:cubicBezTo>
                  <a:cubicBezTo>
                    <a:pt x="11234" y="37435"/>
                    <a:pt x="11373" y="37158"/>
                    <a:pt x="11373" y="36709"/>
                  </a:cubicBezTo>
                  <a:close/>
                  <a:moveTo>
                    <a:pt x="12824" y="37573"/>
                  </a:moveTo>
                  <a:lnTo>
                    <a:pt x="12824" y="37746"/>
                  </a:lnTo>
                  <a:cubicBezTo>
                    <a:pt x="13101" y="37884"/>
                    <a:pt x="13377" y="38022"/>
                    <a:pt x="13550" y="38161"/>
                  </a:cubicBezTo>
                  <a:lnTo>
                    <a:pt x="13550" y="38748"/>
                  </a:lnTo>
                  <a:cubicBezTo>
                    <a:pt x="13377" y="39163"/>
                    <a:pt x="13377" y="39612"/>
                    <a:pt x="13377" y="40027"/>
                  </a:cubicBezTo>
                  <a:cubicBezTo>
                    <a:pt x="13101" y="39889"/>
                    <a:pt x="12824" y="39751"/>
                    <a:pt x="12513" y="39612"/>
                  </a:cubicBezTo>
                  <a:lnTo>
                    <a:pt x="12513" y="39474"/>
                  </a:lnTo>
                  <a:cubicBezTo>
                    <a:pt x="12686" y="38748"/>
                    <a:pt x="12686" y="38161"/>
                    <a:pt x="12824" y="37573"/>
                  </a:cubicBezTo>
                  <a:close/>
                  <a:moveTo>
                    <a:pt x="68993" y="36156"/>
                  </a:moveTo>
                  <a:cubicBezTo>
                    <a:pt x="68993" y="37020"/>
                    <a:pt x="68855" y="37884"/>
                    <a:pt x="68682" y="38748"/>
                  </a:cubicBezTo>
                  <a:cubicBezTo>
                    <a:pt x="68682" y="39025"/>
                    <a:pt x="68682" y="39301"/>
                    <a:pt x="68543" y="39751"/>
                  </a:cubicBezTo>
                  <a:lnTo>
                    <a:pt x="68543" y="39889"/>
                  </a:lnTo>
                  <a:cubicBezTo>
                    <a:pt x="68421" y="40011"/>
                    <a:pt x="68298" y="40025"/>
                    <a:pt x="68272" y="40123"/>
                  </a:cubicBezTo>
                  <a:lnTo>
                    <a:pt x="68272" y="40123"/>
                  </a:lnTo>
                  <a:cubicBezTo>
                    <a:pt x="68409" y="38993"/>
                    <a:pt x="68543" y="37731"/>
                    <a:pt x="68543" y="36571"/>
                  </a:cubicBezTo>
                  <a:cubicBezTo>
                    <a:pt x="68682" y="36432"/>
                    <a:pt x="68855" y="36294"/>
                    <a:pt x="68993" y="36156"/>
                  </a:cubicBezTo>
                  <a:close/>
                  <a:moveTo>
                    <a:pt x="14103" y="38437"/>
                  </a:moveTo>
                  <a:cubicBezTo>
                    <a:pt x="14414" y="38748"/>
                    <a:pt x="14691" y="38886"/>
                    <a:pt x="15106" y="39163"/>
                  </a:cubicBezTo>
                  <a:cubicBezTo>
                    <a:pt x="14967" y="39751"/>
                    <a:pt x="14829" y="40165"/>
                    <a:pt x="14691" y="40753"/>
                  </a:cubicBezTo>
                  <a:cubicBezTo>
                    <a:pt x="14414" y="40615"/>
                    <a:pt x="14103" y="40476"/>
                    <a:pt x="13827" y="40338"/>
                  </a:cubicBezTo>
                  <a:cubicBezTo>
                    <a:pt x="13965" y="39751"/>
                    <a:pt x="14103" y="39163"/>
                    <a:pt x="14103" y="38437"/>
                  </a:cubicBezTo>
                  <a:close/>
                  <a:moveTo>
                    <a:pt x="67990" y="37020"/>
                  </a:moveTo>
                  <a:cubicBezTo>
                    <a:pt x="67990" y="37573"/>
                    <a:pt x="67818" y="38299"/>
                    <a:pt x="67818" y="38886"/>
                  </a:cubicBezTo>
                  <a:cubicBezTo>
                    <a:pt x="67679" y="39474"/>
                    <a:pt x="67679" y="40027"/>
                    <a:pt x="67541" y="40615"/>
                  </a:cubicBezTo>
                  <a:cubicBezTo>
                    <a:pt x="67403" y="40891"/>
                    <a:pt x="67126" y="41029"/>
                    <a:pt x="66953" y="41202"/>
                  </a:cubicBezTo>
                  <a:lnTo>
                    <a:pt x="66953" y="40476"/>
                  </a:lnTo>
                  <a:cubicBezTo>
                    <a:pt x="67126" y="39612"/>
                    <a:pt x="67265" y="38610"/>
                    <a:pt x="67265" y="37573"/>
                  </a:cubicBezTo>
                  <a:cubicBezTo>
                    <a:pt x="67541" y="37296"/>
                    <a:pt x="67679" y="37158"/>
                    <a:pt x="67990" y="37020"/>
                  </a:cubicBezTo>
                  <a:close/>
                  <a:moveTo>
                    <a:pt x="15555" y="39474"/>
                  </a:moveTo>
                  <a:cubicBezTo>
                    <a:pt x="15832" y="39612"/>
                    <a:pt x="15970" y="39751"/>
                    <a:pt x="16281" y="39889"/>
                  </a:cubicBezTo>
                  <a:cubicBezTo>
                    <a:pt x="16143" y="40165"/>
                    <a:pt x="16143" y="40476"/>
                    <a:pt x="15970" y="40753"/>
                  </a:cubicBezTo>
                  <a:lnTo>
                    <a:pt x="15970" y="41479"/>
                  </a:lnTo>
                  <a:cubicBezTo>
                    <a:pt x="15693" y="41341"/>
                    <a:pt x="15417" y="41202"/>
                    <a:pt x="15279" y="41029"/>
                  </a:cubicBezTo>
                  <a:cubicBezTo>
                    <a:pt x="15279" y="40615"/>
                    <a:pt x="15555" y="40027"/>
                    <a:pt x="15555" y="39474"/>
                  </a:cubicBezTo>
                  <a:close/>
                  <a:moveTo>
                    <a:pt x="16696" y="40338"/>
                  </a:moveTo>
                  <a:cubicBezTo>
                    <a:pt x="17007" y="40476"/>
                    <a:pt x="17283" y="40615"/>
                    <a:pt x="17560" y="40753"/>
                  </a:cubicBezTo>
                  <a:cubicBezTo>
                    <a:pt x="17422" y="41341"/>
                    <a:pt x="17422" y="41894"/>
                    <a:pt x="17422" y="42343"/>
                  </a:cubicBezTo>
                  <a:cubicBezTo>
                    <a:pt x="17145" y="42205"/>
                    <a:pt x="16696" y="42066"/>
                    <a:pt x="16419" y="41755"/>
                  </a:cubicBezTo>
                  <a:lnTo>
                    <a:pt x="16419" y="41617"/>
                  </a:lnTo>
                  <a:cubicBezTo>
                    <a:pt x="16557" y="41202"/>
                    <a:pt x="16696" y="40753"/>
                    <a:pt x="16696" y="40338"/>
                  </a:cubicBezTo>
                  <a:close/>
                  <a:moveTo>
                    <a:pt x="66677" y="38022"/>
                  </a:moveTo>
                  <a:cubicBezTo>
                    <a:pt x="66677" y="38610"/>
                    <a:pt x="66539" y="39025"/>
                    <a:pt x="66539" y="39474"/>
                  </a:cubicBezTo>
                  <a:cubicBezTo>
                    <a:pt x="66400" y="40165"/>
                    <a:pt x="66400" y="40891"/>
                    <a:pt x="66262" y="41617"/>
                  </a:cubicBezTo>
                  <a:lnTo>
                    <a:pt x="66262" y="41755"/>
                  </a:lnTo>
                  <a:cubicBezTo>
                    <a:pt x="65951" y="42066"/>
                    <a:pt x="65536" y="42343"/>
                    <a:pt x="65087" y="42619"/>
                  </a:cubicBezTo>
                  <a:cubicBezTo>
                    <a:pt x="65225" y="42481"/>
                    <a:pt x="65225" y="42481"/>
                    <a:pt x="65225" y="42343"/>
                  </a:cubicBezTo>
                  <a:cubicBezTo>
                    <a:pt x="65398" y="41202"/>
                    <a:pt x="65675" y="40027"/>
                    <a:pt x="65675" y="38886"/>
                  </a:cubicBezTo>
                  <a:cubicBezTo>
                    <a:pt x="65951" y="38610"/>
                    <a:pt x="66400" y="38299"/>
                    <a:pt x="66677" y="38022"/>
                  </a:cubicBezTo>
                  <a:close/>
                  <a:moveTo>
                    <a:pt x="18147" y="41202"/>
                  </a:moveTo>
                  <a:cubicBezTo>
                    <a:pt x="18286" y="41341"/>
                    <a:pt x="18562" y="41479"/>
                    <a:pt x="18735" y="41617"/>
                  </a:cubicBezTo>
                  <a:cubicBezTo>
                    <a:pt x="18735" y="42066"/>
                    <a:pt x="18735" y="42619"/>
                    <a:pt x="18562" y="43069"/>
                  </a:cubicBezTo>
                  <a:cubicBezTo>
                    <a:pt x="18424" y="42931"/>
                    <a:pt x="18147" y="42758"/>
                    <a:pt x="18009" y="42619"/>
                  </a:cubicBezTo>
                  <a:lnTo>
                    <a:pt x="18009" y="41341"/>
                  </a:lnTo>
                  <a:lnTo>
                    <a:pt x="18147" y="41202"/>
                  </a:lnTo>
                  <a:close/>
                  <a:moveTo>
                    <a:pt x="19288" y="41894"/>
                  </a:moveTo>
                  <a:cubicBezTo>
                    <a:pt x="19737" y="42205"/>
                    <a:pt x="20014" y="42343"/>
                    <a:pt x="20290" y="42619"/>
                  </a:cubicBezTo>
                  <a:cubicBezTo>
                    <a:pt x="20290" y="42758"/>
                    <a:pt x="20152" y="43069"/>
                    <a:pt x="20152" y="43207"/>
                  </a:cubicBezTo>
                  <a:cubicBezTo>
                    <a:pt x="20152" y="43484"/>
                    <a:pt x="20152" y="43795"/>
                    <a:pt x="20014" y="43933"/>
                  </a:cubicBezTo>
                  <a:cubicBezTo>
                    <a:pt x="19737" y="43795"/>
                    <a:pt x="19426" y="43622"/>
                    <a:pt x="19150" y="43484"/>
                  </a:cubicBezTo>
                  <a:lnTo>
                    <a:pt x="19150" y="43345"/>
                  </a:lnTo>
                  <a:cubicBezTo>
                    <a:pt x="19288" y="42931"/>
                    <a:pt x="19288" y="42481"/>
                    <a:pt x="19288" y="41894"/>
                  </a:cubicBezTo>
                  <a:close/>
                  <a:moveTo>
                    <a:pt x="65087" y="39474"/>
                  </a:moveTo>
                  <a:cubicBezTo>
                    <a:pt x="64949" y="39612"/>
                    <a:pt x="64949" y="39751"/>
                    <a:pt x="64949" y="40027"/>
                  </a:cubicBezTo>
                  <a:cubicBezTo>
                    <a:pt x="64810" y="41029"/>
                    <a:pt x="64534" y="42066"/>
                    <a:pt x="64534" y="43069"/>
                  </a:cubicBezTo>
                  <a:cubicBezTo>
                    <a:pt x="64085" y="43484"/>
                    <a:pt x="63808" y="43795"/>
                    <a:pt x="63359" y="44071"/>
                  </a:cubicBezTo>
                  <a:lnTo>
                    <a:pt x="63359" y="43622"/>
                  </a:lnTo>
                  <a:cubicBezTo>
                    <a:pt x="63497" y="42481"/>
                    <a:pt x="63808" y="41479"/>
                    <a:pt x="63946" y="40476"/>
                  </a:cubicBezTo>
                  <a:cubicBezTo>
                    <a:pt x="64223" y="40027"/>
                    <a:pt x="64672" y="39751"/>
                    <a:pt x="65087" y="39474"/>
                  </a:cubicBezTo>
                  <a:close/>
                  <a:moveTo>
                    <a:pt x="20878" y="42931"/>
                  </a:moveTo>
                  <a:cubicBezTo>
                    <a:pt x="21155" y="43069"/>
                    <a:pt x="21466" y="43345"/>
                    <a:pt x="21880" y="43484"/>
                  </a:cubicBezTo>
                  <a:cubicBezTo>
                    <a:pt x="21742" y="43933"/>
                    <a:pt x="21604" y="44486"/>
                    <a:pt x="21604" y="44935"/>
                  </a:cubicBezTo>
                  <a:cubicBezTo>
                    <a:pt x="21327" y="44797"/>
                    <a:pt x="20878" y="44486"/>
                    <a:pt x="20602" y="44209"/>
                  </a:cubicBezTo>
                  <a:lnTo>
                    <a:pt x="20602" y="44071"/>
                  </a:lnTo>
                  <a:lnTo>
                    <a:pt x="20602" y="43933"/>
                  </a:lnTo>
                  <a:cubicBezTo>
                    <a:pt x="20740" y="43622"/>
                    <a:pt x="20740" y="43207"/>
                    <a:pt x="20878" y="42931"/>
                  </a:cubicBezTo>
                  <a:close/>
                  <a:moveTo>
                    <a:pt x="63220" y="40891"/>
                  </a:moveTo>
                  <a:lnTo>
                    <a:pt x="63220" y="41029"/>
                  </a:lnTo>
                  <a:cubicBezTo>
                    <a:pt x="63082" y="42205"/>
                    <a:pt x="62633" y="43345"/>
                    <a:pt x="62806" y="44659"/>
                  </a:cubicBezTo>
                  <a:cubicBezTo>
                    <a:pt x="62356" y="44935"/>
                    <a:pt x="61941" y="45212"/>
                    <a:pt x="61630" y="45523"/>
                  </a:cubicBezTo>
                  <a:lnTo>
                    <a:pt x="61630" y="45212"/>
                  </a:lnTo>
                  <a:cubicBezTo>
                    <a:pt x="61769" y="44071"/>
                    <a:pt x="62080" y="43069"/>
                    <a:pt x="62080" y="41894"/>
                  </a:cubicBezTo>
                  <a:cubicBezTo>
                    <a:pt x="62495" y="41617"/>
                    <a:pt x="62944" y="41341"/>
                    <a:pt x="63220" y="40891"/>
                  </a:cubicBezTo>
                  <a:close/>
                  <a:moveTo>
                    <a:pt x="22330" y="43795"/>
                  </a:moveTo>
                  <a:cubicBezTo>
                    <a:pt x="22468" y="43933"/>
                    <a:pt x="22606" y="43933"/>
                    <a:pt x="22745" y="44071"/>
                  </a:cubicBezTo>
                  <a:lnTo>
                    <a:pt x="22745" y="44797"/>
                  </a:lnTo>
                  <a:cubicBezTo>
                    <a:pt x="22745" y="45074"/>
                    <a:pt x="22745" y="45350"/>
                    <a:pt x="22606" y="45661"/>
                  </a:cubicBezTo>
                  <a:cubicBezTo>
                    <a:pt x="22468" y="45523"/>
                    <a:pt x="22330" y="45350"/>
                    <a:pt x="22192" y="45350"/>
                  </a:cubicBezTo>
                  <a:cubicBezTo>
                    <a:pt x="22192" y="44935"/>
                    <a:pt x="22192" y="44659"/>
                    <a:pt x="22330" y="44209"/>
                  </a:cubicBezTo>
                  <a:lnTo>
                    <a:pt x="22330" y="43795"/>
                  </a:lnTo>
                  <a:close/>
                  <a:moveTo>
                    <a:pt x="23332" y="44348"/>
                  </a:moveTo>
                  <a:cubicBezTo>
                    <a:pt x="23747" y="44659"/>
                    <a:pt x="24196" y="44935"/>
                    <a:pt x="24473" y="45074"/>
                  </a:cubicBezTo>
                  <a:cubicBezTo>
                    <a:pt x="24473" y="45661"/>
                    <a:pt x="24335" y="46214"/>
                    <a:pt x="24335" y="46664"/>
                  </a:cubicBezTo>
                  <a:cubicBezTo>
                    <a:pt x="23920" y="46525"/>
                    <a:pt x="23609" y="46214"/>
                    <a:pt x="23194" y="45938"/>
                  </a:cubicBezTo>
                  <a:lnTo>
                    <a:pt x="23194" y="45799"/>
                  </a:lnTo>
                  <a:cubicBezTo>
                    <a:pt x="23194" y="45523"/>
                    <a:pt x="23332" y="45074"/>
                    <a:pt x="23332" y="44797"/>
                  </a:cubicBezTo>
                  <a:lnTo>
                    <a:pt x="23332" y="44348"/>
                  </a:lnTo>
                  <a:close/>
                  <a:moveTo>
                    <a:pt x="61492" y="42481"/>
                  </a:moveTo>
                  <a:lnTo>
                    <a:pt x="61492" y="42758"/>
                  </a:lnTo>
                  <a:cubicBezTo>
                    <a:pt x="61354" y="43933"/>
                    <a:pt x="61077" y="44935"/>
                    <a:pt x="61077" y="46076"/>
                  </a:cubicBezTo>
                  <a:cubicBezTo>
                    <a:pt x="60766" y="46214"/>
                    <a:pt x="60490" y="46525"/>
                    <a:pt x="60213" y="46664"/>
                  </a:cubicBezTo>
                  <a:cubicBezTo>
                    <a:pt x="60213" y="46664"/>
                    <a:pt x="60040" y="46664"/>
                    <a:pt x="60040" y="46802"/>
                  </a:cubicBezTo>
                  <a:lnTo>
                    <a:pt x="60040" y="46664"/>
                  </a:lnTo>
                  <a:cubicBezTo>
                    <a:pt x="60213" y="45523"/>
                    <a:pt x="60490" y="44486"/>
                    <a:pt x="60628" y="43207"/>
                  </a:cubicBezTo>
                  <a:cubicBezTo>
                    <a:pt x="60905" y="43069"/>
                    <a:pt x="61216" y="42758"/>
                    <a:pt x="61492" y="42481"/>
                  </a:cubicBezTo>
                  <a:close/>
                  <a:moveTo>
                    <a:pt x="25060" y="45350"/>
                  </a:moveTo>
                  <a:cubicBezTo>
                    <a:pt x="25475" y="45661"/>
                    <a:pt x="25786" y="45938"/>
                    <a:pt x="26201" y="46076"/>
                  </a:cubicBezTo>
                  <a:cubicBezTo>
                    <a:pt x="26063" y="46664"/>
                    <a:pt x="26063" y="47251"/>
                    <a:pt x="25925" y="47804"/>
                  </a:cubicBezTo>
                  <a:cubicBezTo>
                    <a:pt x="25648" y="47528"/>
                    <a:pt x="25199" y="47389"/>
                    <a:pt x="24922" y="47078"/>
                  </a:cubicBezTo>
                  <a:cubicBezTo>
                    <a:pt x="24922" y="46664"/>
                    <a:pt x="25060" y="46076"/>
                    <a:pt x="25060" y="45661"/>
                  </a:cubicBezTo>
                  <a:lnTo>
                    <a:pt x="25060" y="45350"/>
                  </a:lnTo>
                  <a:close/>
                  <a:moveTo>
                    <a:pt x="59902" y="43795"/>
                  </a:moveTo>
                  <a:lnTo>
                    <a:pt x="59902" y="43933"/>
                  </a:lnTo>
                  <a:cubicBezTo>
                    <a:pt x="59764" y="45074"/>
                    <a:pt x="59487" y="46076"/>
                    <a:pt x="59487" y="47251"/>
                  </a:cubicBezTo>
                  <a:cubicBezTo>
                    <a:pt x="59038" y="47528"/>
                    <a:pt x="58761" y="47666"/>
                    <a:pt x="58485" y="47942"/>
                  </a:cubicBezTo>
                  <a:lnTo>
                    <a:pt x="58485" y="47804"/>
                  </a:lnTo>
                  <a:cubicBezTo>
                    <a:pt x="58485" y="47528"/>
                    <a:pt x="58485" y="47251"/>
                    <a:pt x="58623" y="46802"/>
                  </a:cubicBezTo>
                  <a:cubicBezTo>
                    <a:pt x="58623" y="46076"/>
                    <a:pt x="58761" y="45350"/>
                    <a:pt x="58900" y="44797"/>
                  </a:cubicBezTo>
                  <a:cubicBezTo>
                    <a:pt x="59349" y="44348"/>
                    <a:pt x="59626" y="44071"/>
                    <a:pt x="59902" y="43795"/>
                  </a:cubicBezTo>
                  <a:close/>
                  <a:moveTo>
                    <a:pt x="26789" y="46387"/>
                  </a:moveTo>
                  <a:cubicBezTo>
                    <a:pt x="26789" y="46525"/>
                    <a:pt x="26927" y="46525"/>
                    <a:pt x="26927" y="46525"/>
                  </a:cubicBezTo>
                  <a:cubicBezTo>
                    <a:pt x="27204" y="46664"/>
                    <a:pt x="27515" y="46802"/>
                    <a:pt x="27653" y="47078"/>
                  </a:cubicBezTo>
                  <a:cubicBezTo>
                    <a:pt x="27653" y="47666"/>
                    <a:pt x="27653" y="48254"/>
                    <a:pt x="27515" y="48668"/>
                  </a:cubicBezTo>
                  <a:cubicBezTo>
                    <a:pt x="27515" y="48700"/>
                    <a:pt x="27522" y="48725"/>
                    <a:pt x="27533" y="48744"/>
                  </a:cubicBezTo>
                  <a:lnTo>
                    <a:pt x="27533" y="48744"/>
                  </a:lnTo>
                  <a:cubicBezTo>
                    <a:pt x="27321" y="48626"/>
                    <a:pt x="27161" y="48509"/>
                    <a:pt x="26927" y="48392"/>
                  </a:cubicBezTo>
                  <a:cubicBezTo>
                    <a:pt x="26789" y="48392"/>
                    <a:pt x="26650" y="48254"/>
                    <a:pt x="26512" y="48115"/>
                  </a:cubicBezTo>
                  <a:lnTo>
                    <a:pt x="26512" y="47942"/>
                  </a:lnTo>
                  <a:cubicBezTo>
                    <a:pt x="26512" y="47666"/>
                    <a:pt x="26650" y="47389"/>
                    <a:pt x="26650" y="47078"/>
                  </a:cubicBezTo>
                  <a:cubicBezTo>
                    <a:pt x="26650" y="46802"/>
                    <a:pt x="26650" y="46664"/>
                    <a:pt x="26789" y="46387"/>
                  </a:cubicBezTo>
                  <a:close/>
                  <a:moveTo>
                    <a:pt x="58174" y="45350"/>
                  </a:moveTo>
                  <a:lnTo>
                    <a:pt x="58174" y="45350"/>
                  </a:lnTo>
                  <a:cubicBezTo>
                    <a:pt x="57897" y="46387"/>
                    <a:pt x="57759" y="47389"/>
                    <a:pt x="57759" y="48392"/>
                  </a:cubicBezTo>
                  <a:lnTo>
                    <a:pt x="57759" y="48530"/>
                  </a:lnTo>
                  <a:cubicBezTo>
                    <a:pt x="57310" y="48807"/>
                    <a:pt x="57033" y="49118"/>
                    <a:pt x="56584" y="49394"/>
                  </a:cubicBezTo>
                  <a:cubicBezTo>
                    <a:pt x="56584" y="48979"/>
                    <a:pt x="56757" y="48392"/>
                    <a:pt x="56895" y="47942"/>
                  </a:cubicBezTo>
                  <a:cubicBezTo>
                    <a:pt x="57033" y="47389"/>
                    <a:pt x="57171" y="46802"/>
                    <a:pt x="57171" y="46214"/>
                  </a:cubicBezTo>
                  <a:cubicBezTo>
                    <a:pt x="57448" y="45938"/>
                    <a:pt x="57897" y="45661"/>
                    <a:pt x="58174" y="45350"/>
                  </a:cubicBezTo>
                  <a:close/>
                  <a:moveTo>
                    <a:pt x="28240" y="47389"/>
                  </a:moveTo>
                  <a:cubicBezTo>
                    <a:pt x="28517" y="47528"/>
                    <a:pt x="28932" y="47804"/>
                    <a:pt x="29243" y="47942"/>
                  </a:cubicBezTo>
                  <a:cubicBezTo>
                    <a:pt x="29105" y="48530"/>
                    <a:pt x="28932" y="49118"/>
                    <a:pt x="28932" y="49671"/>
                  </a:cubicBezTo>
                  <a:cubicBezTo>
                    <a:pt x="28517" y="49532"/>
                    <a:pt x="28240" y="49256"/>
                    <a:pt x="27791" y="48979"/>
                  </a:cubicBezTo>
                  <a:lnTo>
                    <a:pt x="27929" y="48979"/>
                  </a:lnTo>
                  <a:cubicBezTo>
                    <a:pt x="28068" y="48979"/>
                    <a:pt x="28240" y="48979"/>
                    <a:pt x="28240" y="48668"/>
                  </a:cubicBezTo>
                  <a:lnTo>
                    <a:pt x="28240" y="47389"/>
                  </a:lnTo>
                  <a:close/>
                  <a:moveTo>
                    <a:pt x="56446" y="46802"/>
                  </a:moveTo>
                  <a:cubicBezTo>
                    <a:pt x="56446" y="47251"/>
                    <a:pt x="56307" y="47666"/>
                    <a:pt x="56307" y="48115"/>
                  </a:cubicBezTo>
                  <a:cubicBezTo>
                    <a:pt x="56169" y="48668"/>
                    <a:pt x="56031" y="49118"/>
                    <a:pt x="55893" y="49671"/>
                  </a:cubicBezTo>
                  <a:cubicBezTo>
                    <a:pt x="55893" y="49844"/>
                    <a:pt x="56031" y="49844"/>
                    <a:pt x="56031" y="49844"/>
                  </a:cubicBezTo>
                  <a:cubicBezTo>
                    <a:pt x="55893" y="49982"/>
                    <a:pt x="55720" y="50120"/>
                    <a:pt x="55720" y="50120"/>
                  </a:cubicBezTo>
                  <a:cubicBezTo>
                    <a:pt x="55443" y="50258"/>
                    <a:pt x="55167" y="50535"/>
                    <a:pt x="55028" y="50708"/>
                  </a:cubicBezTo>
                  <a:lnTo>
                    <a:pt x="55028" y="50397"/>
                  </a:lnTo>
                  <a:cubicBezTo>
                    <a:pt x="55167" y="49394"/>
                    <a:pt x="55443" y="48530"/>
                    <a:pt x="55581" y="47528"/>
                  </a:cubicBezTo>
                  <a:cubicBezTo>
                    <a:pt x="55893" y="47389"/>
                    <a:pt x="56031" y="47251"/>
                    <a:pt x="56307" y="46940"/>
                  </a:cubicBezTo>
                  <a:lnTo>
                    <a:pt x="56446" y="46802"/>
                  </a:lnTo>
                  <a:close/>
                  <a:moveTo>
                    <a:pt x="29658" y="48254"/>
                  </a:moveTo>
                  <a:cubicBezTo>
                    <a:pt x="30107" y="48530"/>
                    <a:pt x="30522" y="48807"/>
                    <a:pt x="30971" y="49118"/>
                  </a:cubicBezTo>
                  <a:cubicBezTo>
                    <a:pt x="30971" y="49844"/>
                    <a:pt x="30833" y="50397"/>
                    <a:pt x="30833" y="50984"/>
                  </a:cubicBezTo>
                  <a:cubicBezTo>
                    <a:pt x="30384" y="50708"/>
                    <a:pt x="29969" y="50397"/>
                    <a:pt x="29519" y="50120"/>
                  </a:cubicBezTo>
                  <a:lnTo>
                    <a:pt x="29519" y="49256"/>
                  </a:lnTo>
                  <a:cubicBezTo>
                    <a:pt x="29519" y="48979"/>
                    <a:pt x="29658" y="48668"/>
                    <a:pt x="29658" y="48254"/>
                  </a:cubicBezTo>
                  <a:close/>
                  <a:moveTo>
                    <a:pt x="31524" y="49532"/>
                  </a:moveTo>
                  <a:cubicBezTo>
                    <a:pt x="31835" y="49671"/>
                    <a:pt x="31974" y="49844"/>
                    <a:pt x="32112" y="49982"/>
                  </a:cubicBezTo>
                  <a:lnTo>
                    <a:pt x="32112" y="50258"/>
                  </a:lnTo>
                  <a:cubicBezTo>
                    <a:pt x="32112" y="50846"/>
                    <a:pt x="31974" y="51261"/>
                    <a:pt x="31974" y="51710"/>
                  </a:cubicBezTo>
                  <a:cubicBezTo>
                    <a:pt x="31697" y="51710"/>
                    <a:pt x="31524" y="51572"/>
                    <a:pt x="31386" y="51399"/>
                  </a:cubicBezTo>
                  <a:lnTo>
                    <a:pt x="31386" y="51261"/>
                  </a:lnTo>
                  <a:lnTo>
                    <a:pt x="31386" y="50120"/>
                  </a:lnTo>
                  <a:cubicBezTo>
                    <a:pt x="31524" y="49982"/>
                    <a:pt x="31524" y="49671"/>
                    <a:pt x="31524" y="49532"/>
                  </a:cubicBezTo>
                  <a:close/>
                  <a:moveTo>
                    <a:pt x="54856" y="48115"/>
                  </a:moveTo>
                  <a:cubicBezTo>
                    <a:pt x="54856" y="48392"/>
                    <a:pt x="54717" y="48807"/>
                    <a:pt x="54717" y="49118"/>
                  </a:cubicBezTo>
                  <a:cubicBezTo>
                    <a:pt x="54579" y="49671"/>
                    <a:pt x="54441" y="50258"/>
                    <a:pt x="54441" y="50846"/>
                  </a:cubicBezTo>
                  <a:cubicBezTo>
                    <a:pt x="54441" y="50846"/>
                    <a:pt x="54441" y="50984"/>
                    <a:pt x="54579" y="50984"/>
                  </a:cubicBezTo>
                  <a:cubicBezTo>
                    <a:pt x="54164" y="51399"/>
                    <a:pt x="53715" y="51710"/>
                    <a:pt x="53300" y="51987"/>
                  </a:cubicBezTo>
                  <a:lnTo>
                    <a:pt x="53300" y="51572"/>
                  </a:lnTo>
                  <a:cubicBezTo>
                    <a:pt x="53438" y="50708"/>
                    <a:pt x="53577" y="49982"/>
                    <a:pt x="53715" y="49118"/>
                  </a:cubicBezTo>
                  <a:lnTo>
                    <a:pt x="53715" y="48979"/>
                  </a:lnTo>
                  <a:cubicBezTo>
                    <a:pt x="54164" y="48668"/>
                    <a:pt x="54579" y="48392"/>
                    <a:pt x="54856" y="48115"/>
                  </a:cubicBezTo>
                  <a:close/>
                  <a:moveTo>
                    <a:pt x="32699" y="50258"/>
                  </a:moveTo>
                  <a:cubicBezTo>
                    <a:pt x="32976" y="50535"/>
                    <a:pt x="33252" y="50708"/>
                    <a:pt x="33564" y="50846"/>
                  </a:cubicBezTo>
                  <a:cubicBezTo>
                    <a:pt x="33425" y="51399"/>
                    <a:pt x="33252" y="52125"/>
                    <a:pt x="33252" y="52712"/>
                  </a:cubicBezTo>
                  <a:cubicBezTo>
                    <a:pt x="32976" y="52436"/>
                    <a:pt x="32699" y="52263"/>
                    <a:pt x="32250" y="51987"/>
                  </a:cubicBezTo>
                  <a:cubicBezTo>
                    <a:pt x="32388" y="51987"/>
                    <a:pt x="32561" y="51848"/>
                    <a:pt x="32561" y="51710"/>
                  </a:cubicBezTo>
                  <a:lnTo>
                    <a:pt x="32561" y="51122"/>
                  </a:lnTo>
                  <a:cubicBezTo>
                    <a:pt x="32699" y="50846"/>
                    <a:pt x="32699" y="50535"/>
                    <a:pt x="32699" y="50258"/>
                  </a:cubicBezTo>
                  <a:close/>
                  <a:moveTo>
                    <a:pt x="53127" y="49532"/>
                  </a:moveTo>
                  <a:cubicBezTo>
                    <a:pt x="52851" y="50535"/>
                    <a:pt x="52713" y="51399"/>
                    <a:pt x="52713" y="52436"/>
                  </a:cubicBezTo>
                  <a:lnTo>
                    <a:pt x="52713" y="52574"/>
                  </a:lnTo>
                  <a:cubicBezTo>
                    <a:pt x="52263" y="52851"/>
                    <a:pt x="51710" y="53300"/>
                    <a:pt x="51261" y="53715"/>
                  </a:cubicBezTo>
                  <a:lnTo>
                    <a:pt x="51123" y="53715"/>
                  </a:lnTo>
                  <a:cubicBezTo>
                    <a:pt x="51261" y="53577"/>
                    <a:pt x="51261" y="53438"/>
                    <a:pt x="51261" y="53300"/>
                  </a:cubicBezTo>
                  <a:cubicBezTo>
                    <a:pt x="51399" y="52436"/>
                    <a:pt x="51710" y="51572"/>
                    <a:pt x="51710" y="50708"/>
                  </a:cubicBezTo>
                  <a:cubicBezTo>
                    <a:pt x="51848" y="50708"/>
                    <a:pt x="51848" y="50708"/>
                    <a:pt x="51848" y="50535"/>
                  </a:cubicBezTo>
                  <a:lnTo>
                    <a:pt x="51987" y="50397"/>
                  </a:lnTo>
                  <a:cubicBezTo>
                    <a:pt x="52263" y="50120"/>
                    <a:pt x="52713" y="49844"/>
                    <a:pt x="53127" y="49532"/>
                  </a:cubicBezTo>
                  <a:close/>
                  <a:moveTo>
                    <a:pt x="34117" y="51261"/>
                  </a:moveTo>
                  <a:cubicBezTo>
                    <a:pt x="34289" y="51399"/>
                    <a:pt x="34566" y="51572"/>
                    <a:pt x="34704" y="51710"/>
                  </a:cubicBezTo>
                  <a:cubicBezTo>
                    <a:pt x="34842" y="51710"/>
                    <a:pt x="34981" y="51848"/>
                    <a:pt x="34981" y="51848"/>
                  </a:cubicBezTo>
                  <a:cubicBezTo>
                    <a:pt x="35153" y="51987"/>
                    <a:pt x="35292" y="51987"/>
                    <a:pt x="35430" y="52125"/>
                  </a:cubicBezTo>
                  <a:cubicBezTo>
                    <a:pt x="35292" y="52263"/>
                    <a:pt x="35292" y="52574"/>
                    <a:pt x="35292" y="52712"/>
                  </a:cubicBezTo>
                  <a:cubicBezTo>
                    <a:pt x="35153" y="53127"/>
                    <a:pt x="35153" y="53438"/>
                    <a:pt x="34981" y="53853"/>
                  </a:cubicBezTo>
                  <a:cubicBezTo>
                    <a:pt x="34704" y="53577"/>
                    <a:pt x="34289" y="53300"/>
                    <a:pt x="33840" y="52989"/>
                  </a:cubicBezTo>
                  <a:cubicBezTo>
                    <a:pt x="33840" y="52712"/>
                    <a:pt x="33840" y="52263"/>
                    <a:pt x="33978" y="51987"/>
                  </a:cubicBezTo>
                  <a:cubicBezTo>
                    <a:pt x="33978" y="51710"/>
                    <a:pt x="33978" y="51572"/>
                    <a:pt x="34117" y="51261"/>
                  </a:cubicBezTo>
                  <a:close/>
                  <a:moveTo>
                    <a:pt x="35845" y="52436"/>
                  </a:moveTo>
                  <a:cubicBezTo>
                    <a:pt x="36294" y="52712"/>
                    <a:pt x="36571" y="52851"/>
                    <a:pt x="36882" y="53127"/>
                  </a:cubicBezTo>
                  <a:lnTo>
                    <a:pt x="36882" y="53715"/>
                  </a:lnTo>
                  <a:cubicBezTo>
                    <a:pt x="36709" y="53991"/>
                    <a:pt x="36709" y="54441"/>
                    <a:pt x="36709" y="54855"/>
                  </a:cubicBezTo>
                  <a:cubicBezTo>
                    <a:pt x="36571" y="54717"/>
                    <a:pt x="36432" y="54717"/>
                    <a:pt x="36294" y="54579"/>
                  </a:cubicBezTo>
                  <a:lnTo>
                    <a:pt x="36294" y="54579"/>
                  </a:lnTo>
                  <a:lnTo>
                    <a:pt x="36432" y="54717"/>
                  </a:lnTo>
                  <a:cubicBezTo>
                    <a:pt x="36156" y="54441"/>
                    <a:pt x="35845" y="54302"/>
                    <a:pt x="35568" y="54164"/>
                  </a:cubicBezTo>
                  <a:lnTo>
                    <a:pt x="35568" y="53853"/>
                  </a:lnTo>
                  <a:cubicBezTo>
                    <a:pt x="35707" y="53438"/>
                    <a:pt x="35845" y="52989"/>
                    <a:pt x="35845" y="52436"/>
                  </a:cubicBezTo>
                  <a:close/>
                  <a:moveTo>
                    <a:pt x="51123" y="51122"/>
                  </a:moveTo>
                  <a:lnTo>
                    <a:pt x="51123" y="51122"/>
                  </a:lnTo>
                  <a:cubicBezTo>
                    <a:pt x="50984" y="51399"/>
                    <a:pt x="50984" y="51848"/>
                    <a:pt x="50846" y="52125"/>
                  </a:cubicBezTo>
                  <a:cubicBezTo>
                    <a:pt x="50708" y="52712"/>
                    <a:pt x="50708" y="53300"/>
                    <a:pt x="50535" y="53853"/>
                  </a:cubicBezTo>
                  <a:cubicBezTo>
                    <a:pt x="50535" y="53991"/>
                    <a:pt x="50708" y="53991"/>
                    <a:pt x="50708" y="54164"/>
                  </a:cubicBezTo>
                  <a:cubicBezTo>
                    <a:pt x="50397" y="54302"/>
                    <a:pt x="50120" y="54579"/>
                    <a:pt x="49844" y="54855"/>
                  </a:cubicBezTo>
                  <a:cubicBezTo>
                    <a:pt x="49671" y="55028"/>
                    <a:pt x="49533" y="55167"/>
                    <a:pt x="49394" y="55167"/>
                  </a:cubicBezTo>
                  <a:cubicBezTo>
                    <a:pt x="49533" y="54164"/>
                    <a:pt x="49844" y="52989"/>
                    <a:pt x="49982" y="51987"/>
                  </a:cubicBezTo>
                  <a:cubicBezTo>
                    <a:pt x="50397" y="51710"/>
                    <a:pt x="50708" y="51399"/>
                    <a:pt x="51123" y="51122"/>
                  </a:cubicBezTo>
                  <a:close/>
                  <a:moveTo>
                    <a:pt x="37435" y="53438"/>
                  </a:moveTo>
                  <a:cubicBezTo>
                    <a:pt x="37746" y="53577"/>
                    <a:pt x="38022" y="53853"/>
                    <a:pt x="38161" y="53991"/>
                  </a:cubicBezTo>
                  <a:lnTo>
                    <a:pt x="38161" y="54717"/>
                  </a:lnTo>
                  <a:cubicBezTo>
                    <a:pt x="38161" y="55028"/>
                    <a:pt x="38022" y="55443"/>
                    <a:pt x="38022" y="55720"/>
                  </a:cubicBezTo>
                  <a:cubicBezTo>
                    <a:pt x="37884" y="55720"/>
                    <a:pt x="37884" y="55581"/>
                    <a:pt x="37746" y="55581"/>
                  </a:cubicBezTo>
                  <a:cubicBezTo>
                    <a:pt x="37573" y="55443"/>
                    <a:pt x="37435" y="55305"/>
                    <a:pt x="37297" y="55167"/>
                  </a:cubicBezTo>
                  <a:lnTo>
                    <a:pt x="37297" y="54579"/>
                  </a:lnTo>
                  <a:cubicBezTo>
                    <a:pt x="37297" y="54164"/>
                    <a:pt x="37435" y="53853"/>
                    <a:pt x="37435" y="53438"/>
                  </a:cubicBezTo>
                  <a:close/>
                  <a:moveTo>
                    <a:pt x="35568" y="10958"/>
                  </a:moveTo>
                  <a:cubicBezTo>
                    <a:pt x="38610" y="13239"/>
                    <a:pt x="41479" y="15555"/>
                    <a:pt x="44486" y="17698"/>
                  </a:cubicBezTo>
                  <a:cubicBezTo>
                    <a:pt x="46076" y="18873"/>
                    <a:pt x="47666" y="20014"/>
                    <a:pt x="49118" y="21016"/>
                  </a:cubicBezTo>
                  <a:cubicBezTo>
                    <a:pt x="50535" y="22019"/>
                    <a:pt x="51987" y="23056"/>
                    <a:pt x="53438" y="24058"/>
                  </a:cubicBezTo>
                  <a:cubicBezTo>
                    <a:pt x="58036" y="26927"/>
                    <a:pt x="62806" y="29519"/>
                    <a:pt x="66815" y="33114"/>
                  </a:cubicBezTo>
                  <a:lnTo>
                    <a:pt x="67990" y="34289"/>
                  </a:lnTo>
                  <a:lnTo>
                    <a:pt x="68855" y="35153"/>
                  </a:lnTo>
                  <a:cubicBezTo>
                    <a:pt x="68855" y="35153"/>
                    <a:pt x="68682" y="35153"/>
                    <a:pt x="68682" y="35292"/>
                  </a:cubicBezTo>
                  <a:cubicBezTo>
                    <a:pt x="65813" y="37573"/>
                    <a:pt x="62944" y="40027"/>
                    <a:pt x="60040" y="42619"/>
                  </a:cubicBezTo>
                  <a:cubicBezTo>
                    <a:pt x="58623" y="43795"/>
                    <a:pt x="57171" y="45074"/>
                    <a:pt x="55720" y="46214"/>
                  </a:cubicBezTo>
                  <a:cubicBezTo>
                    <a:pt x="54441" y="47528"/>
                    <a:pt x="52851" y="48668"/>
                    <a:pt x="51399" y="49671"/>
                  </a:cubicBezTo>
                  <a:cubicBezTo>
                    <a:pt x="50120" y="50846"/>
                    <a:pt x="48807" y="51848"/>
                    <a:pt x="47528" y="52851"/>
                  </a:cubicBezTo>
                  <a:cubicBezTo>
                    <a:pt x="46802" y="53300"/>
                    <a:pt x="46076" y="53853"/>
                    <a:pt x="45523" y="54441"/>
                  </a:cubicBezTo>
                  <a:cubicBezTo>
                    <a:pt x="45212" y="54579"/>
                    <a:pt x="44935" y="54855"/>
                    <a:pt x="44659" y="55167"/>
                  </a:cubicBezTo>
                  <a:cubicBezTo>
                    <a:pt x="44348" y="55443"/>
                    <a:pt x="44071" y="55581"/>
                    <a:pt x="43795" y="55892"/>
                  </a:cubicBezTo>
                  <a:cubicBezTo>
                    <a:pt x="43622" y="55892"/>
                    <a:pt x="43484" y="56031"/>
                    <a:pt x="43345" y="56031"/>
                  </a:cubicBezTo>
                  <a:cubicBezTo>
                    <a:pt x="40165" y="54164"/>
                    <a:pt x="37020" y="52125"/>
                    <a:pt x="33840" y="49982"/>
                  </a:cubicBezTo>
                  <a:cubicBezTo>
                    <a:pt x="32388" y="48979"/>
                    <a:pt x="30833" y="47942"/>
                    <a:pt x="29243" y="46940"/>
                  </a:cubicBezTo>
                  <a:cubicBezTo>
                    <a:pt x="27653" y="45938"/>
                    <a:pt x="26063" y="45074"/>
                    <a:pt x="24473" y="44071"/>
                  </a:cubicBezTo>
                  <a:cubicBezTo>
                    <a:pt x="23056" y="43207"/>
                    <a:pt x="21604" y="42343"/>
                    <a:pt x="20290" y="41479"/>
                  </a:cubicBezTo>
                  <a:cubicBezTo>
                    <a:pt x="20152" y="41341"/>
                    <a:pt x="20014" y="41341"/>
                    <a:pt x="19876" y="41202"/>
                  </a:cubicBezTo>
                  <a:cubicBezTo>
                    <a:pt x="19012" y="40753"/>
                    <a:pt x="18286" y="40165"/>
                    <a:pt x="17560" y="39751"/>
                  </a:cubicBezTo>
                  <a:cubicBezTo>
                    <a:pt x="16696" y="39163"/>
                    <a:pt x="15970" y="38748"/>
                    <a:pt x="15106" y="38161"/>
                  </a:cubicBezTo>
                  <a:cubicBezTo>
                    <a:pt x="12963" y="36709"/>
                    <a:pt x="10647" y="35292"/>
                    <a:pt x="8504" y="33840"/>
                  </a:cubicBezTo>
                  <a:cubicBezTo>
                    <a:pt x="7501" y="33252"/>
                    <a:pt x="6637" y="32838"/>
                    <a:pt x="5773" y="32250"/>
                  </a:cubicBezTo>
                  <a:cubicBezTo>
                    <a:pt x="8919" y="30245"/>
                    <a:pt x="11822" y="27929"/>
                    <a:pt x="14829" y="25786"/>
                  </a:cubicBezTo>
                  <a:cubicBezTo>
                    <a:pt x="16419" y="24784"/>
                    <a:pt x="18009" y="23747"/>
                    <a:pt x="19599" y="22606"/>
                  </a:cubicBezTo>
                  <a:cubicBezTo>
                    <a:pt x="21155" y="21604"/>
                    <a:pt x="22745" y="20602"/>
                    <a:pt x="24335" y="19426"/>
                  </a:cubicBezTo>
                  <a:cubicBezTo>
                    <a:pt x="24784" y="19150"/>
                    <a:pt x="25199" y="18735"/>
                    <a:pt x="25648" y="18424"/>
                  </a:cubicBezTo>
                  <a:cubicBezTo>
                    <a:pt x="26063" y="18147"/>
                    <a:pt x="26650" y="17698"/>
                    <a:pt x="27065" y="17422"/>
                  </a:cubicBezTo>
                  <a:cubicBezTo>
                    <a:pt x="28068" y="16834"/>
                    <a:pt x="28932" y="16143"/>
                    <a:pt x="29969" y="15555"/>
                  </a:cubicBezTo>
                  <a:cubicBezTo>
                    <a:pt x="31524" y="14414"/>
                    <a:pt x="33114" y="13239"/>
                    <a:pt x="34704" y="11960"/>
                  </a:cubicBezTo>
                  <a:cubicBezTo>
                    <a:pt x="34842" y="11822"/>
                    <a:pt x="34981" y="11649"/>
                    <a:pt x="35292" y="11511"/>
                  </a:cubicBezTo>
                  <a:cubicBezTo>
                    <a:pt x="35292" y="11373"/>
                    <a:pt x="35430" y="11373"/>
                    <a:pt x="35430" y="11234"/>
                  </a:cubicBezTo>
                  <a:cubicBezTo>
                    <a:pt x="35568" y="11096"/>
                    <a:pt x="35568" y="11096"/>
                    <a:pt x="35568" y="10958"/>
                  </a:cubicBezTo>
                  <a:close/>
                  <a:moveTo>
                    <a:pt x="49256" y="52574"/>
                  </a:moveTo>
                  <a:cubicBezTo>
                    <a:pt x="49256" y="52851"/>
                    <a:pt x="49118" y="53300"/>
                    <a:pt x="48980" y="53715"/>
                  </a:cubicBezTo>
                  <a:cubicBezTo>
                    <a:pt x="48980" y="54302"/>
                    <a:pt x="48807" y="54855"/>
                    <a:pt x="48668" y="55443"/>
                  </a:cubicBezTo>
                  <a:cubicBezTo>
                    <a:pt x="48668" y="55581"/>
                    <a:pt x="48668" y="55581"/>
                    <a:pt x="48807" y="55720"/>
                  </a:cubicBezTo>
                  <a:cubicBezTo>
                    <a:pt x="48668" y="55720"/>
                    <a:pt x="48530" y="55892"/>
                    <a:pt x="48530" y="55892"/>
                  </a:cubicBezTo>
                  <a:cubicBezTo>
                    <a:pt x="48254" y="56169"/>
                    <a:pt x="47943" y="56307"/>
                    <a:pt x="47666" y="56584"/>
                  </a:cubicBezTo>
                  <a:cubicBezTo>
                    <a:pt x="47666" y="56445"/>
                    <a:pt x="47666" y="56307"/>
                    <a:pt x="47804" y="56169"/>
                  </a:cubicBezTo>
                  <a:cubicBezTo>
                    <a:pt x="47943" y="55167"/>
                    <a:pt x="48115" y="54302"/>
                    <a:pt x="48392" y="53438"/>
                  </a:cubicBezTo>
                  <a:lnTo>
                    <a:pt x="48392" y="53300"/>
                  </a:lnTo>
                  <a:cubicBezTo>
                    <a:pt x="48668" y="52989"/>
                    <a:pt x="48980" y="52712"/>
                    <a:pt x="49256" y="52574"/>
                  </a:cubicBezTo>
                  <a:close/>
                  <a:moveTo>
                    <a:pt x="38748" y="54302"/>
                  </a:moveTo>
                  <a:cubicBezTo>
                    <a:pt x="39163" y="54579"/>
                    <a:pt x="39612" y="54717"/>
                    <a:pt x="39889" y="55028"/>
                  </a:cubicBezTo>
                  <a:cubicBezTo>
                    <a:pt x="39751" y="55581"/>
                    <a:pt x="39612" y="56307"/>
                    <a:pt x="39612" y="56895"/>
                  </a:cubicBezTo>
                  <a:cubicBezTo>
                    <a:pt x="39474" y="56757"/>
                    <a:pt x="39301" y="56584"/>
                    <a:pt x="39163" y="56584"/>
                  </a:cubicBezTo>
                  <a:cubicBezTo>
                    <a:pt x="38887" y="56445"/>
                    <a:pt x="38748" y="56307"/>
                    <a:pt x="38610" y="56169"/>
                  </a:cubicBezTo>
                  <a:lnTo>
                    <a:pt x="38610" y="56031"/>
                  </a:lnTo>
                  <a:cubicBezTo>
                    <a:pt x="38610" y="55443"/>
                    <a:pt x="38748" y="54855"/>
                    <a:pt x="38748" y="54302"/>
                  </a:cubicBezTo>
                  <a:close/>
                  <a:moveTo>
                    <a:pt x="47666" y="53853"/>
                  </a:moveTo>
                  <a:cubicBezTo>
                    <a:pt x="47528" y="54164"/>
                    <a:pt x="47528" y="54579"/>
                    <a:pt x="47390" y="55028"/>
                  </a:cubicBezTo>
                  <a:cubicBezTo>
                    <a:pt x="47251" y="55581"/>
                    <a:pt x="47078" y="56169"/>
                    <a:pt x="47078" y="56757"/>
                  </a:cubicBezTo>
                  <a:lnTo>
                    <a:pt x="47251" y="56895"/>
                  </a:lnTo>
                  <a:cubicBezTo>
                    <a:pt x="46940" y="57310"/>
                    <a:pt x="46525" y="57621"/>
                    <a:pt x="46076" y="57897"/>
                  </a:cubicBezTo>
                  <a:cubicBezTo>
                    <a:pt x="46214" y="56757"/>
                    <a:pt x="46525" y="55581"/>
                    <a:pt x="46802" y="54441"/>
                  </a:cubicBezTo>
                  <a:cubicBezTo>
                    <a:pt x="47078" y="54302"/>
                    <a:pt x="47251" y="53991"/>
                    <a:pt x="47528" y="53853"/>
                  </a:cubicBezTo>
                  <a:close/>
                  <a:moveTo>
                    <a:pt x="40477" y="55305"/>
                  </a:moveTo>
                  <a:cubicBezTo>
                    <a:pt x="40615" y="55443"/>
                    <a:pt x="40753" y="55581"/>
                    <a:pt x="40891" y="55581"/>
                  </a:cubicBezTo>
                  <a:cubicBezTo>
                    <a:pt x="40891" y="55720"/>
                    <a:pt x="41030" y="55720"/>
                    <a:pt x="41030" y="55720"/>
                  </a:cubicBezTo>
                  <a:cubicBezTo>
                    <a:pt x="41202" y="55892"/>
                    <a:pt x="41341" y="55892"/>
                    <a:pt x="41479" y="56031"/>
                  </a:cubicBezTo>
                  <a:cubicBezTo>
                    <a:pt x="41341" y="56584"/>
                    <a:pt x="41202" y="57310"/>
                    <a:pt x="41202" y="58035"/>
                  </a:cubicBezTo>
                  <a:cubicBezTo>
                    <a:pt x="40891" y="57759"/>
                    <a:pt x="40477" y="57621"/>
                    <a:pt x="40165" y="57310"/>
                  </a:cubicBezTo>
                  <a:lnTo>
                    <a:pt x="40165" y="56307"/>
                  </a:lnTo>
                  <a:cubicBezTo>
                    <a:pt x="40338" y="56031"/>
                    <a:pt x="40338" y="55720"/>
                    <a:pt x="40477" y="55305"/>
                  </a:cubicBezTo>
                  <a:close/>
                  <a:moveTo>
                    <a:pt x="42067" y="56307"/>
                  </a:moveTo>
                  <a:cubicBezTo>
                    <a:pt x="42205" y="56445"/>
                    <a:pt x="42343" y="56445"/>
                    <a:pt x="42481" y="56584"/>
                  </a:cubicBezTo>
                  <a:cubicBezTo>
                    <a:pt x="42620" y="56584"/>
                    <a:pt x="42758" y="56757"/>
                    <a:pt x="42758" y="56757"/>
                  </a:cubicBezTo>
                  <a:cubicBezTo>
                    <a:pt x="42758" y="57448"/>
                    <a:pt x="42931" y="58312"/>
                    <a:pt x="42931" y="59038"/>
                  </a:cubicBezTo>
                  <a:cubicBezTo>
                    <a:pt x="42481" y="58900"/>
                    <a:pt x="42205" y="58623"/>
                    <a:pt x="41755" y="58485"/>
                  </a:cubicBezTo>
                  <a:cubicBezTo>
                    <a:pt x="41755" y="57897"/>
                    <a:pt x="41755" y="57448"/>
                    <a:pt x="41894" y="57033"/>
                  </a:cubicBezTo>
                  <a:cubicBezTo>
                    <a:pt x="41894" y="56757"/>
                    <a:pt x="41894" y="56445"/>
                    <a:pt x="42067" y="56307"/>
                  </a:cubicBezTo>
                  <a:close/>
                  <a:moveTo>
                    <a:pt x="46076" y="55028"/>
                  </a:moveTo>
                  <a:lnTo>
                    <a:pt x="46076" y="55028"/>
                  </a:lnTo>
                  <a:cubicBezTo>
                    <a:pt x="45938" y="55443"/>
                    <a:pt x="45938" y="55892"/>
                    <a:pt x="45800" y="56169"/>
                  </a:cubicBezTo>
                  <a:cubicBezTo>
                    <a:pt x="45661" y="56895"/>
                    <a:pt x="45523" y="57448"/>
                    <a:pt x="45523" y="58035"/>
                  </a:cubicBezTo>
                  <a:lnTo>
                    <a:pt x="45523" y="58312"/>
                  </a:lnTo>
                  <a:cubicBezTo>
                    <a:pt x="45212" y="58623"/>
                    <a:pt x="44797" y="58761"/>
                    <a:pt x="44486" y="59038"/>
                  </a:cubicBezTo>
                  <a:cubicBezTo>
                    <a:pt x="44486" y="58485"/>
                    <a:pt x="44659" y="57897"/>
                    <a:pt x="44797" y="57448"/>
                  </a:cubicBezTo>
                  <a:cubicBezTo>
                    <a:pt x="44935" y="57171"/>
                    <a:pt x="44935" y="56895"/>
                    <a:pt x="45074" y="56584"/>
                  </a:cubicBezTo>
                  <a:cubicBezTo>
                    <a:pt x="45074" y="56307"/>
                    <a:pt x="45074" y="56031"/>
                    <a:pt x="45212" y="55892"/>
                  </a:cubicBezTo>
                  <a:cubicBezTo>
                    <a:pt x="45212" y="55720"/>
                    <a:pt x="45350" y="55720"/>
                    <a:pt x="45523" y="55581"/>
                  </a:cubicBezTo>
                  <a:cubicBezTo>
                    <a:pt x="45661" y="55443"/>
                    <a:pt x="45800" y="55305"/>
                    <a:pt x="46076" y="55028"/>
                  </a:cubicBezTo>
                  <a:close/>
                  <a:moveTo>
                    <a:pt x="44486" y="56445"/>
                  </a:moveTo>
                  <a:cubicBezTo>
                    <a:pt x="44348" y="56757"/>
                    <a:pt x="44348" y="57033"/>
                    <a:pt x="44210" y="57310"/>
                  </a:cubicBezTo>
                  <a:cubicBezTo>
                    <a:pt x="44210" y="57621"/>
                    <a:pt x="44071" y="57897"/>
                    <a:pt x="44071" y="58174"/>
                  </a:cubicBezTo>
                  <a:cubicBezTo>
                    <a:pt x="43933" y="58485"/>
                    <a:pt x="43933" y="58761"/>
                    <a:pt x="43933" y="59038"/>
                  </a:cubicBezTo>
                  <a:lnTo>
                    <a:pt x="43933" y="59176"/>
                  </a:lnTo>
                  <a:lnTo>
                    <a:pt x="43933" y="59349"/>
                  </a:lnTo>
                  <a:lnTo>
                    <a:pt x="43795" y="59349"/>
                  </a:lnTo>
                  <a:cubicBezTo>
                    <a:pt x="43795" y="58623"/>
                    <a:pt x="43622" y="57759"/>
                    <a:pt x="43622" y="56895"/>
                  </a:cubicBezTo>
                  <a:cubicBezTo>
                    <a:pt x="43933" y="56757"/>
                    <a:pt x="44210" y="56584"/>
                    <a:pt x="44486" y="56445"/>
                  </a:cubicBezTo>
                  <a:close/>
                  <a:moveTo>
                    <a:pt x="34117" y="1"/>
                  </a:moveTo>
                  <a:cubicBezTo>
                    <a:pt x="33425" y="277"/>
                    <a:pt x="32561" y="727"/>
                    <a:pt x="31835" y="1003"/>
                  </a:cubicBezTo>
                  <a:cubicBezTo>
                    <a:pt x="30971" y="1453"/>
                    <a:pt x="30107" y="1867"/>
                    <a:pt x="29381" y="2144"/>
                  </a:cubicBezTo>
                  <a:cubicBezTo>
                    <a:pt x="27653" y="3008"/>
                    <a:pt x="26063" y="3872"/>
                    <a:pt x="24473" y="4736"/>
                  </a:cubicBezTo>
                  <a:cubicBezTo>
                    <a:pt x="22883" y="5773"/>
                    <a:pt x="21327" y="6637"/>
                    <a:pt x="19599" y="7501"/>
                  </a:cubicBezTo>
                  <a:cubicBezTo>
                    <a:pt x="18009" y="8504"/>
                    <a:pt x="16419" y="9368"/>
                    <a:pt x="14829" y="10232"/>
                  </a:cubicBezTo>
                  <a:cubicBezTo>
                    <a:pt x="13239" y="11234"/>
                    <a:pt x="11649" y="12099"/>
                    <a:pt x="10232" y="13101"/>
                  </a:cubicBezTo>
                  <a:cubicBezTo>
                    <a:pt x="8919" y="14103"/>
                    <a:pt x="7640" y="15106"/>
                    <a:pt x="6326" y="16143"/>
                  </a:cubicBezTo>
                  <a:cubicBezTo>
                    <a:pt x="5186" y="17007"/>
                    <a:pt x="4183" y="17871"/>
                    <a:pt x="2870" y="18424"/>
                  </a:cubicBezTo>
                  <a:cubicBezTo>
                    <a:pt x="2731" y="18424"/>
                    <a:pt x="2731" y="18562"/>
                    <a:pt x="2593" y="18735"/>
                  </a:cubicBezTo>
                  <a:cubicBezTo>
                    <a:pt x="2593" y="18735"/>
                    <a:pt x="2455" y="18873"/>
                    <a:pt x="2317" y="19012"/>
                  </a:cubicBezTo>
                  <a:cubicBezTo>
                    <a:pt x="1591" y="19426"/>
                    <a:pt x="865" y="20152"/>
                    <a:pt x="139" y="20878"/>
                  </a:cubicBezTo>
                  <a:cubicBezTo>
                    <a:pt x="1" y="20878"/>
                    <a:pt x="1" y="21016"/>
                    <a:pt x="1" y="21155"/>
                  </a:cubicBezTo>
                  <a:lnTo>
                    <a:pt x="1" y="21327"/>
                  </a:lnTo>
                  <a:cubicBezTo>
                    <a:pt x="139" y="23056"/>
                    <a:pt x="139" y="24922"/>
                    <a:pt x="277" y="26650"/>
                  </a:cubicBezTo>
                  <a:cubicBezTo>
                    <a:pt x="277" y="27653"/>
                    <a:pt x="277" y="28517"/>
                    <a:pt x="416" y="29381"/>
                  </a:cubicBezTo>
                  <a:lnTo>
                    <a:pt x="416" y="30833"/>
                  </a:lnTo>
                  <a:cubicBezTo>
                    <a:pt x="588" y="31248"/>
                    <a:pt x="588" y="31697"/>
                    <a:pt x="588" y="31973"/>
                  </a:cubicBezTo>
                  <a:cubicBezTo>
                    <a:pt x="727" y="32112"/>
                    <a:pt x="727" y="32250"/>
                    <a:pt x="865" y="32250"/>
                  </a:cubicBezTo>
                  <a:lnTo>
                    <a:pt x="1003" y="32250"/>
                  </a:lnTo>
                  <a:lnTo>
                    <a:pt x="1003" y="32388"/>
                  </a:lnTo>
                  <a:cubicBezTo>
                    <a:pt x="1003" y="32388"/>
                    <a:pt x="1003" y="32561"/>
                    <a:pt x="1141" y="32699"/>
                  </a:cubicBezTo>
                  <a:cubicBezTo>
                    <a:pt x="3457" y="34842"/>
                    <a:pt x="6188" y="36709"/>
                    <a:pt x="8919" y="38437"/>
                  </a:cubicBezTo>
                  <a:cubicBezTo>
                    <a:pt x="11649" y="40165"/>
                    <a:pt x="14553" y="41755"/>
                    <a:pt x="17422" y="43345"/>
                  </a:cubicBezTo>
                  <a:cubicBezTo>
                    <a:pt x="18424" y="44071"/>
                    <a:pt x="19426" y="44659"/>
                    <a:pt x="20602" y="45350"/>
                  </a:cubicBezTo>
                  <a:cubicBezTo>
                    <a:pt x="20602" y="45350"/>
                    <a:pt x="20602" y="45324"/>
                    <a:pt x="20590" y="45294"/>
                  </a:cubicBezTo>
                  <a:lnTo>
                    <a:pt x="20590" y="45294"/>
                  </a:lnTo>
                  <a:cubicBezTo>
                    <a:pt x="25869" y="48725"/>
                    <a:pt x="31012" y="52289"/>
                    <a:pt x="36156" y="55581"/>
                  </a:cubicBezTo>
                  <a:lnTo>
                    <a:pt x="36156" y="55443"/>
                  </a:lnTo>
                  <a:cubicBezTo>
                    <a:pt x="38437" y="56895"/>
                    <a:pt x="40477" y="58761"/>
                    <a:pt x="42931" y="60040"/>
                  </a:cubicBezTo>
                  <a:lnTo>
                    <a:pt x="43069" y="60040"/>
                  </a:lnTo>
                  <a:cubicBezTo>
                    <a:pt x="43069" y="60213"/>
                    <a:pt x="43207" y="60351"/>
                    <a:pt x="43345" y="60351"/>
                  </a:cubicBezTo>
                  <a:lnTo>
                    <a:pt x="43795" y="60351"/>
                  </a:lnTo>
                  <a:cubicBezTo>
                    <a:pt x="44486" y="60040"/>
                    <a:pt x="45074" y="59625"/>
                    <a:pt x="45800" y="59176"/>
                  </a:cubicBezTo>
                  <a:cubicBezTo>
                    <a:pt x="46525" y="58761"/>
                    <a:pt x="47078" y="58174"/>
                    <a:pt x="47804" y="57621"/>
                  </a:cubicBezTo>
                  <a:cubicBezTo>
                    <a:pt x="48392" y="57171"/>
                    <a:pt x="49118" y="56584"/>
                    <a:pt x="49671" y="56031"/>
                  </a:cubicBezTo>
                  <a:cubicBezTo>
                    <a:pt x="50397" y="55443"/>
                    <a:pt x="50984" y="55028"/>
                    <a:pt x="51710" y="54441"/>
                  </a:cubicBezTo>
                  <a:cubicBezTo>
                    <a:pt x="53127" y="53300"/>
                    <a:pt x="54579" y="52125"/>
                    <a:pt x="56169" y="50984"/>
                  </a:cubicBezTo>
                  <a:cubicBezTo>
                    <a:pt x="56895" y="50258"/>
                    <a:pt x="57621" y="49671"/>
                    <a:pt x="58312" y="49118"/>
                  </a:cubicBezTo>
                  <a:cubicBezTo>
                    <a:pt x="59038" y="48530"/>
                    <a:pt x="59764" y="47942"/>
                    <a:pt x="60628" y="47528"/>
                  </a:cubicBezTo>
                  <a:cubicBezTo>
                    <a:pt x="63497" y="45212"/>
                    <a:pt x="66400" y="42619"/>
                    <a:pt x="69408" y="40338"/>
                  </a:cubicBezTo>
                  <a:lnTo>
                    <a:pt x="69408" y="40027"/>
                  </a:lnTo>
                  <a:lnTo>
                    <a:pt x="69408" y="39889"/>
                  </a:lnTo>
                  <a:cubicBezTo>
                    <a:pt x="69719" y="38610"/>
                    <a:pt x="69857" y="37158"/>
                    <a:pt x="69857" y="35845"/>
                  </a:cubicBezTo>
                  <a:lnTo>
                    <a:pt x="69857" y="35706"/>
                  </a:lnTo>
                  <a:cubicBezTo>
                    <a:pt x="69857" y="35568"/>
                    <a:pt x="69719" y="35568"/>
                    <a:pt x="69719" y="35430"/>
                  </a:cubicBezTo>
                  <a:cubicBezTo>
                    <a:pt x="69857" y="35430"/>
                    <a:pt x="69857" y="35292"/>
                    <a:pt x="69857" y="35292"/>
                  </a:cubicBezTo>
                  <a:cubicBezTo>
                    <a:pt x="69857" y="35153"/>
                    <a:pt x="69857" y="34981"/>
                    <a:pt x="69719" y="34842"/>
                  </a:cubicBezTo>
                  <a:cubicBezTo>
                    <a:pt x="69546" y="34566"/>
                    <a:pt x="69269" y="34289"/>
                    <a:pt x="68993" y="33978"/>
                  </a:cubicBezTo>
                  <a:cubicBezTo>
                    <a:pt x="68682" y="33702"/>
                    <a:pt x="68405" y="33425"/>
                    <a:pt x="67990" y="33114"/>
                  </a:cubicBezTo>
                  <a:cubicBezTo>
                    <a:pt x="67403" y="32561"/>
                    <a:pt x="66815" y="31973"/>
                    <a:pt x="66089" y="31386"/>
                  </a:cubicBezTo>
                  <a:cubicBezTo>
                    <a:pt x="64810" y="30383"/>
                    <a:pt x="63497" y="29381"/>
                    <a:pt x="62080" y="28517"/>
                  </a:cubicBezTo>
                  <a:cubicBezTo>
                    <a:pt x="60040" y="27065"/>
                    <a:pt x="58036" y="25786"/>
                    <a:pt x="55893" y="24473"/>
                  </a:cubicBezTo>
                  <a:cubicBezTo>
                    <a:pt x="55167" y="24058"/>
                    <a:pt x="54303" y="23470"/>
                    <a:pt x="53577" y="23056"/>
                  </a:cubicBezTo>
                  <a:cubicBezTo>
                    <a:pt x="52125" y="22019"/>
                    <a:pt x="50708" y="21155"/>
                    <a:pt x="49394" y="20152"/>
                  </a:cubicBezTo>
                  <a:cubicBezTo>
                    <a:pt x="48115" y="19288"/>
                    <a:pt x="46940" y="18424"/>
                    <a:pt x="45800" y="17560"/>
                  </a:cubicBezTo>
                  <a:cubicBezTo>
                    <a:pt x="45523" y="17283"/>
                    <a:pt x="45212" y="17145"/>
                    <a:pt x="44797" y="16834"/>
                  </a:cubicBezTo>
                  <a:cubicBezTo>
                    <a:pt x="41894" y="14691"/>
                    <a:pt x="38887" y="12375"/>
                    <a:pt x="36018" y="10094"/>
                  </a:cubicBezTo>
                  <a:lnTo>
                    <a:pt x="35845" y="10094"/>
                  </a:lnTo>
                  <a:cubicBezTo>
                    <a:pt x="35845" y="7329"/>
                    <a:pt x="35430" y="4598"/>
                    <a:pt x="35292" y="1867"/>
                  </a:cubicBezTo>
                  <a:cubicBezTo>
                    <a:pt x="35292" y="1453"/>
                    <a:pt x="35292" y="1003"/>
                    <a:pt x="35153" y="416"/>
                  </a:cubicBezTo>
                  <a:cubicBezTo>
                    <a:pt x="35153" y="277"/>
                    <a:pt x="34842" y="139"/>
                    <a:pt x="34704" y="139"/>
                  </a:cubicBezTo>
                  <a:cubicBezTo>
                    <a:pt x="34566" y="139"/>
                    <a:pt x="34428" y="1"/>
                    <a:pt x="342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8"/>
            <p:cNvSpPr/>
            <p:nvPr/>
          </p:nvSpPr>
          <p:spPr>
            <a:xfrm>
              <a:off x="2824469" y="3747436"/>
              <a:ext cx="427125" cy="338977"/>
            </a:xfrm>
            <a:custGeom>
              <a:avLst/>
              <a:gdLst/>
              <a:ahLst/>
              <a:cxnLst/>
              <a:rect l="l" t="t" r="r" b="b"/>
              <a:pathLst>
                <a:path w="23782" h="18874" extrusionOk="0">
                  <a:moveTo>
                    <a:pt x="22468" y="1038"/>
                  </a:moveTo>
                  <a:cubicBezTo>
                    <a:pt x="22640" y="1038"/>
                    <a:pt x="22640" y="1176"/>
                    <a:pt x="22779" y="1176"/>
                  </a:cubicBezTo>
                  <a:lnTo>
                    <a:pt x="22779" y="1314"/>
                  </a:lnTo>
                  <a:cubicBezTo>
                    <a:pt x="22779" y="1452"/>
                    <a:pt x="22779" y="1591"/>
                    <a:pt x="22640" y="1729"/>
                  </a:cubicBezTo>
                  <a:cubicBezTo>
                    <a:pt x="22640" y="2040"/>
                    <a:pt x="22468" y="2178"/>
                    <a:pt x="22329" y="2316"/>
                  </a:cubicBezTo>
                  <a:cubicBezTo>
                    <a:pt x="22468" y="1902"/>
                    <a:pt x="22468" y="1452"/>
                    <a:pt x="22468" y="1038"/>
                  </a:cubicBezTo>
                  <a:close/>
                  <a:moveTo>
                    <a:pt x="21915" y="865"/>
                  </a:moveTo>
                  <a:cubicBezTo>
                    <a:pt x="21915" y="1591"/>
                    <a:pt x="21776" y="2316"/>
                    <a:pt x="21776" y="3042"/>
                  </a:cubicBezTo>
                  <a:cubicBezTo>
                    <a:pt x="21603" y="3181"/>
                    <a:pt x="21465" y="3319"/>
                    <a:pt x="21327" y="3457"/>
                  </a:cubicBezTo>
                  <a:lnTo>
                    <a:pt x="21189" y="3457"/>
                  </a:lnTo>
                  <a:lnTo>
                    <a:pt x="21189" y="3319"/>
                  </a:lnTo>
                  <a:cubicBezTo>
                    <a:pt x="21327" y="3042"/>
                    <a:pt x="21327" y="2593"/>
                    <a:pt x="21327" y="2316"/>
                  </a:cubicBezTo>
                  <a:cubicBezTo>
                    <a:pt x="21465" y="1902"/>
                    <a:pt x="21465" y="1452"/>
                    <a:pt x="21465" y="1176"/>
                  </a:cubicBezTo>
                  <a:cubicBezTo>
                    <a:pt x="21465" y="1038"/>
                    <a:pt x="21465" y="1038"/>
                    <a:pt x="21327" y="1038"/>
                  </a:cubicBezTo>
                  <a:cubicBezTo>
                    <a:pt x="21465" y="1038"/>
                    <a:pt x="21603" y="865"/>
                    <a:pt x="21776" y="865"/>
                  </a:cubicBezTo>
                  <a:close/>
                  <a:moveTo>
                    <a:pt x="20912" y="1176"/>
                  </a:moveTo>
                  <a:cubicBezTo>
                    <a:pt x="20912" y="1729"/>
                    <a:pt x="20912" y="2178"/>
                    <a:pt x="20739" y="2593"/>
                  </a:cubicBezTo>
                  <a:cubicBezTo>
                    <a:pt x="20739" y="3042"/>
                    <a:pt x="20601" y="3457"/>
                    <a:pt x="20601" y="3906"/>
                  </a:cubicBezTo>
                  <a:cubicBezTo>
                    <a:pt x="20463" y="4045"/>
                    <a:pt x="20325" y="4045"/>
                    <a:pt x="20186" y="4183"/>
                  </a:cubicBezTo>
                  <a:cubicBezTo>
                    <a:pt x="20325" y="3319"/>
                    <a:pt x="20325" y="2316"/>
                    <a:pt x="20463" y="1452"/>
                  </a:cubicBezTo>
                  <a:lnTo>
                    <a:pt x="20463" y="1314"/>
                  </a:lnTo>
                  <a:cubicBezTo>
                    <a:pt x="20601" y="1314"/>
                    <a:pt x="20739" y="1314"/>
                    <a:pt x="20912" y="1176"/>
                  </a:cubicBezTo>
                  <a:close/>
                  <a:moveTo>
                    <a:pt x="19875" y="1729"/>
                  </a:moveTo>
                  <a:cubicBezTo>
                    <a:pt x="19737" y="2766"/>
                    <a:pt x="19599" y="3630"/>
                    <a:pt x="19599" y="4632"/>
                  </a:cubicBezTo>
                  <a:cubicBezTo>
                    <a:pt x="19599" y="4632"/>
                    <a:pt x="19460" y="4632"/>
                    <a:pt x="19460" y="4771"/>
                  </a:cubicBezTo>
                  <a:cubicBezTo>
                    <a:pt x="19322" y="4909"/>
                    <a:pt x="19011" y="5047"/>
                    <a:pt x="18873" y="5185"/>
                  </a:cubicBezTo>
                  <a:cubicBezTo>
                    <a:pt x="18873" y="4183"/>
                    <a:pt x="19011" y="3319"/>
                    <a:pt x="19011" y="2316"/>
                  </a:cubicBezTo>
                  <a:cubicBezTo>
                    <a:pt x="19322" y="2178"/>
                    <a:pt x="19599" y="1902"/>
                    <a:pt x="19875" y="1729"/>
                  </a:cubicBezTo>
                  <a:close/>
                  <a:moveTo>
                    <a:pt x="18458" y="2766"/>
                  </a:moveTo>
                  <a:cubicBezTo>
                    <a:pt x="18458" y="3630"/>
                    <a:pt x="18320" y="4321"/>
                    <a:pt x="18320" y="5185"/>
                  </a:cubicBezTo>
                  <a:cubicBezTo>
                    <a:pt x="18320" y="5358"/>
                    <a:pt x="18320" y="5358"/>
                    <a:pt x="18458" y="5496"/>
                  </a:cubicBezTo>
                  <a:cubicBezTo>
                    <a:pt x="18320" y="5635"/>
                    <a:pt x="18009" y="5773"/>
                    <a:pt x="17870" y="5911"/>
                  </a:cubicBezTo>
                  <a:cubicBezTo>
                    <a:pt x="17870" y="4909"/>
                    <a:pt x="18009" y="4045"/>
                    <a:pt x="18009" y="3042"/>
                  </a:cubicBezTo>
                  <a:cubicBezTo>
                    <a:pt x="18147" y="2904"/>
                    <a:pt x="18320" y="2904"/>
                    <a:pt x="18458" y="2766"/>
                  </a:cubicBezTo>
                  <a:close/>
                  <a:moveTo>
                    <a:pt x="17456" y="3457"/>
                  </a:moveTo>
                  <a:cubicBezTo>
                    <a:pt x="17456" y="4494"/>
                    <a:pt x="17283" y="5358"/>
                    <a:pt x="17283" y="6361"/>
                  </a:cubicBezTo>
                  <a:lnTo>
                    <a:pt x="17145" y="6361"/>
                  </a:lnTo>
                  <a:cubicBezTo>
                    <a:pt x="17145" y="6361"/>
                    <a:pt x="17006" y="6499"/>
                    <a:pt x="16868" y="6499"/>
                  </a:cubicBezTo>
                  <a:lnTo>
                    <a:pt x="16868" y="3906"/>
                  </a:lnTo>
                  <a:cubicBezTo>
                    <a:pt x="17006" y="3768"/>
                    <a:pt x="17283" y="3630"/>
                    <a:pt x="17456" y="3457"/>
                  </a:cubicBezTo>
                  <a:close/>
                  <a:moveTo>
                    <a:pt x="16280" y="4494"/>
                  </a:moveTo>
                  <a:lnTo>
                    <a:pt x="16280" y="6775"/>
                  </a:lnTo>
                  <a:cubicBezTo>
                    <a:pt x="16280" y="6775"/>
                    <a:pt x="16280" y="6914"/>
                    <a:pt x="16419" y="6914"/>
                  </a:cubicBezTo>
                  <a:cubicBezTo>
                    <a:pt x="16142" y="7086"/>
                    <a:pt x="15866" y="7363"/>
                    <a:pt x="15555" y="7501"/>
                  </a:cubicBezTo>
                  <a:lnTo>
                    <a:pt x="15555" y="7225"/>
                  </a:lnTo>
                  <a:cubicBezTo>
                    <a:pt x="15727" y="6361"/>
                    <a:pt x="15866" y="5635"/>
                    <a:pt x="15866" y="4771"/>
                  </a:cubicBezTo>
                  <a:cubicBezTo>
                    <a:pt x="16004" y="4632"/>
                    <a:pt x="16142" y="4494"/>
                    <a:pt x="16280" y="4494"/>
                  </a:cubicBezTo>
                  <a:close/>
                  <a:moveTo>
                    <a:pt x="15278" y="5185"/>
                  </a:moveTo>
                  <a:cubicBezTo>
                    <a:pt x="15278" y="5358"/>
                    <a:pt x="15278" y="5496"/>
                    <a:pt x="15140" y="5635"/>
                  </a:cubicBezTo>
                  <a:cubicBezTo>
                    <a:pt x="15140" y="6361"/>
                    <a:pt x="15001" y="7086"/>
                    <a:pt x="14863" y="7778"/>
                  </a:cubicBezTo>
                  <a:lnTo>
                    <a:pt x="15001" y="7951"/>
                  </a:lnTo>
                  <a:cubicBezTo>
                    <a:pt x="14863" y="8089"/>
                    <a:pt x="14690" y="8089"/>
                    <a:pt x="14690" y="8227"/>
                  </a:cubicBezTo>
                  <a:cubicBezTo>
                    <a:pt x="14690" y="8089"/>
                    <a:pt x="14552" y="8089"/>
                    <a:pt x="14552" y="7951"/>
                  </a:cubicBezTo>
                  <a:cubicBezTo>
                    <a:pt x="14552" y="7501"/>
                    <a:pt x="14552" y="7086"/>
                    <a:pt x="14690" y="6775"/>
                  </a:cubicBezTo>
                  <a:lnTo>
                    <a:pt x="14690" y="5496"/>
                  </a:lnTo>
                  <a:cubicBezTo>
                    <a:pt x="15001" y="5358"/>
                    <a:pt x="15140" y="5185"/>
                    <a:pt x="15278" y="5185"/>
                  </a:cubicBezTo>
                  <a:close/>
                  <a:moveTo>
                    <a:pt x="14137" y="5911"/>
                  </a:moveTo>
                  <a:cubicBezTo>
                    <a:pt x="14137" y="6361"/>
                    <a:pt x="14137" y="6637"/>
                    <a:pt x="13999" y="6914"/>
                  </a:cubicBezTo>
                  <a:lnTo>
                    <a:pt x="13999" y="7778"/>
                  </a:lnTo>
                  <a:cubicBezTo>
                    <a:pt x="13999" y="7951"/>
                    <a:pt x="13999" y="8227"/>
                    <a:pt x="14137" y="8365"/>
                  </a:cubicBezTo>
                  <a:lnTo>
                    <a:pt x="14137" y="8504"/>
                  </a:lnTo>
                  <a:cubicBezTo>
                    <a:pt x="13826" y="8815"/>
                    <a:pt x="13688" y="8953"/>
                    <a:pt x="13411" y="9091"/>
                  </a:cubicBezTo>
                  <a:lnTo>
                    <a:pt x="13411" y="6499"/>
                  </a:lnTo>
                  <a:cubicBezTo>
                    <a:pt x="13688" y="6222"/>
                    <a:pt x="13826" y="6049"/>
                    <a:pt x="14137" y="5911"/>
                  </a:cubicBezTo>
                  <a:close/>
                  <a:moveTo>
                    <a:pt x="12824" y="6775"/>
                  </a:moveTo>
                  <a:lnTo>
                    <a:pt x="12824" y="9229"/>
                  </a:lnTo>
                  <a:cubicBezTo>
                    <a:pt x="12824" y="9368"/>
                    <a:pt x="12824" y="9368"/>
                    <a:pt x="12962" y="9506"/>
                  </a:cubicBezTo>
                  <a:cubicBezTo>
                    <a:pt x="12824" y="9506"/>
                    <a:pt x="12824" y="9679"/>
                    <a:pt x="12686" y="9679"/>
                  </a:cubicBezTo>
                  <a:cubicBezTo>
                    <a:pt x="12686" y="9817"/>
                    <a:pt x="12547" y="9817"/>
                    <a:pt x="12409" y="9955"/>
                  </a:cubicBezTo>
                  <a:cubicBezTo>
                    <a:pt x="12271" y="8953"/>
                    <a:pt x="12547" y="8089"/>
                    <a:pt x="12547" y="7086"/>
                  </a:cubicBezTo>
                  <a:cubicBezTo>
                    <a:pt x="12686" y="7086"/>
                    <a:pt x="12686" y="6914"/>
                    <a:pt x="12824" y="6775"/>
                  </a:cubicBezTo>
                  <a:close/>
                  <a:moveTo>
                    <a:pt x="11960" y="7501"/>
                  </a:moveTo>
                  <a:cubicBezTo>
                    <a:pt x="11821" y="8504"/>
                    <a:pt x="11683" y="9368"/>
                    <a:pt x="11821" y="10370"/>
                  </a:cubicBezTo>
                  <a:cubicBezTo>
                    <a:pt x="11545" y="10681"/>
                    <a:pt x="11234" y="10958"/>
                    <a:pt x="10957" y="11096"/>
                  </a:cubicBezTo>
                  <a:cubicBezTo>
                    <a:pt x="10819" y="10094"/>
                    <a:pt x="10957" y="9229"/>
                    <a:pt x="10957" y="8365"/>
                  </a:cubicBezTo>
                  <a:lnTo>
                    <a:pt x="10957" y="8227"/>
                  </a:lnTo>
                  <a:cubicBezTo>
                    <a:pt x="11234" y="7951"/>
                    <a:pt x="11545" y="7778"/>
                    <a:pt x="11960" y="7501"/>
                  </a:cubicBezTo>
                  <a:close/>
                  <a:moveTo>
                    <a:pt x="10370" y="8504"/>
                  </a:moveTo>
                  <a:lnTo>
                    <a:pt x="10370" y="9955"/>
                  </a:lnTo>
                  <a:cubicBezTo>
                    <a:pt x="10370" y="10543"/>
                    <a:pt x="10370" y="11096"/>
                    <a:pt x="10543" y="11545"/>
                  </a:cubicBezTo>
                  <a:lnTo>
                    <a:pt x="9817" y="12271"/>
                  </a:lnTo>
                  <a:lnTo>
                    <a:pt x="9817" y="11960"/>
                  </a:lnTo>
                  <a:cubicBezTo>
                    <a:pt x="9678" y="10958"/>
                    <a:pt x="9817" y="9955"/>
                    <a:pt x="9817" y="8953"/>
                  </a:cubicBezTo>
                  <a:cubicBezTo>
                    <a:pt x="9955" y="8815"/>
                    <a:pt x="10231" y="8642"/>
                    <a:pt x="10370" y="8504"/>
                  </a:cubicBezTo>
                  <a:close/>
                  <a:moveTo>
                    <a:pt x="9229" y="9368"/>
                  </a:moveTo>
                  <a:lnTo>
                    <a:pt x="9229" y="10819"/>
                  </a:lnTo>
                  <a:cubicBezTo>
                    <a:pt x="9229" y="11407"/>
                    <a:pt x="9229" y="11960"/>
                    <a:pt x="9367" y="12409"/>
                  </a:cubicBezTo>
                  <a:lnTo>
                    <a:pt x="9367" y="12548"/>
                  </a:lnTo>
                  <a:cubicBezTo>
                    <a:pt x="9091" y="12824"/>
                    <a:pt x="8953" y="13135"/>
                    <a:pt x="8641" y="13274"/>
                  </a:cubicBezTo>
                  <a:cubicBezTo>
                    <a:pt x="8503" y="12271"/>
                    <a:pt x="8503" y="11096"/>
                    <a:pt x="8503" y="9955"/>
                  </a:cubicBezTo>
                  <a:cubicBezTo>
                    <a:pt x="8814" y="9679"/>
                    <a:pt x="8953" y="9506"/>
                    <a:pt x="9229" y="9368"/>
                  </a:cubicBezTo>
                  <a:close/>
                  <a:moveTo>
                    <a:pt x="7950" y="10370"/>
                  </a:moveTo>
                  <a:cubicBezTo>
                    <a:pt x="7950" y="11407"/>
                    <a:pt x="7950" y="12409"/>
                    <a:pt x="8088" y="13412"/>
                  </a:cubicBezTo>
                  <a:lnTo>
                    <a:pt x="8088" y="13550"/>
                  </a:lnTo>
                  <a:lnTo>
                    <a:pt x="8227" y="13688"/>
                  </a:lnTo>
                  <a:cubicBezTo>
                    <a:pt x="8088" y="13999"/>
                    <a:pt x="7777" y="14138"/>
                    <a:pt x="7501" y="14414"/>
                  </a:cubicBezTo>
                  <a:cubicBezTo>
                    <a:pt x="7501" y="14276"/>
                    <a:pt x="7501" y="13999"/>
                    <a:pt x="7363" y="13827"/>
                  </a:cubicBezTo>
                  <a:lnTo>
                    <a:pt x="7363" y="10958"/>
                  </a:lnTo>
                  <a:lnTo>
                    <a:pt x="7224" y="10819"/>
                  </a:lnTo>
                  <a:cubicBezTo>
                    <a:pt x="7501" y="10681"/>
                    <a:pt x="7639" y="10543"/>
                    <a:pt x="7950" y="10370"/>
                  </a:cubicBezTo>
                  <a:close/>
                  <a:moveTo>
                    <a:pt x="6775" y="11234"/>
                  </a:moveTo>
                  <a:cubicBezTo>
                    <a:pt x="6775" y="12409"/>
                    <a:pt x="6775" y="13688"/>
                    <a:pt x="7086" y="14864"/>
                  </a:cubicBezTo>
                  <a:cubicBezTo>
                    <a:pt x="6913" y="15002"/>
                    <a:pt x="6913" y="15002"/>
                    <a:pt x="6775" y="15002"/>
                  </a:cubicBezTo>
                  <a:cubicBezTo>
                    <a:pt x="6637" y="15278"/>
                    <a:pt x="6498" y="15417"/>
                    <a:pt x="6360" y="15555"/>
                  </a:cubicBezTo>
                  <a:cubicBezTo>
                    <a:pt x="6360" y="15417"/>
                    <a:pt x="6360" y="15278"/>
                    <a:pt x="6222" y="15140"/>
                  </a:cubicBezTo>
                  <a:cubicBezTo>
                    <a:pt x="6049" y="14138"/>
                    <a:pt x="6049" y="13135"/>
                    <a:pt x="6049" y="12098"/>
                  </a:cubicBezTo>
                  <a:cubicBezTo>
                    <a:pt x="6049" y="11960"/>
                    <a:pt x="6049" y="11960"/>
                    <a:pt x="5911" y="11822"/>
                  </a:cubicBezTo>
                  <a:cubicBezTo>
                    <a:pt x="6222" y="11684"/>
                    <a:pt x="6498" y="11407"/>
                    <a:pt x="6775" y="11234"/>
                  </a:cubicBezTo>
                  <a:close/>
                  <a:moveTo>
                    <a:pt x="5496" y="12271"/>
                  </a:moveTo>
                  <a:cubicBezTo>
                    <a:pt x="5496" y="13550"/>
                    <a:pt x="5634" y="14691"/>
                    <a:pt x="5773" y="16004"/>
                  </a:cubicBezTo>
                  <a:cubicBezTo>
                    <a:pt x="5634" y="16142"/>
                    <a:pt x="5496" y="16281"/>
                    <a:pt x="5358" y="16419"/>
                  </a:cubicBezTo>
                  <a:cubicBezTo>
                    <a:pt x="5185" y="16142"/>
                    <a:pt x="5047" y="15866"/>
                    <a:pt x="5047" y="15555"/>
                  </a:cubicBezTo>
                  <a:lnTo>
                    <a:pt x="5047" y="14276"/>
                  </a:lnTo>
                  <a:cubicBezTo>
                    <a:pt x="4908" y="13688"/>
                    <a:pt x="4908" y="13274"/>
                    <a:pt x="4908" y="12824"/>
                  </a:cubicBezTo>
                  <a:cubicBezTo>
                    <a:pt x="5047" y="12548"/>
                    <a:pt x="5185" y="12409"/>
                    <a:pt x="5496" y="12271"/>
                  </a:cubicBezTo>
                  <a:close/>
                  <a:moveTo>
                    <a:pt x="4321" y="13274"/>
                  </a:moveTo>
                  <a:cubicBezTo>
                    <a:pt x="4494" y="14414"/>
                    <a:pt x="4321" y="15555"/>
                    <a:pt x="4770" y="16730"/>
                  </a:cubicBezTo>
                  <a:lnTo>
                    <a:pt x="4908" y="16868"/>
                  </a:lnTo>
                  <a:cubicBezTo>
                    <a:pt x="4770" y="16868"/>
                    <a:pt x="4632" y="17007"/>
                    <a:pt x="4494" y="17145"/>
                  </a:cubicBezTo>
                  <a:lnTo>
                    <a:pt x="4494" y="17007"/>
                  </a:lnTo>
                  <a:cubicBezTo>
                    <a:pt x="4321" y="16592"/>
                    <a:pt x="4321" y="16004"/>
                    <a:pt x="4183" y="15555"/>
                  </a:cubicBezTo>
                  <a:cubicBezTo>
                    <a:pt x="4183" y="14864"/>
                    <a:pt x="4044" y="14138"/>
                    <a:pt x="4044" y="13550"/>
                  </a:cubicBezTo>
                  <a:lnTo>
                    <a:pt x="4321" y="13274"/>
                  </a:lnTo>
                  <a:close/>
                  <a:moveTo>
                    <a:pt x="3457" y="14138"/>
                  </a:moveTo>
                  <a:cubicBezTo>
                    <a:pt x="3630" y="15140"/>
                    <a:pt x="3768" y="16142"/>
                    <a:pt x="3906" y="17145"/>
                  </a:cubicBezTo>
                  <a:cubicBezTo>
                    <a:pt x="3906" y="17283"/>
                    <a:pt x="3906" y="17283"/>
                    <a:pt x="4044" y="17456"/>
                  </a:cubicBezTo>
                  <a:cubicBezTo>
                    <a:pt x="3906" y="17456"/>
                    <a:pt x="3768" y="17594"/>
                    <a:pt x="3630" y="17594"/>
                  </a:cubicBezTo>
                  <a:cubicBezTo>
                    <a:pt x="3457" y="17283"/>
                    <a:pt x="3457" y="16868"/>
                    <a:pt x="3318" y="16592"/>
                  </a:cubicBezTo>
                  <a:cubicBezTo>
                    <a:pt x="3318" y="15866"/>
                    <a:pt x="3318" y="15140"/>
                    <a:pt x="3180" y="14414"/>
                  </a:cubicBezTo>
                  <a:lnTo>
                    <a:pt x="3457" y="14138"/>
                  </a:lnTo>
                  <a:close/>
                  <a:moveTo>
                    <a:pt x="1728" y="16142"/>
                  </a:moveTo>
                  <a:cubicBezTo>
                    <a:pt x="1728" y="16730"/>
                    <a:pt x="1901" y="17283"/>
                    <a:pt x="1901" y="18009"/>
                  </a:cubicBezTo>
                  <a:lnTo>
                    <a:pt x="1728" y="18009"/>
                  </a:lnTo>
                  <a:cubicBezTo>
                    <a:pt x="1590" y="18009"/>
                    <a:pt x="1452" y="18009"/>
                    <a:pt x="1314" y="17871"/>
                  </a:cubicBezTo>
                  <a:lnTo>
                    <a:pt x="1175" y="17732"/>
                  </a:lnTo>
                  <a:lnTo>
                    <a:pt x="1037" y="17732"/>
                  </a:lnTo>
                  <a:lnTo>
                    <a:pt x="1037" y="17594"/>
                  </a:lnTo>
                  <a:lnTo>
                    <a:pt x="1037" y="17456"/>
                  </a:lnTo>
                  <a:cubicBezTo>
                    <a:pt x="1037" y="17283"/>
                    <a:pt x="1175" y="17145"/>
                    <a:pt x="1175" y="17007"/>
                  </a:cubicBezTo>
                  <a:cubicBezTo>
                    <a:pt x="1314" y="16730"/>
                    <a:pt x="1452" y="16419"/>
                    <a:pt x="1728" y="16142"/>
                  </a:cubicBezTo>
                  <a:close/>
                  <a:moveTo>
                    <a:pt x="2593" y="15002"/>
                  </a:moveTo>
                  <a:cubicBezTo>
                    <a:pt x="2765" y="15866"/>
                    <a:pt x="2765" y="16868"/>
                    <a:pt x="3042" y="17871"/>
                  </a:cubicBezTo>
                  <a:cubicBezTo>
                    <a:pt x="2904" y="17871"/>
                    <a:pt x="2765" y="18009"/>
                    <a:pt x="2454" y="18009"/>
                  </a:cubicBezTo>
                  <a:cubicBezTo>
                    <a:pt x="2454" y="17145"/>
                    <a:pt x="2316" y="16281"/>
                    <a:pt x="2316" y="15417"/>
                  </a:cubicBezTo>
                  <a:cubicBezTo>
                    <a:pt x="2454" y="15278"/>
                    <a:pt x="2454" y="15140"/>
                    <a:pt x="2593" y="15002"/>
                  </a:cubicBezTo>
                  <a:close/>
                  <a:moveTo>
                    <a:pt x="21915" y="1"/>
                  </a:moveTo>
                  <a:cubicBezTo>
                    <a:pt x="21603" y="1"/>
                    <a:pt x="21327" y="173"/>
                    <a:pt x="21050" y="173"/>
                  </a:cubicBezTo>
                  <a:cubicBezTo>
                    <a:pt x="20463" y="312"/>
                    <a:pt x="19875" y="726"/>
                    <a:pt x="19322" y="1038"/>
                  </a:cubicBezTo>
                  <a:cubicBezTo>
                    <a:pt x="18320" y="1591"/>
                    <a:pt x="17456" y="2455"/>
                    <a:pt x="16419" y="3181"/>
                  </a:cubicBezTo>
                  <a:cubicBezTo>
                    <a:pt x="15727" y="3768"/>
                    <a:pt x="15140" y="4183"/>
                    <a:pt x="14414" y="4632"/>
                  </a:cubicBezTo>
                  <a:cubicBezTo>
                    <a:pt x="13688" y="5185"/>
                    <a:pt x="12824" y="5773"/>
                    <a:pt x="12098" y="6361"/>
                  </a:cubicBezTo>
                  <a:cubicBezTo>
                    <a:pt x="10543" y="7363"/>
                    <a:pt x="8953" y="8504"/>
                    <a:pt x="7363" y="9679"/>
                  </a:cubicBezTo>
                  <a:cubicBezTo>
                    <a:pt x="6775" y="10094"/>
                    <a:pt x="6222" y="10543"/>
                    <a:pt x="5634" y="10958"/>
                  </a:cubicBezTo>
                  <a:cubicBezTo>
                    <a:pt x="5047" y="11545"/>
                    <a:pt x="4494" y="11960"/>
                    <a:pt x="3906" y="12548"/>
                  </a:cubicBezTo>
                  <a:cubicBezTo>
                    <a:pt x="3180" y="13135"/>
                    <a:pt x="2454" y="13688"/>
                    <a:pt x="1901" y="14414"/>
                  </a:cubicBezTo>
                  <a:cubicBezTo>
                    <a:pt x="1590" y="14691"/>
                    <a:pt x="1314" y="15140"/>
                    <a:pt x="1037" y="15417"/>
                  </a:cubicBezTo>
                  <a:cubicBezTo>
                    <a:pt x="864" y="15728"/>
                    <a:pt x="726" y="16004"/>
                    <a:pt x="450" y="16419"/>
                  </a:cubicBezTo>
                  <a:cubicBezTo>
                    <a:pt x="173" y="16868"/>
                    <a:pt x="0" y="17594"/>
                    <a:pt x="311" y="18147"/>
                  </a:cubicBezTo>
                  <a:cubicBezTo>
                    <a:pt x="450" y="18458"/>
                    <a:pt x="726" y="18597"/>
                    <a:pt x="1037" y="18735"/>
                  </a:cubicBezTo>
                  <a:cubicBezTo>
                    <a:pt x="1175" y="18735"/>
                    <a:pt x="1314" y="18873"/>
                    <a:pt x="1452" y="18873"/>
                  </a:cubicBezTo>
                  <a:lnTo>
                    <a:pt x="2316" y="18873"/>
                  </a:lnTo>
                  <a:cubicBezTo>
                    <a:pt x="2904" y="18873"/>
                    <a:pt x="3457" y="18735"/>
                    <a:pt x="3906" y="18458"/>
                  </a:cubicBezTo>
                  <a:cubicBezTo>
                    <a:pt x="4494" y="18320"/>
                    <a:pt x="4908" y="17871"/>
                    <a:pt x="5358" y="17594"/>
                  </a:cubicBezTo>
                  <a:cubicBezTo>
                    <a:pt x="6222" y="16868"/>
                    <a:pt x="7086" y="16142"/>
                    <a:pt x="7777" y="15278"/>
                  </a:cubicBezTo>
                  <a:cubicBezTo>
                    <a:pt x="8953" y="14276"/>
                    <a:pt x="9955" y="13274"/>
                    <a:pt x="10957" y="12271"/>
                  </a:cubicBezTo>
                  <a:cubicBezTo>
                    <a:pt x="12098" y="11407"/>
                    <a:pt x="13273" y="10370"/>
                    <a:pt x="14414" y="9506"/>
                  </a:cubicBezTo>
                  <a:cubicBezTo>
                    <a:pt x="15555" y="8642"/>
                    <a:pt x="16730" y="7778"/>
                    <a:pt x="17870" y="6914"/>
                  </a:cubicBezTo>
                  <a:cubicBezTo>
                    <a:pt x="18458" y="6499"/>
                    <a:pt x="19011" y="6222"/>
                    <a:pt x="19599" y="5773"/>
                  </a:cubicBezTo>
                  <a:cubicBezTo>
                    <a:pt x="19875" y="5496"/>
                    <a:pt x="20186" y="5358"/>
                    <a:pt x="20325" y="5185"/>
                  </a:cubicBezTo>
                  <a:cubicBezTo>
                    <a:pt x="20601" y="4909"/>
                    <a:pt x="20912" y="4771"/>
                    <a:pt x="21189" y="4632"/>
                  </a:cubicBezTo>
                  <a:cubicBezTo>
                    <a:pt x="21603" y="4321"/>
                    <a:pt x="22053" y="3906"/>
                    <a:pt x="22468" y="3630"/>
                  </a:cubicBezTo>
                  <a:cubicBezTo>
                    <a:pt x="22917" y="3181"/>
                    <a:pt x="23193" y="2766"/>
                    <a:pt x="23332" y="2316"/>
                  </a:cubicBezTo>
                  <a:cubicBezTo>
                    <a:pt x="23504" y="2178"/>
                    <a:pt x="23643" y="1902"/>
                    <a:pt x="23643" y="1729"/>
                  </a:cubicBezTo>
                  <a:cubicBezTo>
                    <a:pt x="23643" y="1452"/>
                    <a:pt x="23781" y="1314"/>
                    <a:pt x="23643" y="1038"/>
                  </a:cubicBezTo>
                  <a:cubicBezTo>
                    <a:pt x="23643" y="865"/>
                    <a:pt x="23643" y="588"/>
                    <a:pt x="23332" y="450"/>
                  </a:cubicBezTo>
                  <a:cubicBezTo>
                    <a:pt x="23332" y="312"/>
                    <a:pt x="23055" y="312"/>
                    <a:pt x="22917" y="312"/>
                  </a:cubicBezTo>
                  <a:cubicBezTo>
                    <a:pt x="22917" y="173"/>
                    <a:pt x="22779" y="173"/>
                    <a:pt x="22779" y="173"/>
                  </a:cubicBezTo>
                  <a:cubicBezTo>
                    <a:pt x="22468" y="1"/>
                    <a:pt x="22329" y="1"/>
                    <a:pt x="220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7" name="Google Shape;1647;p8"/>
            <p:cNvSpPr/>
            <p:nvPr/>
          </p:nvSpPr>
          <p:spPr>
            <a:xfrm>
              <a:off x="2708376" y="3548781"/>
              <a:ext cx="496648" cy="468091"/>
            </a:xfrm>
            <a:custGeom>
              <a:avLst/>
              <a:gdLst/>
              <a:ahLst/>
              <a:cxnLst/>
              <a:rect l="l" t="t" r="r" b="b"/>
              <a:pathLst>
                <a:path w="27653" h="26063" extrusionOk="0">
                  <a:moveTo>
                    <a:pt x="27065" y="1"/>
                  </a:moveTo>
                  <a:cubicBezTo>
                    <a:pt x="26927" y="1"/>
                    <a:pt x="26927" y="139"/>
                    <a:pt x="26789" y="139"/>
                  </a:cubicBezTo>
                  <a:cubicBezTo>
                    <a:pt x="26063" y="554"/>
                    <a:pt x="25337" y="1003"/>
                    <a:pt x="24611" y="1556"/>
                  </a:cubicBezTo>
                  <a:lnTo>
                    <a:pt x="24334" y="1729"/>
                  </a:lnTo>
                  <a:cubicBezTo>
                    <a:pt x="24196" y="1867"/>
                    <a:pt x="23920" y="2144"/>
                    <a:pt x="23609" y="2282"/>
                  </a:cubicBezTo>
                  <a:cubicBezTo>
                    <a:pt x="23332" y="2593"/>
                    <a:pt x="22883" y="2870"/>
                    <a:pt x="22468" y="3008"/>
                  </a:cubicBezTo>
                  <a:cubicBezTo>
                    <a:pt x="20878" y="4149"/>
                    <a:pt x="19288" y="5013"/>
                    <a:pt x="17871" y="5877"/>
                  </a:cubicBezTo>
                  <a:lnTo>
                    <a:pt x="16281" y="6741"/>
                  </a:lnTo>
                  <a:cubicBezTo>
                    <a:pt x="15278" y="7467"/>
                    <a:pt x="14103" y="8054"/>
                    <a:pt x="12962" y="8780"/>
                  </a:cubicBezTo>
                  <a:cubicBezTo>
                    <a:pt x="11511" y="9644"/>
                    <a:pt x="10094" y="10509"/>
                    <a:pt x="8192" y="11787"/>
                  </a:cubicBezTo>
                  <a:cubicBezTo>
                    <a:pt x="7052" y="12652"/>
                    <a:pt x="5773" y="13377"/>
                    <a:pt x="4598" y="14242"/>
                  </a:cubicBezTo>
                  <a:lnTo>
                    <a:pt x="4459" y="14380"/>
                  </a:lnTo>
                  <a:cubicBezTo>
                    <a:pt x="4183" y="14518"/>
                    <a:pt x="3734" y="14829"/>
                    <a:pt x="3457" y="15106"/>
                  </a:cubicBezTo>
                  <a:lnTo>
                    <a:pt x="2869" y="15555"/>
                  </a:lnTo>
                  <a:cubicBezTo>
                    <a:pt x="2316" y="15970"/>
                    <a:pt x="1729" y="16246"/>
                    <a:pt x="1279" y="16419"/>
                  </a:cubicBezTo>
                  <a:cubicBezTo>
                    <a:pt x="865" y="16557"/>
                    <a:pt x="588" y="16696"/>
                    <a:pt x="277" y="16696"/>
                  </a:cubicBezTo>
                  <a:cubicBezTo>
                    <a:pt x="139" y="16696"/>
                    <a:pt x="139" y="16834"/>
                    <a:pt x="1" y="16834"/>
                  </a:cubicBezTo>
                  <a:lnTo>
                    <a:pt x="1" y="17283"/>
                  </a:lnTo>
                  <a:cubicBezTo>
                    <a:pt x="1" y="18700"/>
                    <a:pt x="1" y="20152"/>
                    <a:pt x="139" y="21604"/>
                  </a:cubicBezTo>
                  <a:cubicBezTo>
                    <a:pt x="415" y="23159"/>
                    <a:pt x="588" y="24473"/>
                    <a:pt x="1003" y="25752"/>
                  </a:cubicBezTo>
                  <a:cubicBezTo>
                    <a:pt x="1003" y="25925"/>
                    <a:pt x="1141" y="26063"/>
                    <a:pt x="1452" y="26063"/>
                  </a:cubicBezTo>
                  <a:lnTo>
                    <a:pt x="1867" y="26063"/>
                  </a:lnTo>
                  <a:cubicBezTo>
                    <a:pt x="3457" y="25337"/>
                    <a:pt x="4736" y="24335"/>
                    <a:pt x="6049" y="23470"/>
                  </a:cubicBezTo>
                  <a:cubicBezTo>
                    <a:pt x="6326" y="23159"/>
                    <a:pt x="6637" y="22883"/>
                    <a:pt x="6914" y="22745"/>
                  </a:cubicBezTo>
                  <a:lnTo>
                    <a:pt x="7052" y="22606"/>
                  </a:lnTo>
                  <a:lnTo>
                    <a:pt x="7501" y="22295"/>
                  </a:lnTo>
                  <a:lnTo>
                    <a:pt x="8054" y="21880"/>
                  </a:lnTo>
                  <a:cubicBezTo>
                    <a:pt x="8504" y="21431"/>
                    <a:pt x="8918" y="21155"/>
                    <a:pt x="9368" y="20878"/>
                  </a:cubicBezTo>
                  <a:lnTo>
                    <a:pt x="10094" y="20290"/>
                  </a:lnTo>
                  <a:cubicBezTo>
                    <a:pt x="10785" y="19876"/>
                    <a:pt x="11511" y="19288"/>
                    <a:pt x="12237" y="18700"/>
                  </a:cubicBezTo>
                  <a:lnTo>
                    <a:pt x="13688" y="17560"/>
                  </a:lnTo>
                  <a:cubicBezTo>
                    <a:pt x="14691" y="16834"/>
                    <a:pt x="15693" y="16108"/>
                    <a:pt x="16695" y="15244"/>
                  </a:cubicBezTo>
                  <a:cubicBezTo>
                    <a:pt x="17560" y="14691"/>
                    <a:pt x="18424" y="14103"/>
                    <a:pt x="19288" y="13516"/>
                  </a:cubicBezTo>
                  <a:cubicBezTo>
                    <a:pt x="19875" y="12963"/>
                    <a:pt x="20878" y="12375"/>
                    <a:pt x="21742" y="11649"/>
                  </a:cubicBezTo>
                  <a:cubicBezTo>
                    <a:pt x="22744" y="11062"/>
                    <a:pt x="23920" y="10509"/>
                    <a:pt x="24784" y="9921"/>
                  </a:cubicBezTo>
                  <a:cubicBezTo>
                    <a:pt x="25648" y="9506"/>
                    <a:pt x="26339" y="8919"/>
                    <a:pt x="27203" y="8469"/>
                  </a:cubicBezTo>
                  <a:cubicBezTo>
                    <a:pt x="27203" y="8469"/>
                    <a:pt x="27376" y="8331"/>
                    <a:pt x="27376" y="8193"/>
                  </a:cubicBezTo>
                  <a:cubicBezTo>
                    <a:pt x="27514" y="8054"/>
                    <a:pt x="27514" y="7916"/>
                    <a:pt x="27514" y="7778"/>
                  </a:cubicBezTo>
                  <a:cubicBezTo>
                    <a:pt x="27653" y="6464"/>
                    <a:pt x="27514" y="5013"/>
                    <a:pt x="27514" y="3596"/>
                  </a:cubicBezTo>
                  <a:cubicBezTo>
                    <a:pt x="27514" y="2593"/>
                    <a:pt x="27376" y="1729"/>
                    <a:pt x="27376" y="692"/>
                  </a:cubicBezTo>
                  <a:cubicBezTo>
                    <a:pt x="27514" y="554"/>
                    <a:pt x="27514" y="416"/>
                    <a:pt x="27376" y="277"/>
                  </a:cubicBezTo>
                  <a:cubicBezTo>
                    <a:pt x="27376" y="139"/>
                    <a:pt x="27203" y="1"/>
                    <a:pt x="27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8" name="Google Shape;164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8"/>
            <p:cNvSpPr/>
            <p:nvPr/>
          </p:nvSpPr>
          <p:spPr>
            <a:xfrm>
              <a:off x="2899578" y="4063425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6" y="864"/>
                  </a:moveTo>
                  <a:cubicBezTo>
                    <a:pt x="4183" y="1003"/>
                    <a:pt x="4459" y="1141"/>
                    <a:pt x="4771" y="1279"/>
                  </a:cubicBezTo>
                  <a:cubicBezTo>
                    <a:pt x="5496" y="1867"/>
                    <a:pt x="6361" y="2593"/>
                    <a:pt x="7052" y="3146"/>
                  </a:cubicBezTo>
                  <a:cubicBezTo>
                    <a:pt x="6188" y="3871"/>
                    <a:pt x="5324" y="4736"/>
                    <a:pt x="4632" y="5461"/>
                  </a:cubicBezTo>
                  <a:cubicBezTo>
                    <a:pt x="3768" y="5185"/>
                    <a:pt x="3042" y="4736"/>
                    <a:pt x="2316" y="4321"/>
                  </a:cubicBezTo>
                  <a:cubicBezTo>
                    <a:pt x="1867" y="4010"/>
                    <a:pt x="1452" y="3595"/>
                    <a:pt x="1003" y="3318"/>
                  </a:cubicBezTo>
                  <a:cubicBezTo>
                    <a:pt x="1591" y="2731"/>
                    <a:pt x="2040" y="2143"/>
                    <a:pt x="2593" y="1728"/>
                  </a:cubicBezTo>
                  <a:cubicBezTo>
                    <a:pt x="2904" y="1417"/>
                    <a:pt x="3181" y="1141"/>
                    <a:pt x="3595" y="1003"/>
                  </a:cubicBezTo>
                  <a:lnTo>
                    <a:pt x="3768" y="1003"/>
                  </a:lnTo>
                  <a:cubicBezTo>
                    <a:pt x="3768" y="1003"/>
                    <a:pt x="3768" y="864"/>
                    <a:pt x="3906" y="864"/>
                  </a:cubicBezTo>
                  <a:close/>
                  <a:moveTo>
                    <a:pt x="865" y="4321"/>
                  </a:moveTo>
                  <a:lnTo>
                    <a:pt x="1003" y="4459"/>
                  </a:lnTo>
                  <a:cubicBezTo>
                    <a:pt x="1314" y="4736"/>
                    <a:pt x="1729" y="4874"/>
                    <a:pt x="2040" y="5185"/>
                  </a:cubicBezTo>
                  <a:cubicBezTo>
                    <a:pt x="2593" y="5461"/>
                    <a:pt x="3181" y="5738"/>
                    <a:pt x="3768" y="6049"/>
                  </a:cubicBezTo>
                  <a:cubicBezTo>
                    <a:pt x="3906" y="6187"/>
                    <a:pt x="4045" y="6187"/>
                    <a:pt x="4183" y="6326"/>
                  </a:cubicBezTo>
                  <a:cubicBezTo>
                    <a:pt x="4321" y="6464"/>
                    <a:pt x="4321" y="6775"/>
                    <a:pt x="4321" y="6913"/>
                  </a:cubicBezTo>
                  <a:cubicBezTo>
                    <a:pt x="3768" y="6775"/>
                    <a:pt x="3319" y="6464"/>
                    <a:pt x="2731" y="6187"/>
                  </a:cubicBezTo>
                  <a:cubicBezTo>
                    <a:pt x="2178" y="5738"/>
                    <a:pt x="1591" y="5323"/>
                    <a:pt x="1003" y="4736"/>
                  </a:cubicBezTo>
                  <a:cubicBezTo>
                    <a:pt x="1003" y="4597"/>
                    <a:pt x="1003" y="4459"/>
                    <a:pt x="865" y="4321"/>
                  </a:cubicBezTo>
                  <a:close/>
                  <a:moveTo>
                    <a:pt x="7225" y="4183"/>
                  </a:moveTo>
                  <a:cubicBezTo>
                    <a:pt x="7363" y="4321"/>
                    <a:pt x="7363" y="4459"/>
                    <a:pt x="7363" y="4597"/>
                  </a:cubicBezTo>
                  <a:lnTo>
                    <a:pt x="7363" y="4736"/>
                  </a:lnTo>
                  <a:cubicBezTo>
                    <a:pt x="6637" y="5461"/>
                    <a:pt x="5911" y="6326"/>
                    <a:pt x="5185" y="7051"/>
                  </a:cubicBezTo>
                  <a:lnTo>
                    <a:pt x="5185" y="6326"/>
                  </a:lnTo>
                  <a:lnTo>
                    <a:pt x="5185" y="6187"/>
                  </a:lnTo>
                  <a:lnTo>
                    <a:pt x="6914" y="4459"/>
                  </a:lnTo>
                  <a:cubicBezTo>
                    <a:pt x="7052" y="4321"/>
                    <a:pt x="7225" y="4321"/>
                    <a:pt x="7225" y="4183"/>
                  </a:cubicBezTo>
                  <a:close/>
                  <a:moveTo>
                    <a:pt x="3595" y="0"/>
                  </a:moveTo>
                  <a:lnTo>
                    <a:pt x="3595" y="138"/>
                  </a:lnTo>
                  <a:lnTo>
                    <a:pt x="3457" y="138"/>
                  </a:lnTo>
                  <a:cubicBezTo>
                    <a:pt x="3181" y="277"/>
                    <a:pt x="2904" y="415"/>
                    <a:pt x="2593" y="553"/>
                  </a:cubicBezTo>
                  <a:cubicBezTo>
                    <a:pt x="2316" y="864"/>
                    <a:pt x="2178" y="1003"/>
                    <a:pt x="1867" y="1141"/>
                  </a:cubicBezTo>
                  <a:lnTo>
                    <a:pt x="588" y="2454"/>
                  </a:lnTo>
                  <a:cubicBezTo>
                    <a:pt x="588" y="2454"/>
                    <a:pt x="450" y="2593"/>
                    <a:pt x="312" y="2731"/>
                  </a:cubicBezTo>
                  <a:cubicBezTo>
                    <a:pt x="139" y="2869"/>
                    <a:pt x="139" y="3007"/>
                    <a:pt x="139" y="3146"/>
                  </a:cubicBezTo>
                  <a:cubicBezTo>
                    <a:pt x="1" y="3318"/>
                    <a:pt x="1" y="3318"/>
                    <a:pt x="1" y="3457"/>
                  </a:cubicBezTo>
                  <a:cubicBezTo>
                    <a:pt x="1" y="4010"/>
                    <a:pt x="1" y="4459"/>
                    <a:pt x="139" y="4874"/>
                  </a:cubicBezTo>
                  <a:cubicBezTo>
                    <a:pt x="139" y="5047"/>
                    <a:pt x="139" y="5185"/>
                    <a:pt x="312" y="5185"/>
                  </a:cubicBezTo>
                  <a:cubicBezTo>
                    <a:pt x="312" y="5323"/>
                    <a:pt x="312" y="5461"/>
                    <a:pt x="450" y="5461"/>
                  </a:cubicBezTo>
                  <a:cubicBezTo>
                    <a:pt x="1003" y="5911"/>
                    <a:pt x="1729" y="6464"/>
                    <a:pt x="2316" y="6913"/>
                  </a:cubicBezTo>
                  <a:cubicBezTo>
                    <a:pt x="3042" y="7328"/>
                    <a:pt x="3768" y="7777"/>
                    <a:pt x="4459" y="8054"/>
                  </a:cubicBezTo>
                  <a:lnTo>
                    <a:pt x="4771" y="8054"/>
                  </a:lnTo>
                  <a:cubicBezTo>
                    <a:pt x="4771" y="8054"/>
                    <a:pt x="4909" y="8192"/>
                    <a:pt x="5047" y="8192"/>
                  </a:cubicBezTo>
                  <a:cubicBezTo>
                    <a:pt x="5047" y="8192"/>
                    <a:pt x="5185" y="8192"/>
                    <a:pt x="5324" y="8054"/>
                  </a:cubicBezTo>
                  <a:lnTo>
                    <a:pt x="6637" y="6775"/>
                  </a:lnTo>
                  <a:cubicBezTo>
                    <a:pt x="7225" y="6187"/>
                    <a:pt x="7639" y="5738"/>
                    <a:pt x="8089" y="5185"/>
                  </a:cubicBezTo>
                  <a:cubicBezTo>
                    <a:pt x="8089" y="5185"/>
                    <a:pt x="8227" y="4874"/>
                    <a:pt x="8089" y="4736"/>
                  </a:cubicBezTo>
                  <a:cubicBezTo>
                    <a:pt x="8227" y="4736"/>
                    <a:pt x="8227" y="4597"/>
                    <a:pt x="8227" y="4597"/>
                  </a:cubicBezTo>
                  <a:cubicBezTo>
                    <a:pt x="8089" y="4183"/>
                    <a:pt x="8089" y="3733"/>
                    <a:pt x="8089" y="3318"/>
                  </a:cubicBezTo>
                  <a:lnTo>
                    <a:pt x="8089" y="3146"/>
                  </a:lnTo>
                  <a:cubicBezTo>
                    <a:pt x="8089" y="3007"/>
                    <a:pt x="8089" y="2869"/>
                    <a:pt x="7916" y="2731"/>
                  </a:cubicBezTo>
                  <a:lnTo>
                    <a:pt x="7778" y="2731"/>
                  </a:lnTo>
                  <a:cubicBezTo>
                    <a:pt x="7778" y="2593"/>
                    <a:pt x="7639" y="2454"/>
                    <a:pt x="7501" y="2454"/>
                  </a:cubicBezTo>
                  <a:cubicBezTo>
                    <a:pt x="6637" y="1590"/>
                    <a:pt x="5635" y="864"/>
                    <a:pt x="4459" y="277"/>
                  </a:cubicBezTo>
                  <a:cubicBezTo>
                    <a:pt x="4459" y="138"/>
                    <a:pt x="4321" y="138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8"/>
            <p:cNvSpPr/>
            <p:nvPr/>
          </p:nvSpPr>
          <p:spPr>
            <a:xfrm>
              <a:off x="3018778" y="3972781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1" y="1003"/>
                  </a:moveTo>
                  <a:cubicBezTo>
                    <a:pt x="4182" y="1141"/>
                    <a:pt x="4459" y="1280"/>
                    <a:pt x="4736" y="1452"/>
                  </a:cubicBezTo>
                  <a:cubicBezTo>
                    <a:pt x="5600" y="2005"/>
                    <a:pt x="6326" y="2593"/>
                    <a:pt x="7051" y="3319"/>
                  </a:cubicBezTo>
                  <a:cubicBezTo>
                    <a:pt x="6326" y="4045"/>
                    <a:pt x="5461" y="4736"/>
                    <a:pt x="4597" y="5600"/>
                  </a:cubicBezTo>
                  <a:cubicBezTo>
                    <a:pt x="3871" y="5185"/>
                    <a:pt x="3007" y="4736"/>
                    <a:pt x="2316" y="4321"/>
                  </a:cubicBezTo>
                  <a:cubicBezTo>
                    <a:pt x="1867" y="4045"/>
                    <a:pt x="1452" y="3734"/>
                    <a:pt x="1141" y="3319"/>
                  </a:cubicBezTo>
                  <a:cubicBezTo>
                    <a:pt x="1590" y="2870"/>
                    <a:pt x="2143" y="2317"/>
                    <a:pt x="2731" y="1867"/>
                  </a:cubicBezTo>
                  <a:cubicBezTo>
                    <a:pt x="3007" y="1591"/>
                    <a:pt x="3318" y="1280"/>
                    <a:pt x="3595" y="1141"/>
                  </a:cubicBezTo>
                  <a:cubicBezTo>
                    <a:pt x="3733" y="1141"/>
                    <a:pt x="3733" y="1003"/>
                    <a:pt x="3733" y="1003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5047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464"/>
                  </a:lnTo>
                  <a:lnTo>
                    <a:pt x="4321" y="7052"/>
                  </a:ln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590" y="5324"/>
                    <a:pt x="1002" y="4909"/>
                  </a:cubicBezTo>
                  <a:lnTo>
                    <a:pt x="1002" y="4460"/>
                  </a:lnTo>
                  <a:close/>
                  <a:moveTo>
                    <a:pt x="7328" y="4183"/>
                  </a:moveTo>
                  <a:lnTo>
                    <a:pt x="7328" y="4321"/>
                  </a:lnTo>
                  <a:lnTo>
                    <a:pt x="7328" y="4736"/>
                  </a:lnTo>
                  <a:cubicBezTo>
                    <a:pt x="6637" y="5600"/>
                    <a:pt x="6049" y="6326"/>
                    <a:pt x="5323" y="7052"/>
                  </a:cubicBezTo>
                  <a:cubicBezTo>
                    <a:pt x="5323" y="6914"/>
                    <a:pt x="5185" y="6637"/>
                    <a:pt x="5185" y="6464"/>
                  </a:cubicBezTo>
                  <a:lnTo>
                    <a:pt x="5185" y="6326"/>
                  </a:lnTo>
                  <a:lnTo>
                    <a:pt x="5323" y="6188"/>
                  </a:lnTo>
                  <a:cubicBezTo>
                    <a:pt x="5772" y="5600"/>
                    <a:pt x="6326" y="5047"/>
                    <a:pt x="6913" y="4598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39"/>
                    <a:pt x="3595" y="139"/>
                  </a:cubicBezTo>
                  <a:cubicBezTo>
                    <a:pt x="3595" y="139"/>
                    <a:pt x="3457" y="139"/>
                    <a:pt x="3457" y="277"/>
                  </a:cubicBezTo>
                  <a:cubicBezTo>
                    <a:pt x="3180" y="277"/>
                    <a:pt x="2869" y="588"/>
                    <a:pt x="2731" y="727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729"/>
                    <a:pt x="1141" y="2144"/>
                    <a:pt x="726" y="2455"/>
                  </a:cubicBezTo>
                  <a:cubicBezTo>
                    <a:pt x="588" y="2593"/>
                    <a:pt x="415" y="2731"/>
                    <a:pt x="415" y="2731"/>
                  </a:cubicBezTo>
                  <a:cubicBezTo>
                    <a:pt x="277" y="2870"/>
                    <a:pt x="138" y="3008"/>
                    <a:pt x="138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0" y="4045"/>
                    <a:pt x="138" y="4598"/>
                    <a:pt x="138" y="5047"/>
                  </a:cubicBezTo>
                  <a:cubicBezTo>
                    <a:pt x="138" y="5185"/>
                    <a:pt x="277" y="5185"/>
                    <a:pt x="277" y="5324"/>
                  </a:cubicBezTo>
                  <a:lnTo>
                    <a:pt x="415" y="5324"/>
                  </a:lnTo>
                  <a:lnTo>
                    <a:pt x="415" y="5600"/>
                  </a:ln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cubicBezTo>
                    <a:pt x="4908" y="8193"/>
                    <a:pt x="5047" y="8193"/>
                    <a:pt x="5047" y="8193"/>
                  </a:cubicBezTo>
                  <a:lnTo>
                    <a:pt x="5323" y="8193"/>
                  </a:lnTo>
                  <a:cubicBezTo>
                    <a:pt x="5911" y="7778"/>
                    <a:pt x="6326" y="7328"/>
                    <a:pt x="6775" y="6775"/>
                  </a:cubicBezTo>
                  <a:cubicBezTo>
                    <a:pt x="7190" y="6326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lnTo>
                    <a:pt x="8192" y="4598"/>
                  </a:lnTo>
                  <a:lnTo>
                    <a:pt x="8192" y="3319"/>
                  </a:lnTo>
                  <a:cubicBezTo>
                    <a:pt x="8192" y="3181"/>
                    <a:pt x="8054" y="3008"/>
                    <a:pt x="8054" y="2870"/>
                  </a:cubicBezTo>
                  <a:cubicBezTo>
                    <a:pt x="6775" y="1867"/>
                    <a:pt x="5600" y="865"/>
                    <a:pt x="4182" y="139"/>
                  </a:cubicBezTo>
                  <a:cubicBezTo>
                    <a:pt x="4182" y="1"/>
                    <a:pt x="4044" y="1"/>
                    <a:pt x="40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8"/>
            <p:cNvSpPr/>
            <p:nvPr/>
          </p:nvSpPr>
          <p:spPr>
            <a:xfrm>
              <a:off x="3150371" y="3882154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314"/>
                    <a:pt x="4771" y="1452"/>
                  </a:cubicBezTo>
                  <a:cubicBezTo>
                    <a:pt x="5635" y="2005"/>
                    <a:pt x="6361" y="2593"/>
                    <a:pt x="7087" y="3180"/>
                  </a:cubicBezTo>
                  <a:lnTo>
                    <a:pt x="4633" y="5634"/>
                  </a:ln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179" y="2316"/>
                    <a:pt x="2593" y="1728"/>
                  </a:cubicBezTo>
                  <a:cubicBezTo>
                    <a:pt x="3043" y="1452"/>
                    <a:pt x="3319" y="1314"/>
                    <a:pt x="3630" y="1003"/>
                  </a:cubicBezTo>
                  <a:lnTo>
                    <a:pt x="3769" y="1003"/>
                  </a:lnTo>
                  <a:cubicBezTo>
                    <a:pt x="3769" y="1003"/>
                    <a:pt x="3907" y="1003"/>
                    <a:pt x="3907" y="864"/>
                  </a:cubicBezTo>
                  <a:close/>
                  <a:moveTo>
                    <a:pt x="1038" y="4459"/>
                  </a:moveTo>
                  <a:cubicBezTo>
                    <a:pt x="1453" y="4770"/>
                    <a:pt x="1729" y="5047"/>
                    <a:pt x="2040" y="5185"/>
                  </a:cubicBezTo>
                  <a:cubicBezTo>
                    <a:pt x="2766" y="5634"/>
                    <a:pt x="3630" y="6049"/>
                    <a:pt x="4322" y="6326"/>
                  </a:cubicBezTo>
                  <a:lnTo>
                    <a:pt x="4322" y="6775"/>
                  </a:lnTo>
                  <a:lnTo>
                    <a:pt x="4322" y="7051"/>
                  </a:lnTo>
                  <a:cubicBezTo>
                    <a:pt x="3907" y="6775"/>
                    <a:pt x="3319" y="6498"/>
                    <a:pt x="2904" y="6187"/>
                  </a:cubicBezTo>
                  <a:cubicBezTo>
                    <a:pt x="2593" y="6049"/>
                    <a:pt x="2455" y="5911"/>
                    <a:pt x="2317" y="5773"/>
                  </a:cubicBezTo>
                  <a:cubicBezTo>
                    <a:pt x="1902" y="5461"/>
                    <a:pt x="1453" y="5185"/>
                    <a:pt x="1038" y="4908"/>
                  </a:cubicBezTo>
                  <a:lnTo>
                    <a:pt x="1038" y="4459"/>
                  </a:lnTo>
                  <a:close/>
                  <a:moveTo>
                    <a:pt x="7363" y="4183"/>
                  </a:moveTo>
                  <a:lnTo>
                    <a:pt x="7363" y="4459"/>
                  </a:lnTo>
                  <a:lnTo>
                    <a:pt x="7363" y="4597"/>
                  </a:lnTo>
                  <a:lnTo>
                    <a:pt x="7363" y="4770"/>
                  </a:lnTo>
                  <a:cubicBezTo>
                    <a:pt x="6637" y="5461"/>
                    <a:pt x="6050" y="6326"/>
                    <a:pt x="5358" y="7051"/>
                  </a:cubicBezTo>
                  <a:cubicBezTo>
                    <a:pt x="5186" y="6913"/>
                    <a:pt x="5186" y="6775"/>
                    <a:pt x="5186" y="6637"/>
                  </a:cubicBezTo>
                  <a:lnTo>
                    <a:pt x="5186" y="6326"/>
                  </a:lnTo>
                  <a:lnTo>
                    <a:pt x="5186" y="6187"/>
                  </a:lnTo>
                  <a:lnTo>
                    <a:pt x="6914" y="4459"/>
                  </a:lnTo>
                  <a:lnTo>
                    <a:pt x="6914" y="4597"/>
                  </a:lnTo>
                  <a:cubicBezTo>
                    <a:pt x="7087" y="4459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593" y="726"/>
                  </a:cubicBezTo>
                  <a:cubicBezTo>
                    <a:pt x="2455" y="864"/>
                    <a:pt x="2179" y="1003"/>
                    <a:pt x="1902" y="1314"/>
                  </a:cubicBezTo>
                  <a:cubicBezTo>
                    <a:pt x="1453" y="1590"/>
                    <a:pt x="1176" y="2005"/>
                    <a:pt x="727" y="2454"/>
                  </a:cubicBezTo>
                  <a:cubicBezTo>
                    <a:pt x="589" y="2593"/>
                    <a:pt x="450" y="2593"/>
                    <a:pt x="312" y="2731"/>
                  </a:cubicBezTo>
                  <a:cubicBezTo>
                    <a:pt x="174" y="2869"/>
                    <a:pt x="174" y="3042"/>
                    <a:pt x="174" y="3180"/>
                  </a:cubicBezTo>
                  <a:cubicBezTo>
                    <a:pt x="174" y="3318"/>
                    <a:pt x="1" y="3457"/>
                    <a:pt x="1" y="3595"/>
                  </a:cubicBezTo>
                  <a:cubicBezTo>
                    <a:pt x="1" y="4044"/>
                    <a:pt x="174" y="4459"/>
                    <a:pt x="174" y="5047"/>
                  </a:cubicBezTo>
                  <a:cubicBezTo>
                    <a:pt x="174" y="5047"/>
                    <a:pt x="312" y="5185"/>
                    <a:pt x="312" y="5323"/>
                  </a:cubicBezTo>
                  <a:cubicBezTo>
                    <a:pt x="450" y="5323"/>
                    <a:pt x="450" y="5461"/>
                    <a:pt x="450" y="5461"/>
                  </a:cubicBezTo>
                  <a:cubicBezTo>
                    <a:pt x="1176" y="6049"/>
                    <a:pt x="1729" y="6498"/>
                    <a:pt x="2455" y="6913"/>
                  </a:cubicBezTo>
                  <a:cubicBezTo>
                    <a:pt x="3043" y="7363"/>
                    <a:pt x="3769" y="7777"/>
                    <a:pt x="4633" y="8054"/>
                  </a:cubicBezTo>
                  <a:lnTo>
                    <a:pt x="4771" y="8054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58" y="8227"/>
                  </a:lnTo>
                  <a:cubicBezTo>
                    <a:pt x="5912" y="7777"/>
                    <a:pt x="6361" y="7190"/>
                    <a:pt x="6776" y="6775"/>
                  </a:cubicBezTo>
                  <a:cubicBezTo>
                    <a:pt x="7225" y="6326"/>
                    <a:pt x="7640" y="5773"/>
                    <a:pt x="8089" y="5323"/>
                  </a:cubicBezTo>
                  <a:cubicBezTo>
                    <a:pt x="8227" y="5185"/>
                    <a:pt x="8227" y="5047"/>
                    <a:pt x="8227" y="4908"/>
                  </a:cubicBezTo>
                  <a:lnTo>
                    <a:pt x="8227" y="4597"/>
                  </a:lnTo>
                  <a:lnTo>
                    <a:pt x="8227" y="3318"/>
                  </a:lnTo>
                  <a:cubicBezTo>
                    <a:pt x="8227" y="3318"/>
                    <a:pt x="8089" y="3318"/>
                    <a:pt x="8089" y="3180"/>
                  </a:cubicBezTo>
                  <a:cubicBezTo>
                    <a:pt x="8227" y="3042"/>
                    <a:pt x="8089" y="2869"/>
                    <a:pt x="7951" y="2869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8"/>
            <p:cNvSpPr/>
            <p:nvPr/>
          </p:nvSpPr>
          <p:spPr>
            <a:xfrm>
              <a:off x="3272050" y="3791510"/>
              <a:ext cx="147775" cy="150253"/>
            </a:xfrm>
            <a:custGeom>
              <a:avLst/>
              <a:gdLst/>
              <a:ahLst/>
              <a:cxnLst/>
              <a:rect l="l" t="t" r="r" b="b"/>
              <a:pathLst>
                <a:path w="8228" h="8366" extrusionOk="0">
                  <a:moveTo>
                    <a:pt x="3907" y="1003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909"/>
                    <a:pt x="2317" y="4321"/>
                  </a:cubicBezTo>
                  <a:cubicBezTo>
                    <a:pt x="1729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867"/>
                  </a:cubicBezTo>
                  <a:cubicBezTo>
                    <a:pt x="2904" y="1591"/>
                    <a:pt x="3181" y="1314"/>
                    <a:pt x="3595" y="1176"/>
                  </a:cubicBezTo>
                  <a:lnTo>
                    <a:pt x="3768" y="1176"/>
                  </a:lnTo>
                  <a:cubicBezTo>
                    <a:pt x="3768" y="1003"/>
                    <a:pt x="3768" y="1003"/>
                    <a:pt x="3907" y="1003"/>
                  </a:cubicBezTo>
                  <a:close/>
                  <a:moveTo>
                    <a:pt x="865" y="4460"/>
                  </a:moveTo>
                  <a:cubicBezTo>
                    <a:pt x="1003" y="4460"/>
                    <a:pt x="1003" y="4632"/>
                    <a:pt x="1003" y="4632"/>
                  </a:cubicBezTo>
                  <a:cubicBezTo>
                    <a:pt x="1314" y="4909"/>
                    <a:pt x="1729" y="5047"/>
                    <a:pt x="2040" y="5324"/>
                  </a:cubicBezTo>
                  <a:cubicBezTo>
                    <a:pt x="2731" y="5773"/>
                    <a:pt x="3457" y="6050"/>
                    <a:pt x="4183" y="6499"/>
                  </a:cubicBezTo>
                  <a:cubicBezTo>
                    <a:pt x="4183" y="6499"/>
                    <a:pt x="4321" y="6637"/>
                    <a:pt x="4321" y="6775"/>
                  </a:cubicBezTo>
                  <a:lnTo>
                    <a:pt x="4321" y="7052"/>
                  </a:lnTo>
                  <a:cubicBezTo>
                    <a:pt x="3768" y="6914"/>
                    <a:pt x="3319" y="6637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865" y="4632"/>
                    <a:pt x="865" y="4460"/>
                  </a:cubicBezTo>
                  <a:close/>
                  <a:moveTo>
                    <a:pt x="7225" y="4321"/>
                  </a:moveTo>
                  <a:lnTo>
                    <a:pt x="7225" y="4460"/>
                  </a:lnTo>
                  <a:cubicBezTo>
                    <a:pt x="7225" y="4632"/>
                    <a:pt x="7363" y="4632"/>
                    <a:pt x="7363" y="4771"/>
                  </a:cubicBezTo>
                  <a:lnTo>
                    <a:pt x="7363" y="4909"/>
                  </a:lnTo>
                  <a:lnTo>
                    <a:pt x="5185" y="7052"/>
                  </a:lnTo>
                  <a:lnTo>
                    <a:pt x="5185" y="6637"/>
                  </a:lnTo>
                  <a:cubicBezTo>
                    <a:pt x="5185" y="6637"/>
                    <a:pt x="5185" y="6499"/>
                    <a:pt x="5047" y="6361"/>
                  </a:cubicBezTo>
                  <a:lnTo>
                    <a:pt x="5185" y="6361"/>
                  </a:lnTo>
                  <a:cubicBezTo>
                    <a:pt x="5773" y="5773"/>
                    <a:pt x="6361" y="5185"/>
                    <a:pt x="6914" y="4632"/>
                  </a:cubicBezTo>
                  <a:cubicBezTo>
                    <a:pt x="7052" y="4460"/>
                    <a:pt x="7052" y="4321"/>
                    <a:pt x="7225" y="4321"/>
                  </a:cubicBezTo>
                  <a:close/>
                  <a:moveTo>
                    <a:pt x="3907" y="1"/>
                  </a:moveTo>
                  <a:cubicBezTo>
                    <a:pt x="3768" y="1"/>
                    <a:pt x="3595" y="139"/>
                    <a:pt x="3595" y="312"/>
                  </a:cubicBezTo>
                  <a:lnTo>
                    <a:pt x="3319" y="312"/>
                  </a:lnTo>
                  <a:cubicBezTo>
                    <a:pt x="3181" y="450"/>
                    <a:pt x="2904" y="588"/>
                    <a:pt x="2593" y="727"/>
                  </a:cubicBezTo>
                  <a:cubicBezTo>
                    <a:pt x="2317" y="865"/>
                    <a:pt x="2178" y="1176"/>
                    <a:pt x="1867" y="1314"/>
                  </a:cubicBezTo>
                  <a:lnTo>
                    <a:pt x="588" y="2593"/>
                  </a:lnTo>
                  <a:lnTo>
                    <a:pt x="312" y="2904"/>
                  </a:lnTo>
                  <a:cubicBezTo>
                    <a:pt x="139" y="2904"/>
                    <a:pt x="139" y="3181"/>
                    <a:pt x="139" y="3319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183"/>
                    <a:pt x="1" y="4632"/>
                    <a:pt x="139" y="5047"/>
                  </a:cubicBezTo>
                  <a:cubicBezTo>
                    <a:pt x="139" y="5185"/>
                    <a:pt x="139" y="5324"/>
                    <a:pt x="312" y="5324"/>
                  </a:cubicBezTo>
                  <a:cubicBezTo>
                    <a:pt x="312" y="5497"/>
                    <a:pt x="312" y="5497"/>
                    <a:pt x="450" y="5635"/>
                  </a:cubicBezTo>
                  <a:cubicBezTo>
                    <a:pt x="1003" y="6050"/>
                    <a:pt x="1729" y="6637"/>
                    <a:pt x="2317" y="7052"/>
                  </a:cubicBezTo>
                  <a:cubicBezTo>
                    <a:pt x="3042" y="7501"/>
                    <a:pt x="3768" y="7916"/>
                    <a:pt x="4460" y="8089"/>
                  </a:cubicBezTo>
                  <a:cubicBezTo>
                    <a:pt x="4632" y="8227"/>
                    <a:pt x="4632" y="8227"/>
                    <a:pt x="4771" y="8227"/>
                  </a:cubicBezTo>
                  <a:cubicBezTo>
                    <a:pt x="4771" y="8227"/>
                    <a:pt x="4909" y="8227"/>
                    <a:pt x="5047" y="8365"/>
                  </a:cubicBezTo>
                  <a:cubicBezTo>
                    <a:pt x="5047" y="8365"/>
                    <a:pt x="5185" y="8365"/>
                    <a:pt x="5324" y="8227"/>
                  </a:cubicBezTo>
                  <a:lnTo>
                    <a:pt x="6637" y="6914"/>
                  </a:lnTo>
                  <a:cubicBezTo>
                    <a:pt x="7052" y="6361"/>
                    <a:pt x="7640" y="5911"/>
                    <a:pt x="8089" y="5324"/>
                  </a:cubicBezTo>
                  <a:cubicBezTo>
                    <a:pt x="8089" y="5185"/>
                    <a:pt x="8227" y="5047"/>
                    <a:pt x="8089" y="4909"/>
                  </a:cubicBezTo>
                  <a:cubicBezTo>
                    <a:pt x="8227" y="4909"/>
                    <a:pt x="8227" y="4771"/>
                    <a:pt x="8227" y="4771"/>
                  </a:cubicBezTo>
                  <a:cubicBezTo>
                    <a:pt x="8089" y="4321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5" y="1867"/>
                    <a:pt x="5497" y="865"/>
                    <a:pt x="4045" y="139"/>
                  </a:cubicBezTo>
                  <a:cubicBezTo>
                    <a:pt x="4045" y="139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8"/>
            <p:cNvSpPr/>
            <p:nvPr/>
          </p:nvSpPr>
          <p:spPr>
            <a:xfrm>
              <a:off x="3026214" y="4143508"/>
              <a:ext cx="147775" cy="148511"/>
            </a:xfrm>
            <a:custGeom>
              <a:avLst/>
              <a:gdLst/>
              <a:ahLst/>
              <a:cxnLst/>
              <a:rect l="l" t="t" r="r" b="b"/>
              <a:pathLst>
                <a:path w="8228" h="8269" extrusionOk="0">
                  <a:moveTo>
                    <a:pt x="3907" y="1002"/>
                  </a:moveTo>
                  <a:cubicBezTo>
                    <a:pt x="4183" y="1141"/>
                    <a:pt x="4494" y="1279"/>
                    <a:pt x="4771" y="1452"/>
                  </a:cubicBezTo>
                  <a:cubicBezTo>
                    <a:pt x="5497" y="2005"/>
                    <a:pt x="6361" y="2592"/>
                    <a:pt x="7087" y="3318"/>
                  </a:cubicBezTo>
                  <a:cubicBezTo>
                    <a:pt x="6223" y="4044"/>
                    <a:pt x="5358" y="4735"/>
                    <a:pt x="4633" y="5600"/>
                  </a:cubicBezTo>
                  <a:cubicBezTo>
                    <a:pt x="3768" y="5185"/>
                    <a:pt x="3043" y="4908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040" y="2316"/>
                    <a:pt x="2593" y="1867"/>
                  </a:cubicBezTo>
                  <a:cubicBezTo>
                    <a:pt x="2904" y="1590"/>
                    <a:pt x="3181" y="1279"/>
                    <a:pt x="3630" y="1141"/>
                  </a:cubicBezTo>
                  <a:lnTo>
                    <a:pt x="3768" y="1002"/>
                  </a:lnTo>
                  <a:close/>
                  <a:moveTo>
                    <a:pt x="865" y="4459"/>
                  </a:moveTo>
                  <a:cubicBezTo>
                    <a:pt x="1038" y="4459"/>
                    <a:pt x="1038" y="4459"/>
                    <a:pt x="1038" y="4597"/>
                  </a:cubicBezTo>
                  <a:cubicBezTo>
                    <a:pt x="1314" y="4735"/>
                    <a:pt x="1729" y="5047"/>
                    <a:pt x="2040" y="5323"/>
                  </a:cubicBezTo>
                  <a:cubicBezTo>
                    <a:pt x="2766" y="5772"/>
                    <a:pt x="3457" y="6049"/>
                    <a:pt x="4183" y="6464"/>
                  </a:cubicBezTo>
                  <a:lnTo>
                    <a:pt x="4322" y="6464"/>
                  </a:lnTo>
                  <a:lnTo>
                    <a:pt x="4322" y="7051"/>
                  </a:lnTo>
                  <a:cubicBezTo>
                    <a:pt x="3768" y="6775"/>
                    <a:pt x="3319" y="6464"/>
                    <a:pt x="2766" y="6187"/>
                  </a:cubicBezTo>
                  <a:cubicBezTo>
                    <a:pt x="2178" y="5772"/>
                    <a:pt x="1591" y="5323"/>
                    <a:pt x="1038" y="4908"/>
                  </a:cubicBezTo>
                  <a:lnTo>
                    <a:pt x="1038" y="4597"/>
                  </a:lnTo>
                  <a:lnTo>
                    <a:pt x="865" y="4459"/>
                  </a:lnTo>
                  <a:close/>
                  <a:moveTo>
                    <a:pt x="7225" y="4321"/>
                  </a:moveTo>
                  <a:cubicBezTo>
                    <a:pt x="7363" y="4459"/>
                    <a:pt x="7363" y="4597"/>
                    <a:pt x="7363" y="4735"/>
                  </a:cubicBezTo>
                  <a:cubicBezTo>
                    <a:pt x="6637" y="5600"/>
                    <a:pt x="5912" y="6325"/>
                    <a:pt x="5186" y="7051"/>
                  </a:cubicBezTo>
                  <a:lnTo>
                    <a:pt x="5186" y="6464"/>
                  </a:lnTo>
                  <a:lnTo>
                    <a:pt x="5186" y="6325"/>
                  </a:lnTo>
                  <a:cubicBezTo>
                    <a:pt x="5358" y="6049"/>
                    <a:pt x="5497" y="5911"/>
                    <a:pt x="5635" y="5772"/>
                  </a:cubicBezTo>
                  <a:cubicBezTo>
                    <a:pt x="6050" y="5323"/>
                    <a:pt x="6499" y="5047"/>
                    <a:pt x="6914" y="4597"/>
                  </a:cubicBezTo>
                  <a:lnTo>
                    <a:pt x="7225" y="4321"/>
                  </a:lnTo>
                  <a:close/>
                  <a:moveTo>
                    <a:pt x="3907" y="0"/>
                  </a:moveTo>
                  <a:cubicBezTo>
                    <a:pt x="3768" y="0"/>
                    <a:pt x="3630" y="138"/>
                    <a:pt x="3630" y="277"/>
                  </a:cubicBezTo>
                  <a:lnTo>
                    <a:pt x="3630" y="138"/>
                  </a:lnTo>
                  <a:cubicBezTo>
                    <a:pt x="3457" y="138"/>
                    <a:pt x="3457" y="277"/>
                    <a:pt x="3457" y="277"/>
                  </a:cubicBezTo>
                  <a:cubicBezTo>
                    <a:pt x="3181" y="415"/>
                    <a:pt x="2904" y="588"/>
                    <a:pt x="2593" y="726"/>
                  </a:cubicBezTo>
                  <a:cubicBezTo>
                    <a:pt x="2317" y="864"/>
                    <a:pt x="2178" y="1141"/>
                    <a:pt x="1902" y="1279"/>
                  </a:cubicBezTo>
                  <a:lnTo>
                    <a:pt x="1729" y="1452"/>
                  </a:lnTo>
                  <a:cubicBezTo>
                    <a:pt x="1453" y="1728"/>
                    <a:pt x="1176" y="2005"/>
                    <a:pt x="865" y="2316"/>
                  </a:cubicBezTo>
                  <a:cubicBezTo>
                    <a:pt x="727" y="2454"/>
                    <a:pt x="727" y="2454"/>
                    <a:pt x="588" y="2454"/>
                  </a:cubicBezTo>
                  <a:cubicBezTo>
                    <a:pt x="588" y="2592"/>
                    <a:pt x="450" y="2731"/>
                    <a:pt x="312" y="2731"/>
                  </a:cubicBezTo>
                  <a:cubicBezTo>
                    <a:pt x="174" y="2869"/>
                    <a:pt x="174" y="3007"/>
                    <a:pt x="174" y="3318"/>
                  </a:cubicBezTo>
                  <a:cubicBezTo>
                    <a:pt x="1" y="3318"/>
                    <a:pt x="1" y="3457"/>
                    <a:pt x="1" y="3595"/>
                  </a:cubicBezTo>
                  <a:cubicBezTo>
                    <a:pt x="1" y="4044"/>
                    <a:pt x="1" y="4597"/>
                    <a:pt x="174" y="5047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1"/>
                    <a:pt x="312" y="5461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501"/>
                    <a:pt x="3768" y="7777"/>
                    <a:pt x="4494" y="8054"/>
                  </a:cubicBezTo>
                  <a:cubicBezTo>
                    <a:pt x="4587" y="8054"/>
                    <a:pt x="4679" y="8115"/>
                    <a:pt x="4730" y="8115"/>
                  </a:cubicBezTo>
                  <a:cubicBezTo>
                    <a:pt x="4756" y="8115"/>
                    <a:pt x="4771" y="8100"/>
                    <a:pt x="4771" y="8054"/>
                  </a:cubicBezTo>
                  <a:cubicBezTo>
                    <a:pt x="4771" y="8192"/>
                    <a:pt x="4909" y="8192"/>
                    <a:pt x="5047" y="8192"/>
                  </a:cubicBezTo>
                  <a:cubicBezTo>
                    <a:pt x="5047" y="8250"/>
                    <a:pt x="5063" y="8269"/>
                    <a:pt x="5090" y="8269"/>
                  </a:cubicBezTo>
                  <a:cubicBezTo>
                    <a:pt x="5143" y="8269"/>
                    <a:pt x="5243" y="8192"/>
                    <a:pt x="5358" y="8192"/>
                  </a:cubicBezTo>
                  <a:cubicBezTo>
                    <a:pt x="5773" y="7777"/>
                    <a:pt x="6223" y="7328"/>
                    <a:pt x="6637" y="6775"/>
                  </a:cubicBezTo>
                  <a:cubicBezTo>
                    <a:pt x="7225" y="6325"/>
                    <a:pt x="7640" y="5772"/>
                    <a:pt x="8089" y="5323"/>
                  </a:cubicBezTo>
                  <a:cubicBezTo>
                    <a:pt x="8227" y="5185"/>
                    <a:pt x="8227" y="5047"/>
                    <a:pt x="8089" y="4908"/>
                  </a:cubicBezTo>
                  <a:cubicBezTo>
                    <a:pt x="8227" y="4908"/>
                    <a:pt x="8227" y="4735"/>
                    <a:pt x="8227" y="4597"/>
                  </a:cubicBezTo>
                  <a:cubicBezTo>
                    <a:pt x="8089" y="4182"/>
                    <a:pt x="8089" y="3733"/>
                    <a:pt x="8089" y="3318"/>
                  </a:cubicBezTo>
                  <a:cubicBezTo>
                    <a:pt x="8089" y="3180"/>
                    <a:pt x="8089" y="3007"/>
                    <a:pt x="7951" y="2869"/>
                  </a:cubicBezTo>
                  <a:cubicBezTo>
                    <a:pt x="6776" y="1867"/>
                    <a:pt x="5497" y="864"/>
                    <a:pt x="4183" y="138"/>
                  </a:cubicBezTo>
                  <a:cubicBezTo>
                    <a:pt x="4045" y="0"/>
                    <a:pt x="4045" y="0"/>
                    <a:pt x="39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8"/>
            <p:cNvSpPr/>
            <p:nvPr/>
          </p:nvSpPr>
          <p:spPr>
            <a:xfrm>
              <a:off x="3145414" y="4055343"/>
              <a:ext cx="147757" cy="147775"/>
            </a:xfrm>
            <a:custGeom>
              <a:avLst/>
              <a:gdLst/>
              <a:ahLst/>
              <a:cxnLst/>
              <a:rect l="l" t="t" r="r" b="b"/>
              <a:pathLst>
                <a:path w="8227" h="8228" extrusionOk="0">
                  <a:moveTo>
                    <a:pt x="3906" y="865"/>
                  </a:moveTo>
                  <a:cubicBezTo>
                    <a:pt x="4183" y="1003"/>
                    <a:pt x="4459" y="1176"/>
                    <a:pt x="4770" y="1453"/>
                  </a:cubicBezTo>
                  <a:cubicBezTo>
                    <a:pt x="5634" y="1867"/>
                    <a:pt x="6326" y="2593"/>
                    <a:pt x="7052" y="3181"/>
                  </a:cubicBezTo>
                  <a:cubicBezTo>
                    <a:pt x="6326" y="4045"/>
                    <a:pt x="5462" y="4771"/>
                    <a:pt x="4598" y="5497"/>
                  </a:cubicBezTo>
                  <a:cubicBezTo>
                    <a:pt x="3906" y="5186"/>
                    <a:pt x="3042" y="4771"/>
                    <a:pt x="2316" y="4321"/>
                  </a:cubicBezTo>
                  <a:cubicBezTo>
                    <a:pt x="1867" y="4045"/>
                    <a:pt x="1452" y="3596"/>
                    <a:pt x="1141" y="3319"/>
                  </a:cubicBezTo>
                  <a:cubicBezTo>
                    <a:pt x="1590" y="2731"/>
                    <a:pt x="2178" y="2317"/>
                    <a:pt x="2731" y="1729"/>
                  </a:cubicBezTo>
                  <a:cubicBezTo>
                    <a:pt x="3042" y="1453"/>
                    <a:pt x="3319" y="1314"/>
                    <a:pt x="3595" y="1003"/>
                  </a:cubicBezTo>
                  <a:lnTo>
                    <a:pt x="3733" y="1003"/>
                  </a:lnTo>
                  <a:cubicBezTo>
                    <a:pt x="3906" y="1003"/>
                    <a:pt x="3906" y="1003"/>
                    <a:pt x="3906" y="865"/>
                  </a:cubicBezTo>
                  <a:close/>
                  <a:moveTo>
                    <a:pt x="1141" y="4460"/>
                  </a:moveTo>
                  <a:cubicBezTo>
                    <a:pt x="1452" y="4771"/>
                    <a:pt x="1729" y="5047"/>
                    <a:pt x="2178" y="5186"/>
                  </a:cubicBezTo>
                  <a:cubicBezTo>
                    <a:pt x="2869" y="5635"/>
                    <a:pt x="3595" y="6050"/>
                    <a:pt x="4321" y="6361"/>
                  </a:cubicBezTo>
                  <a:lnTo>
                    <a:pt x="4321" y="6637"/>
                  </a:lnTo>
                  <a:cubicBezTo>
                    <a:pt x="4321" y="6776"/>
                    <a:pt x="4321" y="6914"/>
                    <a:pt x="4459" y="7052"/>
                  </a:cubicBezTo>
                  <a:cubicBezTo>
                    <a:pt x="3906" y="6776"/>
                    <a:pt x="3319" y="6499"/>
                    <a:pt x="2869" y="6188"/>
                  </a:cubicBezTo>
                  <a:cubicBezTo>
                    <a:pt x="2316" y="5773"/>
                    <a:pt x="1729" y="5324"/>
                    <a:pt x="1003" y="4909"/>
                  </a:cubicBezTo>
                  <a:lnTo>
                    <a:pt x="1003" y="4771"/>
                  </a:lnTo>
                  <a:lnTo>
                    <a:pt x="1003" y="4460"/>
                  </a:lnTo>
                  <a:close/>
                  <a:moveTo>
                    <a:pt x="7363" y="4183"/>
                  </a:moveTo>
                  <a:lnTo>
                    <a:pt x="7363" y="4321"/>
                  </a:lnTo>
                  <a:lnTo>
                    <a:pt x="7363" y="4633"/>
                  </a:lnTo>
                  <a:lnTo>
                    <a:pt x="7363" y="4771"/>
                  </a:lnTo>
                  <a:cubicBezTo>
                    <a:pt x="6637" y="5497"/>
                    <a:pt x="6049" y="6361"/>
                    <a:pt x="5323" y="7052"/>
                  </a:cubicBezTo>
                  <a:cubicBezTo>
                    <a:pt x="5323" y="6776"/>
                    <a:pt x="5185" y="6637"/>
                    <a:pt x="5185" y="6499"/>
                  </a:cubicBezTo>
                  <a:lnTo>
                    <a:pt x="5185" y="6361"/>
                  </a:lnTo>
                  <a:lnTo>
                    <a:pt x="5185" y="6188"/>
                  </a:lnTo>
                  <a:lnTo>
                    <a:pt x="5323" y="6188"/>
                  </a:lnTo>
                  <a:cubicBezTo>
                    <a:pt x="5773" y="5635"/>
                    <a:pt x="6326" y="5047"/>
                    <a:pt x="6913" y="4460"/>
                  </a:cubicBezTo>
                  <a:cubicBezTo>
                    <a:pt x="7052" y="4460"/>
                    <a:pt x="7190" y="4321"/>
                    <a:pt x="7363" y="4183"/>
                  </a:cubicBezTo>
                  <a:close/>
                  <a:moveTo>
                    <a:pt x="4045" y="1"/>
                  </a:moveTo>
                  <a:cubicBezTo>
                    <a:pt x="3906" y="1"/>
                    <a:pt x="3733" y="1"/>
                    <a:pt x="3595" y="139"/>
                  </a:cubicBezTo>
                  <a:lnTo>
                    <a:pt x="3457" y="139"/>
                  </a:lnTo>
                  <a:cubicBezTo>
                    <a:pt x="3180" y="312"/>
                    <a:pt x="2869" y="450"/>
                    <a:pt x="2731" y="588"/>
                  </a:cubicBezTo>
                  <a:cubicBezTo>
                    <a:pt x="2455" y="865"/>
                    <a:pt x="2178" y="1003"/>
                    <a:pt x="2005" y="1314"/>
                  </a:cubicBezTo>
                  <a:cubicBezTo>
                    <a:pt x="1590" y="1591"/>
                    <a:pt x="1141" y="2040"/>
                    <a:pt x="726" y="2455"/>
                  </a:cubicBezTo>
                  <a:cubicBezTo>
                    <a:pt x="588" y="2593"/>
                    <a:pt x="450" y="2593"/>
                    <a:pt x="450" y="2731"/>
                  </a:cubicBezTo>
                  <a:cubicBezTo>
                    <a:pt x="277" y="2904"/>
                    <a:pt x="139" y="3043"/>
                    <a:pt x="139" y="3181"/>
                  </a:cubicBezTo>
                  <a:cubicBezTo>
                    <a:pt x="139" y="3319"/>
                    <a:pt x="0" y="3457"/>
                    <a:pt x="0" y="3596"/>
                  </a:cubicBezTo>
                  <a:cubicBezTo>
                    <a:pt x="0" y="4045"/>
                    <a:pt x="139" y="4460"/>
                    <a:pt x="139" y="5047"/>
                  </a:cubicBezTo>
                  <a:cubicBezTo>
                    <a:pt x="139" y="5047"/>
                    <a:pt x="277" y="5186"/>
                    <a:pt x="277" y="5324"/>
                  </a:cubicBezTo>
                  <a:lnTo>
                    <a:pt x="450" y="5324"/>
                  </a:lnTo>
                  <a:lnTo>
                    <a:pt x="450" y="5497"/>
                  </a:lnTo>
                  <a:cubicBezTo>
                    <a:pt x="1141" y="6050"/>
                    <a:pt x="1729" y="6499"/>
                    <a:pt x="2455" y="6914"/>
                  </a:cubicBezTo>
                  <a:cubicBezTo>
                    <a:pt x="3180" y="7363"/>
                    <a:pt x="3906" y="7778"/>
                    <a:pt x="4598" y="8089"/>
                  </a:cubicBezTo>
                  <a:lnTo>
                    <a:pt x="4909" y="8089"/>
                  </a:lnTo>
                  <a:lnTo>
                    <a:pt x="5047" y="8227"/>
                  </a:lnTo>
                  <a:cubicBezTo>
                    <a:pt x="5185" y="8227"/>
                    <a:pt x="5323" y="8227"/>
                    <a:pt x="5462" y="8089"/>
                  </a:cubicBezTo>
                  <a:lnTo>
                    <a:pt x="6775" y="6776"/>
                  </a:lnTo>
                  <a:cubicBezTo>
                    <a:pt x="7190" y="6361"/>
                    <a:pt x="7639" y="5773"/>
                    <a:pt x="8054" y="5324"/>
                  </a:cubicBezTo>
                  <a:cubicBezTo>
                    <a:pt x="8227" y="5186"/>
                    <a:pt x="8227" y="5047"/>
                    <a:pt x="8227" y="4909"/>
                  </a:cubicBezTo>
                  <a:lnTo>
                    <a:pt x="8227" y="4633"/>
                  </a:lnTo>
                  <a:lnTo>
                    <a:pt x="8227" y="3319"/>
                  </a:lnTo>
                  <a:lnTo>
                    <a:pt x="8227" y="3181"/>
                  </a:lnTo>
                  <a:cubicBezTo>
                    <a:pt x="8227" y="3043"/>
                    <a:pt x="8054" y="2904"/>
                    <a:pt x="8054" y="2904"/>
                  </a:cubicBezTo>
                  <a:cubicBezTo>
                    <a:pt x="6775" y="1729"/>
                    <a:pt x="5634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8"/>
            <p:cNvSpPr/>
            <p:nvPr/>
          </p:nvSpPr>
          <p:spPr>
            <a:xfrm>
              <a:off x="3277636" y="3964717"/>
              <a:ext cx="147146" cy="147757"/>
            </a:xfrm>
            <a:custGeom>
              <a:avLst/>
              <a:gdLst/>
              <a:ahLst/>
              <a:cxnLst/>
              <a:rect l="l" t="t" r="r" b="b"/>
              <a:pathLst>
                <a:path w="8193" h="8227" extrusionOk="0">
                  <a:moveTo>
                    <a:pt x="3872" y="864"/>
                  </a:moveTo>
                  <a:cubicBezTo>
                    <a:pt x="4149" y="1037"/>
                    <a:pt x="4460" y="1176"/>
                    <a:pt x="4736" y="1314"/>
                  </a:cubicBezTo>
                  <a:cubicBezTo>
                    <a:pt x="5600" y="1901"/>
                    <a:pt x="6326" y="2593"/>
                    <a:pt x="7052" y="3180"/>
                  </a:cubicBezTo>
                  <a:cubicBezTo>
                    <a:pt x="6188" y="3906"/>
                    <a:pt x="5462" y="4632"/>
                    <a:pt x="4598" y="5496"/>
                  </a:cubicBezTo>
                  <a:cubicBezTo>
                    <a:pt x="3872" y="5185"/>
                    <a:pt x="3008" y="4770"/>
                    <a:pt x="2282" y="4321"/>
                  </a:cubicBezTo>
                  <a:cubicBezTo>
                    <a:pt x="1867" y="4044"/>
                    <a:pt x="1418" y="3630"/>
                    <a:pt x="1003" y="3319"/>
                  </a:cubicBezTo>
                  <a:cubicBezTo>
                    <a:pt x="1556" y="2766"/>
                    <a:pt x="2144" y="2178"/>
                    <a:pt x="2593" y="1729"/>
                  </a:cubicBezTo>
                  <a:cubicBezTo>
                    <a:pt x="3008" y="1452"/>
                    <a:pt x="3284" y="1176"/>
                    <a:pt x="3596" y="1037"/>
                  </a:cubicBezTo>
                  <a:lnTo>
                    <a:pt x="3734" y="1037"/>
                  </a:lnTo>
                  <a:cubicBezTo>
                    <a:pt x="3872" y="1037"/>
                    <a:pt x="3872" y="864"/>
                    <a:pt x="3872" y="864"/>
                  </a:cubicBezTo>
                  <a:close/>
                  <a:moveTo>
                    <a:pt x="1003" y="4494"/>
                  </a:moveTo>
                  <a:cubicBezTo>
                    <a:pt x="1418" y="4770"/>
                    <a:pt x="1729" y="4909"/>
                    <a:pt x="2144" y="5185"/>
                  </a:cubicBezTo>
                  <a:cubicBezTo>
                    <a:pt x="2731" y="5634"/>
                    <a:pt x="3596" y="5911"/>
                    <a:pt x="4321" y="6360"/>
                  </a:cubicBezTo>
                  <a:lnTo>
                    <a:pt x="4321" y="6775"/>
                  </a:lnTo>
                  <a:lnTo>
                    <a:pt x="4321" y="6913"/>
                  </a:lnTo>
                  <a:cubicBezTo>
                    <a:pt x="4321" y="6913"/>
                    <a:pt x="4149" y="6913"/>
                    <a:pt x="4010" y="6775"/>
                  </a:cubicBezTo>
                  <a:cubicBezTo>
                    <a:pt x="3596" y="6637"/>
                    <a:pt x="3284" y="6360"/>
                    <a:pt x="2870" y="6049"/>
                  </a:cubicBezTo>
                  <a:cubicBezTo>
                    <a:pt x="2144" y="5773"/>
                    <a:pt x="1556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29" y="4183"/>
                  </a:moveTo>
                  <a:lnTo>
                    <a:pt x="7329" y="4321"/>
                  </a:lnTo>
                  <a:lnTo>
                    <a:pt x="7329" y="4632"/>
                  </a:lnTo>
                  <a:lnTo>
                    <a:pt x="7329" y="4770"/>
                  </a:lnTo>
                  <a:cubicBezTo>
                    <a:pt x="6603" y="5496"/>
                    <a:pt x="6050" y="6222"/>
                    <a:pt x="5324" y="7086"/>
                  </a:cubicBezTo>
                  <a:cubicBezTo>
                    <a:pt x="5186" y="6775"/>
                    <a:pt x="5186" y="6637"/>
                    <a:pt x="5186" y="6499"/>
                  </a:cubicBezTo>
                  <a:lnTo>
                    <a:pt x="5186" y="6222"/>
                  </a:lnTo>
                  <a:lnTo>
                    <a:pt x="6914" y="4494"/>
                  </a:lnTo>
                  <a:cubicBezTo>
                    <a:pt x="7052" y="4321"/>
                    <a:pt x="7190" y="4321"/>
                    <a:pt x="7329" y="4183"/>
                  </a:cubicBezTo>
                  <a:close/>
                  <a:moveTo>
                    <a:pt x="4010" y="0"/>
                  </a:moveTo>
                  <a:cubicBezTo>
                    <a:pt x="3872" y="0"/>
                    <a:pt x="3734" y="0"/>
                    <a:pt x="3596" y="173"/>
                  </a:cubicBezTo>
                  <a:lnTo>
                    <a:pt x="3457" y="173"/>
                  </a:lnTo>
                  <a:cubicBezTo>
                    <a:pt x="3146" y="311"/>
                    <a:pt x="2870" y="450"/>
                    <a:pt x="2593" y="588"/>
                  </a:cubicBezTo>
                  <a:cubicBezTo>
                    <a:pt x="2420" y="726"/>
                    <a:pt x="2144" y="1037"/>
                    <a:pt x="1867" y="1176"/>
                  </a:cubicBezTo>
                  <a:cubicBezTo>
                    <a:pt x="1418" y="1590"/>
                    <a:pt x="1141" y="2040"/>
                    <a:pt x="692" y="2454"/>
                  </a:cubicBezTo>
                  <a:cubicBezTo>
                    <a:pt x="554" y="2454"/>
                    <a:pt x="416" y="2593"/>
                    <a:pt x="277" y="2766"/>
                  </a:cubicBezTo>
                  <a:cubicBezTo>
                    <a:pt x="277" y="2904"/>
                    <a:pt x="139" y="3042"/>
                    <a:pt x="139" y="3180"/>
                  </a:cubicBezTo>
                  <a:cubicBezTo>
                    <a:pt x="139" y="3319"/>
                    <a:pt x="1" y="3319"/>
                    <a:pt x="1" y="3457"/>
                  </a:cubicBezTo>
                  <a:lnTo>
                    <a:pt x="1" y="3630"/>
                  </a:lnTo>
                  <a:cubicBezTo>
                    <a:pt x="1" y="3906"/>
                    <a:pt x="1" y="4183"/>
                    <a:pt x="139" y="4321"/>
                  </a:cubicBezTo>
                  <a:lnTo>
                    <a:pt x="139" y="4909"/>
                  </a:lnTo>
                  <a:cubicBezTo>
                    <a:pt x="139" y="5047"/>
                    <a:pt x="277" y="5185"/>
                    <a:pt x="277" y="5185"/>
                  </a:cubicBezTo>
                  <a:cubicBezTo>
                    <a:pt x="416" y="5358"/>
                    <a:pt x="416" y="5496"/>
                    <a:pt x="416" y="5496"/>
                  </a:cubicBezTo>
                  <a:cubicBezTo>
                    <a:pt x="1141" y="5911"/>
                    <a:pt x="1729" y="6499"/>
                    <a:pt x="2420" y="6913"/>
                  </a:cubicBezTo>
                  <a:cubicBezTo>
                    <a:pt x="3008" y="7363"/>
                    <a:pt x="3734" y="7777"/>
                    <a:pt x="4598" y="8089"/>
                  </a:cubicBezTo>
                  <a:lnTo>
                    <a:pt x="4736" y="8089"/>
                  </a:lnTo>
                  <a:cubicBezTo>
                    <a:pt x="4874" y="8089"/>
                    <a:pt x="4874" y="8227"/>
                    <a:pt x="5013" y="8227"/>
                  </a:cubicBezTo>
                  <a:cubicBezTo>
                    <a:pt x="5186" y="8227"/>
                    <a:pt x="5324" y="8227"/>
                    <a:pt x="5324" y="8089"/>
                  </a:cubicBezTo>
                  <a:cubicBezTo>
                    <a:pt x="5877" y="7639"/>
                    <a:pt x="6326" y="7224"/>
                    <a:pt x="6741" y="6775"/>
                  </a:cubicBezTo>
                  <a:cubicBezTo>
                    <a:pt x="7190" y="6222"/>
                    <a:pt x="7605" y="5773"/>
                    <a:pt x="8054" y="5185"/>
                  </a:cubicBezTo>
                  <a:cubicBezTo>
                    <a:pt x="8193" y="5185"/>
                    <a:pt x="8193" y="4909"/>
                    <a:pt x="8193" y="4770"/>
                  </a:cubicBezTo>
                  <a:lnTo>
                    <a:pt x="8193" y="4632"/>
                  </a:lnTo>
                  <a:lnTo>
                    <a:pt x="8193" y="3319"/>
                  </a:lnTo>
                  <a:cubicBezTo>
                    <a:pt x="8193" y="3180"/>
                    <a:pt x="8054" y="3180"/>
                    <a:pt x="8054" y="3180"/>
                  </a:cubicBezTo>
                  <a:cubicBezTo>
                    <a:pt x="8193" y="3042"/>
                    <a:pt x="8054" y="2904"/>
                    <a:pt x="7916" y="2766"/>
                  </a:cubicBezTo>
                  <a:cubicBezTo>
                    <a:pt x="6741" y="1729"/>
                    <a:pt x="5600" y="726"/>
                    <a:pt x="4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8"/>
            <p:cNvSpPr/>
            <p:nvPr/>
          </p:nvSpPr>
          <p:spPr>
            <a:xfrm>
              <a:off x="3398686" y="3874701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1"/>
                    <a:pt x="4494" y="1279"/>
                    <a:pt x="4771" y="1418"/>
                  </a:cubicBezTo>
                  <a:cubicBezTo>
                    <a:pt x="5497" y="2005"/>
                    <a:pt x="6361" y="2593"/>
                    <a:pt x="7087" y="3284"/>
                  </a:cubicBezTo>
                  <a:cubicBezTo>
                    <a:pt x="6223" y="4010"/>
                    <a:pt x="5359" y="4736"/>
                    <a:pt x="4633" y="5600"/>
                  </a:cubicBezTo>
                  <a:cubicBezTo>
                    <a:pt x="3769" y="5185"/>
                    <a:pt x="3043" y="4736"/>
                    <a:pt x="2317" y="4321"/>
                  </a:cubicBezTo>
                  <a:cubicBezTo>
                    <a:pt x="1729" y="4010"/>
                    <a:pt x="1453" y="3733"/>
                    <a:pt x="1038" y="3284"/>
                  </a:cubicBezTo>
                  <a:cubicBezTo>
                    <a:pt x="1591" y="2869"/>
                    <a:pt x="2040" y="2282"/>
                    <a:pt x="2593" y="1867"/>
                  </a:cubicBezTo>
                  <a:cubicBezTo>
                    <a:pt x="2904" y="1556"/>
                    <a:pt x="3181" y="1279"/>
                    <a:pt x="3630" y="1141"/>
                  </a:cubicBezTo>
                  <a:cubicBezTo>
                    <a:pt x="3630" y="1141"/>
                    <a:pt x="3630" y="1003"/>
                    <a:pt x="3769" y="1003"/>
                  </a:cubicBezTo>
                  <a:close/>
                  <a:moveTo>
                    <a:pt x="1038" y="4459"/>
                  </a:moveTo>
                  <a:cubicBezTo>
                    <a:pt x="1314" y="4736"/>
                    <a:pt x="1729" y="5012"/>
                    <a:pt x="2040" y="5185"/>
                  </a:cubicBezTo>
                  <a:cubicBezTo>
                    <a:pt x="2766" y="5600"/>
                    <a:pt x="3457" y="6049"/>
                    <a:pt x="4183" y="6326"/>
                  </a:cubicBezTo>
                  <a:cubicBezTo>
                    <a:pt x="4183" y="6464"/>
                    <a:pt x="4322" y="6602"/>
                    <a:pt x="4322" y="6741"/>
                  </a:cubicBezTo>
                  <a:lnTo>
                    <a:pt x="4322" y="7052"/>
                  </a:lnTo>
                  <a:cubicBezTo>
                    <a:pt x="4183" y="7052"/>
                    <a:pt x="4045" y="6913"/>
                    <a:pt x="3907" y="6913"/>
                  </a:cubicBezTo>
                  <a:cubicBezTo>
                    <a:pt x="3630" y="6602"/>
                    <a:pt x="3181" y="6464"/>
                    <a:pt x="2766" y="6188"/>
                  </a:cubicBezTo>
                  <a:cubicBezTo>
                    <a:pt x="2179" y="5738"/>
                    <a:pt x="1591" y="5323"/>
                    <a:pt x="1038" y="4874"/>
                  </a:cubicBezTo>
                  <a:cubicBezTo>
                    <a:pt x="1038" y="4736"/>
                    <a:pt x="865" y="4598"/>
                    <a:pt x="865" y="4459"/>
                  </a:cubicBezTo>
                  <a:close/>
                  <a:moveTo>
                    <a:pt x="7225" y="4148"/>
                  </a:moveTo>
                  <a:lnTo>
                    <a:pt x="7225" y="4459"/>
                  </a:lnTo>
                  <a:cubicBezTo>
                    <a:pt x="7225" y="4459"/>
                    <a:pt x="7363" y="4598"/>
                    <a:pt x="7363" y="4736"/>
                  </a:cubicBezTo>
                  <a:cubicBezTo>
                    <a:pt x="6637" y="5600"/>
                    <a:pt x="5912" y="6326"/>
                    <a:pt x="5186" y="7052"/>
                  </a:cubicBezTo>
                  <a:lnTo>
                    <a:pt x="5186" y="6602"/>
                  </a:lnTo>
                  <a:cubicBezTo>
                    <a:pt x="5186" y="6464"/>
                    <a:pt x="5186" y="6326"/>
                    <a:pt x="5047" y="6326"/>
                  </a:cubicBezTo>
                  <a:cubicBezTo>
                    <a:pt x="5186" y="6326"/>
                    <a:pt x="5186" y="6326"/>
                    <a:pt x="5186" y="6188"/>
                  </a:cubicBezTo>
                  <a:cubicBezTo>
                    <a:pt x="5773" y="5600"/>
                    <a:pt x="6361" y="5012"/>
                    <a:pt x="6914" y="4598"/>
                  </a:cubicBezTo>
                  <a:cubicBezTo>
                    <a:pt x="7087" y="4459"/>
                    <a:pt x="7225" y="4321"/>
                    <a:pt x="7225" y="4148"/>
                  </a:cubicBezTo>
                  <a:close/>
                  <a:moveTo>
                    <a:pt x="3907" y="0"/>
                  </a:moveTo>
                  <a:cubicBezTo>
                    <a:pt x="3769" y="0"/>
                    <a:pt x="3630" y="139"/>
                    <a:pt x="3630" y="139"/>
                  </a:cubicBezTo>
                  <a:cubicBezTo>
                    <a:pt x="3457" y="139"/>
                    <a:pt x="3457" y="139"/>
                    <a:pt x="3457" y="277"/>
                  </a:cubicBezTo>
                  <a:cubicBezTo>
                    <a:pt x="3181" y="277"/>
                    <a:pt x="2904" y="553"/>
                    <a:pt x="2593" y="692"/>
                  </a:cubicBezTo>
                  <a:cubicBezTo>
                    <a:pt x="2317" y="865"/>
                    <a:pt x="2179" y="1003"/>
                    <a:pt x="1902" y="1279"/>
                  </a:cubicBezTo>
                  <a:cubicBezTo>
                    <a:pt x="1453" y="1729"/>
                    <a:pt x="1038" y="2143"/>
                    <a:pt x="589" y="2420"/>
                  </a:cubicBezTo>
                  <a:cubicBezTo>
                    <a:pt x="589" y="2593"/>
                    <a:pt x="450" y="2731"/>
                    <a:pt x="312" y="2731"/>
                  </a:cubicBezTo>
                  <a:cubicBezTo>
                    <a:pt x="174" y="2869"/>
                    <a:pt x="174" y="3008"/>
                    <a:pt x="174" y="3146"/>
                  </a:cubicBezTo>
                  <a:cubicBezTo>
                    <a:pt x="1" y="3284"/>
                    <a:pt x="1" y="3457"/>
                    <a:pt x="1" y="3595"/>
                  </a:cubicBezTo>
                  <a:lnTo>
                    <a:pt x="1" y="3733"/>
                  </a:lnTo>
                  <a:lnTo>
                    <a:pt x="1" y="4321"/>
                  </a:lnTo>
                  <a:cubicBezTo>
                    <a:pt x="1" y="4459"/>
                    <a:pt x="1" y="4736"/>
                    <a:pt x="174" y="5012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2"/>
                    <a:pt x="312" y="5462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328"/>
                    <a:pt x="3769" y="7778"/>
                    <a:pt x="4494" y="8054"/>
                  </a:cubicBezTo>
                  <a:lnTo>
                    <a:pt x="4771" y="8054"/>
                  </a:lnTo>
                  <a:cubicBezTo>
                    <a:pt x="4771" y="8192"/>
                    <a:pt x="4909" y="8192"/>
                    <a:pt x="5047" y="8192"/>
                  </a:cubicBezTo>
                  <a:lnTo>
                    <a:pt x="5359" y="8192"/>
                  </a:lnTo>
                  <a:cubicBezTo>
                    <a:pt x="5773" y="7778"/>
                    <a:pt x="6223" y="7328"/>
                    <a:pt x="6637" y="6741"/>
                  </a:cubicBezTo>
                  <a:cubicBezTo>
                    <a:pt x="7087" y="6326"/>
                    <a:pt x="7640" y="5738"/>
                    <a:pt x="8089" y="5323"/>
                  </a:cubicBezTo>
                  <a:cubicBezTo>
                    <a:pt x="8089" y="5185"/>
                    <a:pt x="8227" y="5012"/>
                    <a:pt x="8089" y="4874"/>
                  </a:cubicBezTo>
                  <a:cubicBezTo>
                    <a:pt x="8227" y="4736"/>
                    <a:pt x="8227" y="4736"/>
                    <a:pt x="8227" y="4598"/>
                  </a:cubicBezTo>
                  <a:cubicBezTo>
                    <a:pt x="8089" y="4148"/>
                    <a:pt x="8089" y="3733"/>
                    <a:pt x="8089" y="3284"/>
                  </a:cubicBezTo>
                  <a:cubicBezTo>
                    <a:pt x="8089" y="3146"/>
                    <a:pt x="8089" y="3008"/>
                    <a:pt x="7951" y="2869"/>
                  </a:cubicBezTo>
                  <a:cubicBezTo>
                    <a:pt x="6776" y="1867"/>
                    <a:pt x="5497" y="865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8"/>
            <p:cNvSpPr/>
            <p:nvPr/>
          </p:nvSpPr>
          <p:spPr>
            <a:xfrm>
              <a:off x="3145414" y="4228549"/>
              <a:ext cx="147757" cy="147757"/>
            </a:xfrm>
            <a:custGeom>
              <a:avLst/>
              <a:gdLst/>
              <a:ahLst/>
              <a:cxnLst/>
              <a:rect l="l" t="t" r="r" b="b"/>
              <a:pathLst>
                <a:path w="8227" h="8227" extrusionOk="0">
                  <a:moveTo>
                    <a:pt x="3906" y="865"/>
                  </a:moveTo>
                  <a:cubicBezTo>
                    <a:pt x="4183" y="1037"/>
                    <a:pt x="4459" y="1176"/>
                    <a:pt x="4770" y="1314"/>
                  </a:cubicBezTo>
                  <a:cubicBezTo>
                    <a:pt x="5462" y="1902"/>
                    <a:pt x="6326" y="2593"/>
                    <a:pt x="7052" y="3180"/>
                  </a:cubicBezTo>
                  <a:cubicBezTo>
                    <a:pt x="6188" y="3906"/>
                    <a:pt x="5323" y="4632"/>
                    <a:pt x="4598" y="5496"/>
                  </a:cubicBezTo>
                  <a:cubicBezTo>
                    <a:pt x="3733" y="5185"/>
                    <a:pt x="3042" y="4770"/>
                    <a:pt x="2316" y="4321"/>
                  </a:cubicBezTo>
                  <a:cubicBezTo>
                    <a:pt x="1867" y="3906"/>
                    <a:pt x="1452" y="3630"/>
                    <a:pt x="1003" y="3319"/>
                  </a:cubicBezTo>
                  <a:cubicBezTo>
                    <a:pt x="1590" y="2766"/>
                    <a:pt x="2005" y="2178"/>
                    <a:pt x="2593" y="1729"/>
                  </a:cubicBezTo>
                  <a:cubicBezTo>
                    <a:pt x="2869" y="1452"/>
                    <a:pt x="3319" y="1176"/>
                    <a:pt x="3595" y="1037"/>
                  </a:cubicBezTo>
                  <a:lnTo>
                    <a:pt x="3733" y="1037"/>
                  </a:lnTo>
                  <a:lnTo>
                    <a:pt x="3906" y="865"/>
                  </a:lnTo>
                  <a:close/>
                  <a:moveTo>
                    <a:pt x="1003" y="4494"/>
                  </a:moveTo>
                  <a:cubicBezTo>
                    <a:pt x="1314" y="4770"/>
                    <a:pt x="1729" y="4909"/>
                    <a:pt x="2005" y="5185"/>
                  </a:cubicBezTo>
                  <a:cubicBezTo>
                    <a:pt x="2455" y="5358"/>
                    <a:pt x="2869" y="5635"/>
                    <a:pt x="3180" y="5773"/>
                  </a:cubicBezTo>
                  <a:cubicBezTo>
                    <a:pt x="3595" y="6049"/>
                    <a:pt x="3906" y="6222"/>
                    <a:pt x="4321" y="6360"/>
                  </a:cubicBezTo>
                  <a:lnTo>
                    <a:pt x="4321" y="6499"/>
                  </a:lnTo>
                  <a:lnTo>
                    <a:pt x="4321" y="6913"/>
                  </a:lnTo>
                  <a:cubicBezTo>
                    <a:pt x="3733" y="6775"/>
                    <a:pt x="3319" y="6499"/>
                    <a:pt x="2869" y="6049"/>
                  </a:cubicBezTo>
                  <a:cubicBezTo>
                    <a:pt x="2178" y="5773"/>
                    <a:pt x="1590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63" y="4183"/>
                  </a:moveTo>
                  <a:lnTo>
                    <a:pt x="7363" y="4632"/>
                  </a:lnTo>
                  <a:lnTo>
                    <a:pt x="7363" y="4770"/>
                  </a:lnTo>
                  <a:cubicBezTo>
                    <a:pt x="6637" y="5496"/>
                    <a:pt x="5911" y="6222"/>
                    <a:pt x="5185" y="7086"/>
                  </a:cubicBezTo>
                  <a:lnTo>
                    <a:pt x="5185" y="6499"/>
                  </a:lnTo>
                  <a:lnTo>
                    <a:pt x="5185" y="6222"/>
                  </a:lnTo>
                  <a:lnTo>
                    <a:pt x="6913" y="4494"/>
                  </a:lnTo>
                  <a:cubicBezTo>
                    <a:pt x="7052" y="4321"/>
                    <a:pt x="7190" y="4321"/>
                    <a:pt x="7363" y="4183"/>
                  </a:cubicBezTo>
                  <a:close/>
                  <a:moveTo>
                    <a:pt x="3906" y="0"/>
                  </a:moveTo>
                  <a:cubicBezTo>
                    <a:pt x="3733" y="0"/>
                    <a:pt x="3733" y="0"/>
                    <a:pt x="3595" y="173"/>
                  </a:cubicBezTo>
                  <a:lnTo>
                    <a:pt x="3457" y="173"/>
                  </a:lnTo>
                  <a:cubicBezTo>
                    <a:pt x="3180" y="312"/>
                    <a:pt x="2869" y="450"/>
                    <a:pt x="2593" y="588"/>
                  </a:cubicBezTo>
                  <a:cubicBezTo>
                    <a:pt x="2316" y="726"/>
                    <a:pt x="2178" y="1037"/>
                    <a:pt x="1867" y="1176"/>
                  </a:cubicBezTo>
                  <a:cubicBezTo>
                    <a:pt x="1452" y="1590"/>
                    <a:pt x="1141" y="2040"/>
                    <a:pt x="726" y="2455"/>
                  </a:cubicBezTo>
                  <a:cubicBezTo>
                    <a:pt x="588" y="2455"/>
                    <a:pt x="450" y="2593"/>
                    <a:pt x="277" y="2766"/>
                  </a:cubicBezTo>
                  <a:cubicBezTo>
                    <a:pt x="139" y="2904"/>
                    <a:pt x="139" y="3042"/>
                    <a:pt x="139" y="3180"/>
                  </a:cubicBezTo>
                  <a:cubicBezTo>
                    <a:pt x="0" y="3180"/>
                    <a:pt x="0" y="3319"/>
                    <a:pt x="0" y="3457"/>
                  </a:cubicBezTo>
                  <a:cubicBezTo>
                    <a:pt x="0" y="4045"/>
                    <a:pt x="0" y="4494"/>
                    <a:pt x="139" y="4909"/>
                  </a:cubicBezTo>
                  <a:cubicBezTo>
                    <a:pt x="139" y="5047"/>
                    <a:pt x="139" y="5185"/>
                    <a:pt x="277" y="5185"/>
                  </a:cubicBezTo>
                  <a:cubicBezTo>
                    <a:pt x="277" y="5358"/>
                    <a:pt x="450" y="5496"/>
                    <a:pt x="450" y="5496"/>
                  </a:cubicBezTo>
                  <a:cubicBezTo>
                    <a:pt x="1003" y="5911"/>
                    <a:pt x="1729" y="6499"/>
                    <a:pt x="2316" y="6913"/>
                  </a:cubicBezTo>
                  <a:cubicBezTo>
                    <a:pt x="3042" y="7363"/>
                    <a:pt x="3733" y="7778"/>
                    <a:pt x="4598" y="8089"/>
                  </a:cubicBezTo>
                  <a:lnTo>
                    <a:pt x="4770" y="8089"/>
                  </a:lnTo>
                  <a:cubicBezTo>
                    <a:pt x="4909" y="8089"/>
                    <a:pt x="4909" y="8227"/>
                    <a:pt x="5047" y="8227"/>
                  </a:cubicBezTo>
                  <a:cubicBezTo>
                    <a:pt x="5047" y="8227"/>
                    <a:pt x="5323" y="8227"/>
                    <a:pt x="5323" y="8089"/>
                  </a:cubicBezTo>
                  <a:cubicBezTo>
                    <a:pt x="5773" y="7639"/>
                    <a:pt x="6326" y="7225"/>
                    <a:pt x="6775" y="6775"/>
                  </a:cubicBezTo>
                  <a:cubicBezTo>
                    <a:pt x="7190" y="6222"/>
                    <a:pt x="7639" y="5773"/>
                    <a:pt x="8054" y="5185"/>
                  </a:cubicBezTo>
                  <a:cubicBezTo>
                    <a:pt x="8227" y="5185"/>
                    <a:pt x="8227" y="4909"/>
                    <a:pt x="8054" y="4770"/>
                  </a:cubicBezTo>
                  <a:cubicBezTo>
                    <a:pt x="8227" y="4770"/>
                    <a:pt x="8227" y="4632"/>
                    <a:pt x="8227" y="4632"/>
                  </a:cubicBezTo>
                  <a:lnTo>
                    <a:pt x="8227" y="3906"/>
                  </a:lnTo>
                  <a:cubicBezTo>
                    <a:pt x="8054" y="3630"/>
                    <a:pt x="8054" y="3457"/>
                    <a:pt x="8054" y="3319"/>
                  </a:cubicBezTo>
                  <a:lnTo>
                    <a:pt x="8054" y="3180"/>
                  </a:lnTo>
                  <a:cubicBezTo>
                    <a:pt x="8054" y="3042"/>
                    <a:pt x="8054" y="2904"/>
                    <a:pt x="7916" y="2766"/>
                  </a:cubicBezTo>
                  <a:cubicBezTo>
                    <a:pt x="7778" y="2766"/>
                    <a:pt x="7639" y="2593"/>
                    <a:pt x="7501" y="2455"/>
                  </a:cubicBezTo>
                  <a:cubicBezTo>
                    <a:pt x="6499" y="1452"/>
                    <a:pt x="5323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8"/>
            <p:cNvSpPr/>
            <p:nvPr/>
          </p:nvSpPr>
          <p:spPr>
            <a:xfrm>
              <a:off x="3264597" y="4138533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2" y="865"/>
                  </a:moveTo>
                  <a:cubicBezTo>
                    <a:pt x="4183" y="1141"/>
                    <a:pt x="4460" y="1279"/>
                    <a:pt x="4736" y="1418"/>
                  </a:cubicBezTo>
                  <a:cubicBezTo>
                    <a:pt x="5600" y="2005"/>
                    <a:pt x="6326" y="2593"/>
                    <a:pt x="7190" y="3284"/>
                  </a:cubicBezTo>
                  <a:cubicBezTo>
                    <a:pt x="6326" y="4010"/>
                    <a:pt x="5462" y="4736"/>
                    <a:pt x="4736" y="5600"/>
                  </a:cubicBezTo>
                  <a:cubicBezTo>
                    <a:pt x="3872" y="5185"/>
                    <a:pt x="3146" y="4736"/>
                    <a:pt x="2282" y="4321"/>
                  </a:cubicBezTo>
                  <a:cubicBezTo>
                    <a:pt x="1867" y="4010"/>
                    <a:pt x="1418" y="3734"/>
                    <a:pt x="1142" y="3284"/>
                  </a:cubicBezTo>
                  <a:cubicBezTo>
                    <a:pt x="1729" y="2869"/>
                    <a:pt x="2144" y="2282"/>
                    <a:pt x="2732" y="1867"/>
                  </a:cubicBezTo>
                  <a:cubicBezTo>
                    <a:pt x="3008" y="1556"/>
                    <a:pt x="3319" y="1279"/>
                    <a:pt x="3734" y="1141"/>
                  </a:cubicBezTo>
                  <a:lnTo>
                    <a:pt x="3734" y="1003"/>
                  </a:lnTo>
                  <a:cubicBezTo>
                    <a:pt x="3872" y="1003"/>
                    <a:pt x="3872" y="1003"/>
                    <a:pt x="3872" y="865"/>
                  </a:cubicBezTo>
                  <a:close/>
                  <a:moveTo>
                    <a:pt x="1142" y="4459"/>
                  </a:moveTo>
                  <a:cubicBezTo>
                    <a:pt x="1418" y="4736"/>
                    <a:pt x="1729" y="5012"/>
                    <a:pt x="2144" y="5185"/>
                  </a:cubicBezTo>
                  <a:cubicBezTo>
                    <a:pt x="2870" y="5600"/>
                    <a:pt x="3596" y="6049"/>
                    <a:pt x="4322" y="6326"/>
                  </a:cubicBezTo>
                  <a:lnTo>
                    <a:pt x="4322" y="6602"/>
                  </a:lnTo>
                  <a:cubicBezTo>
                    <a:pt x="4322" y="6741"/>
                    <a:pt x="4460" y="6914"/>
                    <a:pt x="4460" y="7052"/>
                  </a:cubicBezTo>
                  <a:cubicBezTo>
                    <a:pt x="3872" y="6741"/>
                    <a:pt x="3319" y="6464"/>
                    <a:pt x="2870" y="6188"/>
                  </a:cubicBezTo>
                  <a:cubicBezTo>
                    <a:pt x="2282" y="5738"/>
                    <a:pt x="1729" y="5324"/>
                    <a:pt x="1142" y="4874"/>
                  </a:cubicBezTo>
                  <a:lnTo>
                    <a:pt x="1003" y="4874"/>
                  </a:lnTo>
                  <a:lnTo>
                    <a:pt x="1003" y="4459"/>
                  </a:lnTo>
                  <a:close/>
                  <a:moveTo>
                    <a:pt x="7329" y="4148"/>
                  </a:moveTo>
                  <a:lnTo>
                    <a:pt x="7329" y="4736"/>
                  </a:lnTo>
                  <a:cubicBezTo>
                    <a:pt x="6776" y="5462"/>
                    <a:pt x="6050" y="6326"/>
                    <a:pt x="5324" y="7052"/>
                  </a:cubicBezTo>
                  <a:lnTo>
                    <a:pt x="5324" y="6741"/>
                  </a:lnTo>
                  <a:cubicBezTo>
                    <a:pt x="5186" y="6602"/>
                    <a:pt x="5186" y="6464"/>
                    <a:pt x="5186" y="6326"/>
                  </a:cubicBezTo>
                  <a:lnTo>
                    <a:pt x="5324" y="6188"/>
                  </a:lnTo>
                  <a:cubicBezTo>
                    <a:pt x="5739" y="5600"/>
                    <a:pt x="6326" y="5012"/>
                    <a:pt x="7052" y="4598"/>
                  </a:cubicBezTo>
                  <a:cubicBezTo>
                    <a:pt x="7052" y="4459"/>
                    <a:pt x="7190" y="4321"/>
                    <a:pt x="7329" y="4148"/>
                  </a:cubicBezTo>
                  <a:close/>
                  <a:moveTo>
                    <a:pt x="4010" y="1"/>
                  </a:moveTo>
                  <a:cubicBezTo>
                    <a:pt x="3872" y="1"/>
                    <a:pt x="3734" y="139"/>
                    <a:pt x="3734" y="139"/>
                  </a:cubicBezTo>
                  <a:lnTo>
                    <a:pt x="3596" y="139"/>
                  </a:lnTo>
                  <a:lnTo>
                    <a:pt x="3457" y="277"/>
                  </a:lnTo>
                  <a:cubicBezTo>
                    <a:pt x="3146" y="277"/>
                    <a:pt x="2870" y="415"/>
                    <a:pt x="2732" y="692"/>
                  </a:cubicBezTo>
                  <a:cubicBezTo>
                    <a:pt x="2455" y="865"/>
                    <a:pt x="2144" y="1003"/>
                    <a:pt x="2006" y="1279"/>
                  </a:cubicBezTo>
                  <a:cubicBezTo>
                    <a:pt x="1591" y="1729"/>
                    <a:pt x="1142" y="2144"/>
                    <a:pt x="727" y="2420"/>
                  </a:cubicBezTo>
                  <a:cubicBezTo>
                    <a:pt x="554" y="2593"/>
                    <a:pt x="554" y="2731"/>
                    <a:pt x="416" y="2731"/>
                  </a:cubicBezTo>
                  <a:cubicBezTo>
                    <a:pt x="277" y="2869"/>
                    <a:pt x="139" y="3008"/>
                    <a:pt x="277" y="3146"/>
                  </a:cubicBezTo>
                  <a:cubicBezTo>
                    <a:pt x="139" y="3284"/>
                    <a:pt x="1" y="3457"/>
                    <a:pt x="1" y="3595"/>
                  </a:cubicBezTo>
                  <a:cubicBezTo>
                    <a:pt x="1" y="4010"/>
                    <a:pt x="139" y="4598"/>
                    <a:pt x="139" y="5012"/>
                  </a:cubicBezTo>
                  <a:lnTo>
                    <a:pt x="416" y="5324"/>
                  </a:lnTo>
                  <a:cubicBezTo>
                    <a:pt x="416" y="5462"/>
                    <a:pt x="416" y="5462"/>
                    <a:pt x="554" y="5462"/>
                  </a:cubicBezTo>
                  <a:cubicBezTo>
                    <a:pt x="1142" y="6049"/>
                    <a:pt x="1729" y="6464"/>
                    <a:pt x="2455" y="6914"/>
                  </a:cubicBezTo>
                  <a:cubicBezTo>
                    <a:pt x="3146" y="7328"/>
                    <a:pt x="3872" y="7778"/>
                    <a:pt x="4598" y="8054"/>
                  </a:cubicBezTo>
                  <a:lnTo>
                    <a:pt x="4875" y="8054"/>
                  </a:lnTo>
                  <a:cubicBezTo>
                    <a:pt x="4875" y="8192"/>
                    <a:pt x="5047" y="8192"/>
                    <a:pt x="5047" y="8192"/>
                  </a:cubicBezTo>
                  <a:lnTo>
                    <a:pt x="5462" y="8192"/>
                  </a:lnTo>
                  <a:cubicBezTo>
                    <a:pt x="5912" y="7778"/>
                    <a:pt x="6326" y="7328"/>
                    <a:pt x="6776" y="6741"/>
                  </a:cubicBezTo>
                  <a:cubicBezTo>
                    <a:pt x="7190" y="6326"/>
                    <a:pt x="7640" y="5738"/>
                    <a:pt x="8055" y="5324"/>
                  </a:cubicBezTo>
                  <a:cubicBezTo>
                    <a:pt x="8193" y="5185"/>
                    <a:pt x="8193" y="5012"/>
                    <a:pt x="8193" y="4874"/>
                  </a:cubicBezTo>
                  <a:lnTo>
                    <a:pt x="8193" y="4598"/>
                  </a:lnTo>
                  <a:lnTo>
                    <a:pt x="8193" y="4010"/>
                  </a:lnTo>
                  <a:lnTo>
                    <a:pt x="8193" y="3284"/>
                  </a:lnTo>
                  <a:lnTo>
                    <a:pt x="8193" y="3008"/>
                  </a:lnTo>
                  <a:cubicBezTo>
                    <a:pt x="8055" y="3008"/>
                    <a:pt x="8055" y="2869"/>
                    <a:pt x="8055" y="2869"/>
                  </a:cubicBezTo>
                  <a:cubicBezTo>
                    <a:pt x="6914" y="1867"/>
                    <a:pt x="5600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8"/>
            <p:cNvSpPr/>
            <p:nvPr/>
          </p:nvSpPr>
          <p:spPr>
            <a:xfrm>
              <a:off x="3396208" y="4047907"/>
              <a:ext cx="147775" cy="147128"/>
            </a:xfrm>
            <a:custGeom>
              <a:avLst/>
              <a:gdLst/>
              <a:ahLst/>
              <a:cxnLst/>
              <a:rect l="l" t="t" r="r" b="b"/>
              <a:pathLst>
                <a:path w="8228" h="8192" extrusionOk="0">
                  <a:moveTo>
                    <a:pt x="3907" y="864"/>
                  </a:moveTo>
                  <a:cubicBezTo>
                    <a:pt x="4183" y="1002"/>
                    <a:pt x="4460" y="1141"/>
                    <a:pt x="4771" y="1417"/>
                  </a:cubicBezTo>
                  <a:cubicBezTo>
                    <a:pt x="5635" y="2005"/>
                    <a:pt x="6361" y="2592"/>
                    <a:pt x="7052" y="3145"/>
                  </a:cubicBezTo>
                  <a:cubicBezTo>
                    <a:pt x="6361" y="4010"/>
                    <a:pt x="5497" y="4735"/>
                    <a:pt x="4632" y="5600"/>
                  </a:cubicBezTo>
                  <a:cubicBezTo>
                    <a:pt x="3907" y="5185"/>
                    <a:pt x="3042" y="4735"/>
                    <a:pt x="2317" y="4321"/>
                  </a:cubicBezTo>
                  <a:cubicBezTo>
                    <a:pt x="1867" y="4010"/>
                    <a:pt x="1452" y="3595"/>
                    <a:pt x="1176" y="3318"/>
                  </a:cubicBezTo>
                  <a:lnTo>
                    <a:pt x="2731" y="1728"/>
                  </a:lnTo>
                  <a:cubicBezTo>
                    <a:pt x="3042" y="1417"/>
                    <a:pt x="3319" y="1279"/>
                    <a:pt x="3595" y="1002"/>
                  </a:cubicBezTo>
                  <a:lnTo>
                    <a:pt x="3768" y="1002"/>
                  </a:lnTo>
                  <a:cubicBezTo>
                    <a:pt x="3907" y="1002"/>
                    <a:pt x="3907" y="1002"/>
                    <a:pt x="3907" y="864"/>
                  </a:cubicBezTo>
                  <a:close/>
                  <a:moveTo>
                    <a:pt x="1176" y="4459"/>
                  </a:moveTo>
                  <a:cubicBezTo>
                    <a:pt x="1452" y="4735"/>
                    <a:pt x="1729" y="5047"/>
                    <a:pt x="2178" y="5185"/>
                  </a:cubicBezTo>
                  <a:cubicBezTo>
                    <a:pt x="2904" y="5600"/>
                    <a:pt x="3595" y="6049"/>
                    <a:pt x="4321" y="6325"/>
                  </a:cubicBezTo>
                  <a:lnTo>
                    <a:pt x="4321" y="6913"/>
                  </a:lnTo>
                  <a:cubicBezTo>
                    <a:pt x="4183" y="6913"/>
                    <a:pt x="4045" y="6775"/>
                    <a:pt x="3907" y="6775"/>
                  </a:cubicBezTo>
                  <a:cubicBezTo>
                    <a:pt x="3595" y="6602"/>
                    <a:pt x="3181" y="6325"/>
                    <a:pt x="2904" y="6187"/>
                  </a:cubicBezTo>
                  <a:lnTo>
                    <a:pt x="2731" y="6049"/>
                  </a:lnTo>
                  <a:cubicBezTo>
                    <a:pt x="2178" y="5600"/>
                    <a:pt x="1591" y="5323"/>
                    <a:pt x="1003" y="4874"/>
                  </a:cubicBezTo>
                  <a:lnTo>
                    <a:pt x="1003" y="4459"/>
                  </a:lnTo>
                  <a:close/>
                  <a:moveTo>
                    <a:pt x="7363" y="4182"/>
                  </a:moveTo>
                  <a:lnTo>
                    <a:pt x="7363" y="4597"/>
                  </a:lnTo>
                  <a:lnTo>
                    <a:pt x="7363" y="4735"/>
                  </a:lnTo>
                  <a:cubicBezTo>
                    <a:pt x="7225" y="4874"/>
                    <a:pt x="7052" y="5047"/>
                    <a:pt x="6914" y="5185"/>
                  </a:cubicBezTo>
                  <a:cubicBezTo>
                    <a:pt x="6499" y="5738"/>
                    <a:pt x="6050" y="6187"/>
                    <a:pt x="5497" y="6775"/>
                  </a:cubicBezTo>
                  <a:lnTo>
                    <a:pt x="5497" y="6913"/>
                  </a:lnTo>
                  <a:cubicBezTo>
                    <a:pt x="5324" y="6913"/>
                    <a:pt x="5324" y="6913"/>
                    <a:pt x="5324" y="7051"/>
                  </a:cubicBezTo>
                  <a:lnTo>
                    <a:pt x="5324" y="6913"/>
                  </a:lnTo>
                  <a:cubicBezTo>
                    <a:pt x="5185" y="6775"/>
                    <a:pt x="5185" y="6464"/>
                    <a:pt x="5185" y="6325"/>
                  </a:cubicBezTo>
                  <a:lnTo>
                    <a:pt x="5185" y="6187"/>
                  </a:lnTo>
                  <a:lnTo>
                    <a:pt x="5324" y="6187"/>
                  </a:lnTo>
                  <a:cubicBezTo>
                    <a:pt x="5773" y="5600"/>
                    <a:pt x="6361" y="5047"/>
                    <a:pt x="6914" y="4459"/>
                  </a:cubicBezTo>
                  <a:cubicBezTo>
                    <a:pt x="7052" y="4459"/>
                    <a:pt x="7225" y="4321"/>
                    <a:pt x="7363" y="4182"/>
                  </a:cubicBezTo>
                  <a:close/>
                  <a:moveTo>
                    <a:pt x="4045" y="0"/>
                  </a:moveTo>
                  <a:cubicBezTo>
                    <a:pt x="3907" y="0"/>
                    <a:pt x="3768" y="0"/>
                    <a:pt x="3595" y="138"/>
                  </a:cubicBezTo>
                  <a:lnTo>
                    <a:pt x="3457" y="138"/>
                  </a:lnTo>
                  <a:cubicBezTo>
                    <a:pt x="3181" y="277"/>
                    <a:pt x="2904" y="415"/>
                    <a:pt x="2731" y="726"/>
                  </a:cubicBezTo>
                  <a:cubicBezTo>
                    <a:pt x="2455" y="864"/>
                    <a:pt x="2178" y="1002"/>
                    <a:pt x="2040" y="1279"/>
                  </a:cubicBezTo>
                  <a:cubicBezTo>
                    <a:pt x="1591" y="1590"/>
                    <a:pt x="1176" y="2005"/>
                    <a:pt x="727" y="2454"/>
                  </a:cubicBezTo>
                  <a:cubicBezTo>
                    <a:pt x="588" y="2592"/>
                    <a:pt x="450" y="2592"/>
                    <a:pt x="450" y="2731"/>
                  </a:cubicBezTo>
                  <a:cubicBezTo>
                    <a:pt x="312" y="2869"/>
                    <a:pt x="139" y="3007"/>
                    <a:pt x="139" y="3145"/>
                  </a:cubicBezTo>
                  <a:cubicBezTo>
                    <a:pt x="139" y="3318"/>
                    <a:pt x="1" y="3457"/>
                    <a:pt x="1" y="3595"/>
                  </a:cubicBezTo>
                  <a:cubicBezTo>
                    <a:pt x="1" y="4010"/>
                    <a:pt x="139" y="4459"/>
                    <a:pt x="139" y="5047"/>
                  </a:cubicBezTo>
                  <a:cubicBezTo>
                    <a:pt x="139" y="5047"/>
                    <a:pt x="312" y="5185"/>
                    <a:pt x="312" y="5323"/>
                  </a:cubicBezTo>
                  <a:lnTo>
                    <a:pt x="450" y="5323"/>
                  </a:lnTo>
                  <a:lnTo>
                    <a:pt x="450" y="5461"/>
                  </a:lnTo>
                  <a:cubicBezTo>
                    <a:pt x="1176" y="6049"/>
                    <a:pt x="1729" y="6464"/>
                    <a:pt x="2455" y="6913"/>
                  </a:cubicBezTo>
                  <a:cubicBezTo>
                    <a:pt x="3181" y="7328"/>
                    <a:pt x="3907" y="7777"/>
                    <a:pt x="4632" y="8054"/>
                  </a:cubicBezTo>
                  <a:lnTo>
                    <a:pt x="4909" y="8054"/>
                  </a:lnTo>
                  <a:lnTo>
                    <a:pt x="5047" y="8192"/>
                  </a:lnTo>
                  <a:cubicBezTo>
                    <a:pt x="5185" y="8192"/>
                    <a:pt x="5324" y="8192"/>
                    <a:pt x="5324" y="8054"/>
                  </a:cubicBezTo>
                  <a:cubicBezTo>
                    <a:pt x="5911" y="7639"/>
                    <a:pt x="6361" y="7190"/>
                    <a:pt x="6775" y="6775"/>
                  </a:cubicBezTo>
                  <a:cubicBezTo>
                    <a:pt x="7225" y="6325"/>
                    <a:pt x="7640" y="5738"/>
                    <a:pt x="8089" y="5323"/>
                  </a:cubicBezTo>
                  <a:cubicBezTo>
                    <a:pt x="8227" y="5185"/>
                    <a:pt x="8227" y="5047"/>
                    <a:pt x="8227" y="4874"/>
                  </a:cubicBezTo>
                  <a:lnTo>
                    <a:pt x="8227" y="4597"/>
                  </a:lnTo>
                  <a:lnTo>
                    <a:pt x="8227" y="3318"/>
                  </a:lnTo>
                  <a:lnTo>
                    <a:pt x="8227" y="3145"/>
                  </a:lnTo>
                  <a:cubicBezTo>
                    <a:pt x="8227" y="3007"/>
                    <a:pt x="8089" y="2869"/>
                    <a:pt x="8089" y="2869"/>
                  </a:cubicBezTo>
                  <a:cubicBezTo>
                    <a:pt x="6775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8"/>
            <p:cNvSpPr/>
            <p:nvPr/>
          </p:nvSpPr>
          <p:spPr>
            <a:xfrm>
              <a:off x="3517887" y="3957263"/>
              <a:ext cx="147757" cy="149481"/>
            </a:xfrm>
            <a:custGeom>
              <a:avLst/>
              <a:gdLst/>
              <a:ahLst/>
              <a:cxnLst/>
              <a:rect l="l" t="t" r="r" b="b"/>
              <a:pathLst>
                <a:path w="8227" h="8323" extrusionOk="0">
                  <a:moveTo>
                    <a:pt x="3906" y="1003"/>
                  </a:moveTo>
                  <a:cubicBezTo>
                    <a:pt x="4183" y="1141"/>
                    <a:pt x="4459" y="1279"/>
                    <a:pt x="4770" y="1452"/>
                  </a:cubicBezTo>
                  <a:cubicBezTo>
                    <a:pt x="5462" y="2005"/>
                    <a:pt x="6326" y="2593"/>
                    <a:pt x="7052" y="3319"/>
                  </a:cubicBezTo>
                  <a:cubicBezTo>
                    <a:pt x="6188" y="4045"/>
                    <a:pt x="5323" y="4736"/>
                    <a:pt x="4598" y="5600"/>
                  </a:cubicBezTo>
                  <a:cubicBezTo>
                    <a:pt x="3733" y="5185"/>
                    <a:pt x="3042" y="4909"/>
                    <a:pt x="2316" y="4321"/>
                  </a:cubicBezTo>
                  <a:cubicBezTo>
                    <a:pt x="1867" y="4045"/>
                    <a:pt x="1452" y="3734"/>
                    <a:pt x="1003" y="3319"/>
                  </a:cubicBezTo>
                  <a:cubicBezTo>
                    <a:pt x="1590" y="2869"/>
                    <a:pt x="2005" y="2316"/>
                    <a:pt x="2593" y="1867"/>
                  </a:cubicBezTo>
                  <a:cubicBezTo>
                    <a:pt x="2869" y="1591"/>
                    <a:pt x="3319" y="1279"/>
                    <a:pt x="3595" y="1141"/>
                  </a:cubicBezTo>
                  <a:lnTo>
                    <a:pt x="3733" y="1141"/>
                  </a:lnTo>
                  <a:cubicBezTo>
                    <a:pt x="3733" y="1003"/>
                    <a:pt x="3906" y="1003"/>
                    <a:pt x="3906" y="1003"/>
                  </a:cubicBezTo>
                  <a:close/>
                  <a:moveTo>
                    <a:pt x="865" y="4459"/>
                  </a:moveTo>
                  <a:cubicBezTo>
                    <a:pt x="1003" y="4459"/>
                    <a:pt x="1003" y="4598"/>
                    <a:pt x="1003" y="4598"/>
                  </a:cubicBezTo>
                  <a:cubicBezTo>
                    <a:pt x="1314" y="4736"/>
                    <a:pt x="1729" y="5047"/>
                    <a:pt x="2005" y="5324"/>
                  </a:cubicBezTo>
                  <a:cubicBezTo>
                    <a:pt x="2731" y="5773"/>
                    <a:pt x="3457" y="6049"/>
                    <a:pt x="4183" y="6464"/>
                  </a:cubicBezTo>
                  <a:cubicBezTo>
                    <a:pt x="4321" y="6637"/>
                    <a:pt x="4321" y="6775"/>
                    <a:pt x="4321" y="6914"/>
                  </a:cubicBezTo>
                  <a:lnTo>
                    <a:pt x="4321" y="7052"/>
                  </a:lnTo>
                  <a:cubicBezTo>
                    <a:pt x="3733" y="6914"/>
                    <a:pt x="3319" y="6464"/>
                    <a:pt x="2731" y="6188"/>
                  </a:cubicBezTo>
                  <a:cubicBezTo>
                    <a:pt x="2178" y="5773"/>
                    <a:pt x="1590" y="5324"/>
                    <a:pt x="1003" y="4909"/>
                  </a:cubicBezTo>
                  <a:cubicBezTo>
                    <a:pt x="1003" y="4736"/>
                    <a:pt x="1003" y="4598"/>
                    <a:pt x="865" y="4459"/>
                  </a:cubicBezTo>
                  <a:close/>
                  <a:moveTo>
                    <a:pt x="7190" y="4321"/>
                  </a:moveTo>
                  <a:cubicBezTo>
                    <a:pt x="7363" y="4459"/>
                    <a:pt x="7363" y="4598"/>
                    <a:pt x="7363" y="4736"/>
                  </a:cubicBezTo>
                  <a:cubicBezTo>
                    <a:pt x="7190" y="5047"/>
                    <a:pt x="6913" y="5185"/>
                    <a:pt x="6775" y="5324"/>
                  </a:cubicBezTo>
                  <a:cubicBezTo>
                    <a:pt x="6499" y="5773"/>
                    <a:pt x="6049" y="6188"/>
                    <a:pt x="5773" y="6464"/>
                  </a:cubicBezTo>
                  <a:lnTo>
                    <a:pt x="5323" y="6914"/>
                  </a:lnTo>
                  <a:cubicBezTo>
                    <a:pt x="5323" y="7052"/>
                    <a:pt x="5323" y="7052"/>
                    <a:pt x="5185" y="7052"/>
                  </a:cubicBezTo>
                  <a:lnTo>
                    <a:pt x="5185" y="6326"/>
                  </a:lnTo>
                  <a:cubicBezTo>
                    <a:pt x="5773" y="5600"/>
                    <a:pt x="6326" y="5185"/>
                    <a:pt x="6913" y="4598"/>
                  </a:cubicBezTo>
                  <a:cubicBezTo>
                    <a:pt x="7052" y="4459"/>
                    <a:pt x="7190" y="4321"/>
                    <a:pt x="7190" y="4321"/>
                  </a:cubicBezTo>
                  <a:close/>
                  <a:moveTo>
                    <a:pt x="3906" y="1"/>
                  </a:moveTo>
                  <a:cubicBezTo>
                    <a:pt x="3733" y="1"/>
                    <a:pt x="3733" y="139"/>
                    <a:pt x="3595" y="277"/>
                  </a:cubicBezTo>
                  <a:lnTo>
                    <a:pt x="3457" y="277"/>
                  </a:lnTo>
                  <a:cubicBezTo>
                    <a:pt x="3180" y="415"/>
                    <a:pt x="2869" y="588"/>
                    <a:pt x="2593" y="726"/>
                  </a:cubicBezTo>
                  <a:cubicBezTo>
                    <a:pt x="2316" y="865"/>
                    <a:pt x="2178" y="1141"/>
                    <a:pt x="1867" y="1279"/>
                  </a:cubicBezTo>
                  <a:cubicBezTo>
                    <a:pt x="1452" y="1729"/>
                    <a:pt x="1003" y="2144"/>
                    <a:pt x="726" y="2593"/>
                  </a:cubicBezTo>
                  <a:cubicBezTo>
                    <a:pt x="588" y="2593"/>
                    <a:pt x="450" y="2731"/>
                    <a:pt x="277" y="2869"/>
                  </a:cubicBezTo>
                  <a:cubicBezTo>
                    <a:pt x="139" y="2869"/>
                    <a:pt x="139" y="3181"/>
                    <a:pt x="139" y="3319"/>
                  </a:cubicBezTo>
                  <a:cubicBezTo>
                    <a:pt x="0" y="3319"/>
                    <a:pt x="0" y="3457"/>
                    <a:pt x="0" y="3595"/>
                  </a:cubicBezTo>
                  <a:cubicBezTo>
                    <a:pt x="0" y="4183"/>
                    <a:pt x="0" y="4598"/>
                    <a:pt x="139" y="5047"/>
                  </a:cubicBezTo>
                  <a:cubicBezTo>
                    <a:pt x="139" y="5185"/>
                    <a:pt x="139" y="5324"/>
                    <a:pt x="277" y="5324"/>
                  </a:cubicBezTo>
                  <a:cubicBezTo>
                    <a:pt x="277" y="5462"/>
                    <a:pt x="277" y="5462"/>
                    <a:pt x="450" y="5600"/>
                  </a:cubicBezTo>
                  <a:cubicBezTo>
                    <a:pt x="1003" y="6049"/>
                    <a:pt x="1729" y="6464"/>
                    <a:pt x="2316" y="6914"/>
                  </a:cubicBezTo>
                  <a:cubicBezTo>
                    <a:pt x="3042" y="7501"/>
                    <a:pt x="3733" y="7916"/>
                    <a:pt x="4598" y="8054"/>
                  </a:cubicBezTo>
                  <a:cubicBezTo>
                    <a:pt x="4598" y="8192"/>
                    <a:pt x="4770" y="8192"/>
                    <a:pt x="4770" y="8192"/>
                  </a:cubicBezTo>
                  <a:lnTo>
                    <a:pt x="5047" y="8192"/>
                  </a:lnTo>
                  <a:cubicBezTo>
                    <a:pt x="5047" y="8279"/>
                    <a:pt x="5082" y="8322"/>
                    <a:pt x="5133" y="8322"/>
                  </a:cubicBezTo>
                  <a:cubicBezTo>
                    <a:pt x="5185" y="8322"/>
                    <a:pt x="5254" y="8279"/>
                    <a:pt x="5323" y="8192"/>
                  </a:cubicBezTo>
                  <a:lnTo>
                    <a:pt x="6637" y="6914"/>
                  </a:lnTo>
                  <a:cubicBezTo>
                    <a:pt x="7190" y="6326"/>
                    <a:pt x="7639" y="5911"/>
                    <a:pt x="8054" y="5324"/>
                  </a:cubicBezTo>
                  <a:cubicBezTo>
                    <a:pt x="8227" y="5185"/>
                    <a:pt x="8227" y="5047"/>
                    <a:pt x="8054" y="4909"/>
                  </a:cubicBezTo>
                  <a:cubicBezTo>
                    <a:pt x="8227" y="4909"/>
                    <a:pt x="8227" y="4736"/>
                    <a:pt x="8227" y="4598"/>
                  </a:cubicBezTo>
                  <a:cubicBezTo>
                    <a:pt x="8227" y="4183"/>
                    <a:pt x="8054" y="3734"/>
                    <a:pt x="8054" y="3319"/>
                  </a:cubicBezTo>
                  <a:cubicBezTo>
                    <a:pt x="8054" y="3181"/>
                    <a:pt x="8054" y="3008"/>
                    <a:pt x="7916" y="2869"/>
                  </a:cubicBezTo>
                  <a:cubicBezTo>
                    <a:pt x="6775" y="1867"/>
                    <a:pt x="5462" y="865"/>
                    <a:pt x="4183" y="139"/>
                  </a:cubicBezTo>
                  <a:cubicBezTo>
                    <a:pt x="4045" y="139"/>
                    <a:pt x="4045" y="1"/>
                    <a:pt x="3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8"/>
            <p:cNvSpPr/>
            <p:nvPr/>
          </p:nvSpPr>
          <p:spPr>
            <a:xfrm>
              <a:off x="3272050" y="4309243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2"/>
                    <a:pt x="4460" y="1280"/>
                    <a:pt x="4771" y="1418"/>
                  </a:cubicBezTo>
                  <a:cubicBezTo>
                    <a:pt x="5497" y="2006"/>
                    <a:pt x="6361" y="2593"/>
                    <a:pt x="7052" y="3285"/>
                  </a:cubicBezTo>
                  <a:cubicBezTo>
                    <a:pt x="6188" y="4010"/>
                    <a:pt x="5324" y="4736"/>
                    <a:pt x="4632" y="5600"/>
                  </a:cubicBezTo>
                  <a:cubicBezTo>
                    <a:pt x="3907" y="5186"/>
                    <a:pt x="3042" y="4875"/>
                    <a:pt x="2317" y="4322"/>
                  </a:cubicBezTo>
                  <a:cubicBezTo>
                    <a:pt x="1867" y="4010"/>
                    <a:pt x="1452" y="3734"/>
                    <a:pt x="1003" y="3285"/>
                  </a:cubicBezTo>
                  <a:cubicBezTo>
                    <a:pt x="1591" y="2870"/>
                    <a:pt x="2040" y="2282"/>
                    <a:pt x="2593" y="1867"/>
                  </a:cubicBezTo>
                  <a:cubicBezTo>
                    <a:pt x="2904" y="1556"/>
                    <a:pt x="3319" y="1280"/>
                    <a:pt x="3595" y="1142"/>
                  </a:cubicBezTo>
                  <a:cubicBezTo>
                    <a:pt x="3595" y="1142"/>
                    <a:pt x="3768" y="1142"/>
                    <a:pt x="3768" y="1003"/>
                  </a:cubicBezTo>
                  <a:close/>
                  <a:moveTo>
                    <a:pt x="1003" y="4598"/>
                  </a:moveTo>
                  <a:cubicBezTo>
                    <a:pt x="1314" y="4736"/>
                    <a:pt x="1729" y="5013"/>
                    <a:pt x="2040" y="5186"/>
                  </a:cubicBezTo>
                  <a:cubicBezTo>
                    <a:pt x="2731" y="5739"/>
                    <a:pt x="3457" y="6050"/>
                    <a:pt x="4321" y="6465"/>
                  </a:cubicBezTo>
                  <a:lnTo>
                    <a:pt x="4321" y="6741"/>
                  </a:lnTo>
                  <a:lnTo>
                    <a:pt x="4321" y="7052"/>
                  </a:lnTo>
                  <a:cubicBezTo>
                    <a:pt x="3768" y="6741"/>
                    <a:pt x="3319" y="6465"/>
                    <a:pt x="2904" y="6188"/>
                  </a:cubicBezTo>
                  <a:cubicBezTo>
                    <a:pt x="2178" y="5739"/>
                    <a:pt x="1591" y="5324"/>
                    <a:pt x="1003" y="4875"/>
                  </a:cubicBezTo>
                  <a:lnTo>
                    <a:pt x="1003" y="4598"/>
                  </a:lnTo>
                  <a:close/>
                  <a:moveTo>
                    <a:pt x="7363" y="4322"/>
                  </a:moveTo>
                  <a:lnTo>
                    <a:pt x="7363" y="4598"/>
                  </a:lnTo>
                  <a:lnTo>
                    <a:pt x="7363" y="4736"/>
                  </a:lnTo>
                  <a:cubicBezTo>
                    <a:pt x="6637" y="5600"/>
                    <a:pt x="5911" y="6326"/>
                    <a:pt x="5185" y="7052"/>
                  </a:cubicBezTo>
                  <a:lnTo>
                    <a:pt x="5185" y="6741"/>
                  </a:lnTo>
                  <a:lnTo>
                    <a:pt x="5185" y="6326"/>
                  </a:lnTo>
                  <a:lnTo>
                    <a:pt x="5185" y="6188"/>
                  </a:lnTo>
                  <a:cubicBezTo>
                    <a:pt x="5773" y="5600"/>
                    <a:pt x="6361" y="5186"/>
                    <a:pt x="6914" y="4598"/>
                  </a:cubicBezTo>
                  <a:cubicBezTo>
                    <a:pt x="7052" y="4460"/>
                    <a:pt x="7225" y="4322"/>
                    <a:pt x="7363" y="4322"/>
                  </a:cubicBezTo>
                  <a:close/>
                  <a:moveTo>
                    <a:pt x="3907" y="1"/>
                  </a:moveTo>
                  <a:cubicBezTo>
                    <a:pt x="3907" y="1"/>
                    <a:pt x="3768" y="139"/>
                    <a:pt x="3595" y="139"/>
                  </a:cubicBezTo>
                  <a:cubicBezTo>
                    <a:pt x="3457" y="139"/>
                    <a:pt x="3457" y="277"/>
                    <a:pt x="3457" y="277"/>
                  </a:cubicBezTo>
                  <a:cubicBezTo>
                    <a:pt x="3181" y="416"/>
                    <a:pt x="2904" y="554"/>
                    <a:pt x="2593" y="692"/>
                  </a:cubicBezTo>
                  <a:cubicBezTo>
                    <a:pt x="2317" y="865"/>
                    <a:pt x="2178" y="1142"/>
                    <a:pt x="1867" y="1280"/>
                  </a:cubicBezTo>
                  <a:cubicBezTo>
                    <a:pt x="1452" y="1729"/>
                    <a:pt x="1176" y="2144"/>
                    <a:pt x="727" y="2420"/>
                  </a:cubicBezTo>
                  <a:cubicBezTo>
                    <a:pt x="588" y="2593"/>
                    <a:pt x="450" y="2732"/>
                    <a:pt x="312" y="2732"/>
                  </a:cubicBezTo>
                  <a:cubicBezTo>
                    <a:pt x="139" y="2870"/>
                    <a:pt x="139" y="3008"/>
                    <a:pt x="139" y="3285"/>
                  </a:cubicBezTo>
                  <a:cubicBezTo>
                    <a:pt x="1" y="3285"/>
                    <a:pt x="1" y="3457"/>
                    <a:pt x="1" y="3596"/>
                  </a:cubicBezTo>
                  <a:cubicBezTo>
                    <a:pt x="1" y="4010"/>
                    <a:pt x="1" y="4598"/>
                    <a:pt x="139" y="5013"/>
                  </a:cubicBezTo>
                  <a:cubicBezTo>
                    <a:pt x="139" y="5186"/>
                    <a:pt x="139" y="5186"/>
                    <a:pt x="312" y="5324"/>
                  </a:cubicBezTo>
                  <a:cubicBezTo>
                    <a:pt x="312" y="5462"/>
                    <a:pt x="450" y="5462"/>
                    <a:pt x="450" y="5600"/>
                  </a:cubicBezTo>
                  <a:cubicBezTo>
                    <a:pt x="1003" y="6050"/>
                    <a:pt x="1729" y="6465"/>
                    <a:pt x="2317" y="6914"/>
                  </a:cubicBezTo>
                  <a:cubicBezTo>
                    <a:pt x="3042" y="7329"/>
                    <a:pt x="3768" y="7778"/>
                    <a:pt x="4632" y="8055"/>
                  </a:cubicBezTo>
                  <a:lnTo>
                    <a:pt x="4771" y="8055"/>
                  </a:lnTo>
                  <a:cubicBezTo>
                    <a:pt x="4909" y="8193"/>
                    <a:pt x="4909" y="8193"/>
                    <a:pt x="5047" y="8193"/>
                  </a:cubicBezTo>
                  <a:lnTo>
                    <a:pt x="5324" y="8193"/>
                  </a:lnTo>
                  <a:cubicBezTo>
                    <a:pt x="5773" y="7778"/>
                    <a:pt x="6361" y="7329"/>
                    <a:pt x="6775" y="6741"/>
                  </a:cubicBezTo>
                  <a:cubicBezTo>
                    <a:pt x="7225" y="6326"/>
                    <a:pt x="7640" y="5739"/>
                    <a:pt x="8089" y="5324"/>
                  </a:cubicBezTo>
                  <a:cubicBezTo>
                    <a:pt x="8227" y="5186"/>
                    <a:pt x="8227" y="5013"/>
                    <a:pt x="8089" y="4875"/>
                  </a:cubicBezTo>
                  <a:cubicBezTo>
                    <a:pt x="8227" y="4875"/>
                    <a:pt x="8227" y="4736"/>
                    <a:pt x="8227" y="4598"/>
                  </a:cubicBezTo>
                  <a:cubicBezTo>
                    <a:pt x="8227" y="4149"/>
                    <a:pt x="8089" y="3734"/>
                    <a:pt x="8089" y="3285"/>
                  </a:cubicBezTo>
                  <a:cubicBezTo>
                    <a:pt x="8089" y="3146"/>
                    <a:pt x="8089" y="3008"/>
                    <a:pt x="7916" y="2870"/>
                  </a:cubicBezTo>
                  <a:cubicBezTo>
                    <a:pt x="6775" y="1867"/>
                    <a:pt x="5497" y="865"/>
                    <a:pt x="4183" y="139"/>
                  </a:cubicBezTo>
                  <a:cubicBezTo>
                    <a:pt x="4045" y="1"/>
                    <a:pt x="4045" y="1"/>
                    <a:pt x="39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8"/>
            <p:cNvSpPr/>
            <p:nvPr/>
          </p:nvSpPr>
          <p:spPr>
            <a:xfrm>
              <a:off x="3391251" y="4221096"/>
              <a:ext cx="150235" cy="147146"/>
            </a:xfrm>
            <a:custGeom>
              <a:avLst/>
              <a:gdLst/>
              <a:ahLst/>
              <a:cxnLst/>
              <a:rect l="l" t="t" r="r" b="b"/>
              <a:pathLst>
                <a:path w="8365" h="8193" extrusionOk="0">
                  <a:moveTo>
                    <a:pt x="3871" y="865"/>
                  </a:moveTo>
                  <a:cubicBezTo>
                    <a:pt x="4183" y="1003"/>
                    <a:pt x="4459" y="1141"/>
                    <a:pt x="4736" y="1452"/>
                  </a:cubicBezTo>
                  <a:cubicBezTo>
                    <a:pt x="5600" y="1867"/>
                    <a:pt x="6326" y="2593"/>
                    <a:pt x="7190" y="3181"/>
                  </a:cubicBezTo>
                  <a:cubicBezTo>
                    <a:pt x="6326" y="4045"/>
                    <a:pt x="5461" y="4736"/>
                    <a:pt x="4736" y="5462"/>
                  </a:cubicBezTo>
                  <a:cubicBezTo>
                    <a:pt x="3871" y="5185"/>
                    <a:pt x="3180" y="4736"/>
                    <a:pt x="2316" y="4321"/>
                  </a:cubicBezTo>
                  <a:cubicBezTo>
                    <a:pt x="1867" y="4045"/>
                    <a:pt x="1452" y="3595"/>
                    <a:pt x="1141" y="3319"/>
                  </a:cubicBezTo>
                  <a:cubicBezTo>
                    <a:pt x="1728" y="2731"/>
                    <a:pt x="2143" y="2317"/>
                    <a:pt x="2731" y="1729"/>
                  </a:cubicBezTo>
                  <a:cubicBezTo>
                    <a:pt x="3007" y="1452"/>
                    <a:pt x="3318" y="1280"/>
                    <a:pt x="3733" y="1003"/>
                  </a:cubicBezTo>
                  <a:cubicBezTo>
                    <a:pt x="3871" y="1003"/>
                    <a:pt x="3871" y="865"/>
                    <a:pt x="3871" y="865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4909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775"/>
                  </a:lnTo>
                  <a:cubicBezTo>
                    <a:pt x="4459" y="6914"/>
                    <a:pt x="4459" y="6914"/>
                    <a:pt x="4459" y="7052"/>
                  </a:cubicBez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728" y="5324"/>
                    <a:pt x="1141" y="4909"/>
                  </a:cubicBezTo>
                  <a:lnTo>
                    <a:pt x="1141" y="4736"/>
                  </a:lnTo>
                  <a:lnTo>
                    <a:pt x="1003" y="4736"/>
                  </a:lnTo>
                  <a:lnTo>
                    <a:pt x="1003" y="4460"/>
                  </a:lnTo>
                  <a:close/>
                  <a:moveTo>
                    <a:pt x="7328" y="4183"/>
                  </a:moveTo>
                  <a:lnTo>
                    <a:pt x="7328" y="4598"/>
                  </a:lnTo>
                  <a:lnTo>
                    <a:pt x="7328" y="4736"/>
                  </a:lnTo>
                  <a:lnTo>
                    <a:pt x="7501" y="4736"/>
                  </a:lnTo>
                  <a:cubicBezTo>
                    <a:pt x="6775" y="5462"/>
                    <a:pt x="6049" y="6326"/>
                    <a:pt x="5323" y="7052"/>
                  </a:cubicBezTo>
                  <a:lnTo>
                    <a:pt x="5323" y="6775"/>
                  </a:lnTo>
                  <a:cubicBezTo>
                    <a:pt x="5185" y="6637"/>
                    <a:pt x="5185" y="6464"/>
                    <a:pt x="5185" y="6326"/>
                  </a:cubicBezTo>
                  <a:lnTo>
                    <a:pt x="5185" y="6188"/>
                  </a:lnTo>
                  <a:lnTo>
                    <a:pt x="5323" y="6188"/>
                  </a:lnTo>
                  <a:cubicBezTo>
                    <a:pt x="5773" y="5600"/>
                    <a:pt x="6326" y="5047"/>
                    <a:pt x="7051" y="4460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"/>
                    <a:pt x="3733" y="139"/>
                  </a:cubicBezTo>
                  <a:lnTo>
                    <a:pt x="3457" y="139"/>
                  </a:lnTo>
                  <a:cubicBezTo>
                    <a:pt x="3180" y="277"/>
                    <a:pt x="2869" y="415"/>
                    <a:pt x="2731" y="588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591"/>
                    <a:pt x="1141" y="2005"/>
                    <a:pt x="726" y="2455"/>
                  </a:cubicBezTo>
                  <a:cubicBezTo>
                    <a:pt x="588" y="2593"/>
                    <a:pt x="588" y="2593"/>
                    <a:pt x="415" y="2731"/>
                  </a:cubicBezTo>
                  <a:cubicBezTo>
                    <a:pt x="277" y="2870"/>
                    <a:pt x="138" y="3008"/>
                    <a:pt x="277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138" y="4045"/>
                    <a:pt x="138" y="4460"/>
                    <a:pt x="138" y="4909"/>
                  </a:cubicBezTo>
                  <a:cubicBezTo>
                    <a:pt x="277" y="5047"/>
                    <a:pt x="277" y="5185"/>
                    <a:pt x="415" y="5324"/>
                  </a:cubicBezTo>
                  <a:cubicBezTo>
                    <a:pt x="415" y="5324"/>
                    <a:pt x="415" y="5462"/>
                    <a:pt x="588" y="5462"/>
                  </a:cubicBez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lnTo>
                    <a:pt x="5047" y="8193"/>
                  </a:lnTo>
                  <a:cubicBezTo>
                    <a:pt x="5185" y="8193"/>
                    <a:pt x="5323" y="8193"/>
                    <a:pt x="5461" y="8054"/>
                  </a:cubicBezTo>
                  <a:lnTo>
                    <a:pt x="6775" y="6775"/>
                  </a:lnTo>
                  <a:cubicBezTo>
                    <a:pt x="7190" y="6188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cubicBezTo>
                    <a:pt x="8192" y="4736"/>
                    <a:pt x="8365" y="4736"/>
                    <a:pt x="8192" y="4598"/>
                  </a:cubicBezTo>
                  <a:lnTo>
                    <a:pt x="8192" y="3319"/>
                  </a:lnTo>
                  <a:lnTo>
                    <a:pt x="8192" y="3181"/>
                  </a:lnTo>
                  <a:cubicBezTo>
                    <a:pt x="8192" y="3008"/>
                    <a:pt x="8192" y="2870"/>
                    <a:pt x="8054" y="2870"/>
                  </a:cubicBezTo>
                  <a:cubicBezTo>
                    <a:pt x="6913" y="1729"/>
                    <a:pt x="5600" y="727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8"/>
            <p:cNvSpPr/>
            <p:nvPr/>
          </p:nvSpPr>
          <p:spPr>
            <a:xfrm>
              <a:off x="3522844" y="4130469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141"/>
                    <a:pt x="4771" y="1314"/>
                  </a:cubicBezTo>
                  <a:cubicBezTo>
                    <a:pt x="5635" y="1867"/>
                    <a:pt x="6361" y="2593"/>
                    <a:pt x="7087" y="3180"/>
                  </a:cubicBezTo>
                  <a:cubicBezTo>
                    <a:pt x="6361" y="3906"/>
                    <a:pt x="5497" y="4597"/>
                    <a:pt x="4633" y="5461"/>
                  </a:cubicBez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3906"/>
                    <a:pt x="1453" y="3595"/>
                    <a:pt x="1176" y="3318"/>
                  </a:cubicBezTo>
                  <a:cubicBezTo>
                    <a:pt x="1591" y="2731"/>
                    <a:pt x="2179" y="2178"/>
                    <a:pt x="2766" y="1728"/>
                  </a:cubicBezTo>
                  <a:cubicBezTo>
                    <a:pt x="3043" y="1452"/>
                    <a:pt x="3319" y="1141"/>
                    <a:pt x="3630" y="1003"/>
                  </a:cubicBezTo>
                  <a:lnTo>
                    <a:pt x="3769" y="1003"/>
                  </a:lnTo>
                  <a:cubicBezTo>
                    <a:pt x="3907" y="1003"/>
                    <a:pt x="3907" y="864"/>
                    <a:pt x="3907" y="864"/>
                  </a:cubicBezTo>
                  <a:close/>
                  <a:moveTo>
                    <a:pt x="1038" y="4321"/>
                  </a:moveTo>
                  <a:cubicBezTo>
                    <a:pt x="1038" y="4321"/>
                    <a:pt x="1038" y="4459"/>
                    <a:pt x="1176" y="4459"/>
                  </a:cubicBezTo>
                  <a:cubicBezTo>
                    <a:pt x="1453" y="4770"/>
                    <a:pt x="1729" y="4908"/>
                    <a:pt x="2179" y="5185"/>
                  </a:cubicBezTo>
                  <a:cubicBezTo>
                    <a:pt x="2904" y="5634"/>
                    <a:pt x="3630" y="5911"/>
                    <a:pt x="4322" y="6326"/>
                  </a:cubicBezTo>
                  <a:lnTo>
                    <a:pt x="4322" y="6913"/>
                  </a:lnTo>
                  <a:cubicBezTo>
                    <a:pt x="3907" y="6775"/>
                    <a:pt x="3319" y="6498"/>
                    <a:pt x="2904" y="6049"/>
                  </a:cubicBezTo>
                  <a:cubicBezTo>
                    <a:pt x="2317" y="5773"/>
                    <a:pt x="1591" y="5185"/>
                    <a:pt x="1038" y="4770"/>
                  </a:cubicBezTo>
                  <a:lnTo>
                    <a:pt x="1038" y="4321"/>
                  </a:lnTo>
                  <a:close/>
                  <a:moveTo>
                    <a:pt x="7363" y="4183"/>
                  </a:moveTo>
                  <a:lnTo>
                    <a:pt x="7363" y="4597"/>
                  </a:lnTo>
                  <a:lnTo>
                    <a:pt x="7363" y="4770"/>
                  </a:lnTo>
                  <a:cubicBezTo>
                    <a:pt x="7363" y="4770"/>
                    <a:pt x="7225" y="4908"/>
                    <a:pt x="7225" y="5047"/>
                  </a:cubicBezTo>
                  <a:cubicBezTo>
                    <a:pt x="6499" y="5634"/>
                    <a:pt x="5912" y="6326"/>
                    <a:pt x="5359" y="6913"/>
                  </a:cubicBezTo>
                  <a:cubicBezTo>
                    <a:pt x="5186" y="6637"/>
                    <a:pt x="5186" y="6498"/>
                    <a:pt x="5186" y="6187"/>
                  </a:cubicBezTo>
                  <a:lnTo>
                    <a:pt x="5359" y="6187"/>
                  </a:lnTo>
                  <a:cubicBezTo>
                    <a:pt x="5773" y="5634"/>
                    <a:pt x="6361" y="5047"/>
                    <a:pt x="6914" y="4459"/>
                  </a:cubicBezTo>
                  <a:cubicBezTo>
                    <a:pt x="7087" y="4321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766" y="588"/>
                  </a:cubicBezTo>
                  <a:cubicBezTo>
                    <a:pt x="2455" y="726"/>
                    <a:pt x="2179" y="1003"/>
                    <a:pt x="2040" y="1141"/>
                  </a:cubicBezTo>
                  <a:lnTo>
                    <a:pt x="727" y="2454"/>
                  </a:lnTo>
                  <a:cubicBezTo>
                    <a:pt x="589" y="2454"/>
                    <a:pt x="450" y="2593"/>
                    <a:pt x="450" y="2731"/>
                  </a:cubicBezTo>
                  <a:cubicBezTo>
                    <a:pt x="312" y="2869"/>
                    <a:pt x="174" y="3042"/>
                    <a:pt x="174" y="3180"/>
                  </a:cubicBezTo>
                  <a:cubicBezTo>
                    <a:pt x="174" y="3180"/>
                    <a:pt x="1" y="3318"/>
                    <a:pt x="1" y="3457"/>
                  </a:cubicBezTo>
                  <a:cubicBezTo>
                    <a:pt x="1" y="4044"/>
                    <a:pt x="174" y="4459"/>
                    <a:pt x="174" y="4908"/>
                  </a:cubicBezTo>
                  <a:cubicBezTo>
                    <a:pt x="174" y="5047"/>
                    <a:pt x="312" y="5185"/>
                    <a:pt x="312" y="5185"/>
                  </a:cubicBezTo>
                  <a:lnTo>
                    <a:pt x="450" y="5185"/>
                  </a:lnTo>
                  <a:lnTo>
                    <a:pt x="450" y="5461"/>
                  </a:lnTo>
                  <a:cubicBezTo>
                    <a:pt x="1176" y="5911"/>
                    <a:pt x="1729" y="6498"/>
                    <a:pt x="2455" y="6913"/>
                  </a:cubicBezTo>
                  <a:cubicBezTo>
                    <a:pt x="3181" y="7363"/>
                    <a:pt x="3907" y="7777"/>
                    <a:pt x="4633" y="7916"/>
                  </a:cubicBezTo>
                  <a:cubicBezTo>
                    <a:pt x="4771" y="8054"/>
                    <a:pt x="4771" y="8054"/>
                    <a:pt x="4909" y="8054"/>
                  </a:cubicBezTo>
                  <a:lnTo>
                    <a:pt x="5047" y="8227"/>
                  </a:lnTo>
                  <a:cubicBezTo>
                    <a:pt x="5186" y="8227"/>
                    <a:pt x="5359" y="8227"/>
                    <a:pt x="5359" y="8054"/>
                  </a:cubicBezTo>
                  <a:cubicBezTo>
                    <a:pt x="5912" y="7639"/>
                    <a:pt x="6361" y="7190"/>
                    <a:pt x="6776" y="6775"/>
                  </a:cubicBezTo>
                  <a:cubicBezTo>
                    <a:pt x="7225" y="6187"/>
                    <a:pt x="7640" y="5773"/>
                    <a:pt x="8089" y="5185"/>
                  </a:cubicBezTo>
                  <a:cubicBezTo>
                    <a:pt x="8227" y="5047"/>
                    <a:pt x="8227" y="4908"/>
                    <a:pt x="8227" y="4770"/>
                  </a:cubicBezTo>
                  <a:lnTo>
                    <a:pt x="8227" y="4597"/>
                  </a:lnTo>
                  <a:lnTo>
                    <a:pt x="8227" y="3180"/>
                  </a:lnTo>
                  <a:cubicBezTo>
                    <a:pt x="8227" y="3042"/>
                    <a:pt x="8089" y="2869"/>
                    <a:pt x="8089" y="2731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8"/>
            <p:cNvSpPr/>
            <p:nvPr/>
          </p:nvSpPr>
          <p:spPr>
            <a:xfrm>
              <a:off x="3644523" y="4039825"/>
              <a:ext cx="147775" cy="147775"/>
            </a:xfrm>
            <a:custGeom>
              <a:avLst/>
              <a:gdLst/>
              <a:ahLst/>
              <a:cxnLst/>
              <a:rect l="l" t="t" r="r" b="b"/>
              <a:pathLst>
                <a:path w="8228" h="8228" extrusionOk="0">
                  <a:moveTo>
                    <a:pt x="3907" y="865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771"/>
                    <a:pt x="2317" y="4321"/>
                  </a:cubicBezTo>
                  <a:cubicBezTo>
                    <a:pt x="1867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729"/>
                  </a:cubicBezTo>
                  <a:cubicBezTo>
                    <a:pt x="2904" y="1591"/>
                    <a:pt x="3319" y="1314"/>
                    <a:pt x="3596" y="1176"/>
                  </a:cubicBezTo>
                  <a:cubicBezTo>
                    <a:pt x="3596" y="1003"/>
                    <a:pt x="3596" y="1003"/>
                    <a:pt x="3768" y="1003"/>
                  </a:cubicBezTo>
                  <a:cubicBezTo>
                    <a:pt x="3768" y="1003"/>
                    <a:pt x="3907" y="1003"/>
                    <a:pt x="3907" y="865"/>
                  </a:cubicBezTo>
                  <a:close/>
                  <a:moveTo>
                    <a:pt x="1003" y="4460"/>
                  </a:moveTo>
                  <a:cubicBezTo>
                    <a:pt x="1314" y="4771"/>
                    <a:pt x="1729" y="5047"/>
                    <a:pt x="2040" y="5185"/>
                  </a:cubicBezTo>
                  <a:cubicBezTo>
                    <a:pt x="2731" y="5635"/>
                    <a:pt x="3457" y="6050"/>
                    <a:pt x="4183" y="6361"/>
                  </a:cubicBezTo>
                  <a:cubicBezTo>
                    <a:pt x="4321" y="6637"/>
                    <a:pt x="4321" y="6775"/>
                    <a:pt x="4321" y="7052"/>
                  </a:cubicBezTo>
                  <a:cubicBezTo>
                    <a:pt x="3768" y="6775"/>
                    <a:pt x="3319" y="6499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1003" y="4632"/>
                    <a:pt x="865" y="4460"/>
                  </a:cubicBezTo>
                  <a:close/>
                  <a:moveTo>
                    <a:pt x="7363" y="4183"/>
                  </a:moveTo>
                  <a:lnTo>
                    <a:pt x="7363" y="4771"/>
                  </a:lnTo>
                  <a:cubicBezTo>
                    <a:pt x="7225" y="4909"/>
                    <a:pt x="7052" y="5047"/>
                    <a:pt x="7052" y="5185"/>
                  </a:cubicBezTo>
                  <a:cubicBezTo>
                    <a:pt x="6499" y="5773"/>
                    <a:pt x="5911" y="6499"/>
                    <a:pt x="5186" y="7052"/>
                  </a:cubicBezTo>
                  <a:lnTo>
                    <a:pt x="5186" y="6361"/>
                  </a:lnTo>
                  <a:lnTo>
                    <a:pt x="5186" y="6188"/>
                  </a:lnTo>
                  <a:cubicBezTo>
                    <a:pt x="5773" y="5635"/>
                    <a:pt x="6361" y="5047"/>
                    <a:pt x="6914" y="4632"/>
                  </a:cubicBezTo>
                  <a:cubicBezTo>
                    <a:pt x="7052" y="4460"/>
                    <a:pt x="7225" y="4321"/>
                    <a:pt x="7363" y="4183"/>
                  </a:cubicBezTo>
                  <a:close/>
                  <a:moveTo>
                    <a:pt x="3907" y="1"/>
                  </a:moveTo>
                  <a:cubicBezTo>
                    <a:pt x="3768" y="1"/>
                    <a:pt x="3768" y="139"/>
                    <a:pt x="3596" y="139"/>
                  </a:cubicBezTo>
                  <a:lnTo>
                    <a:pt x="3457" y="139"/>
                  </a:lnTo>
                  <a:cubicBezTo>
                    <a:pt x="3181" y="312"/>
                    <a:pt x="2904" y="450"/>
                    <a:pt x="2593" y="727"/>
                  </a:cubicBezTo>
                  <a:cubicBezTo>
                    <a:pt x="2317" y="865"/>
                    <a:pt x="2178" y="1003"/>
                    <a:pt x="1867" y="1314"/>
                  </a:cubicBezTo>
                  <a:lnTo>
                    <a:pt x="727" y="2455"/>
                  </a:lnTo>
                  <a:cubicBezTo>
                    <a:pt x="588" y="2593"/>
                    <a:pt x="450" y="2731"/>
                    <a:pt x="312" y="2731"/>
                  </a:cubicBezTo>
                  <a:cubicBezTo>
                    <a:pt x="139" y="2904"/>
                    <a:pt x="139" y="3042"/>
                    <a:pt x="139" y="3181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045"/>
                    <a:pt x="1" y="4460"/>
                    <a:pt x="139" y="5047"/>
                  </a:cubicBezTo>
                  <a:cubicBezTo>
                    <a:pt x="139" y="5185"/>
                    <a:pt x="139" y="5185"/>
                    <a:pt x="312" y="5324"/>
                  </a:cubicBezTo>
                  <a:cubicBezTo>
                    <a:pt x="312" y="5497"/>
                    <a:pt x="312" y="5497"/>
                    <a:pt x="450" y="5497"/>
                  </a:cubicBezTo>
                  <a:cubicBezTo>
                    <a:pt x="1003" y="6050"/>
                    <a:pt x="1729" y="6499"/>
                    <a:pt x="2317" y="6914"/>
                  </a:cubicBezTo>
                  <a:cubicBezTo>
                    <a:pt x="3042" y="7363"/>
                    <a:pt x="3768" y="7778"/>
                    <a:pt x="4632" y="8089"/>
                  </a:cubicBezTo>
                  <a:lnTo>
                    <a:pt x="4771" y="8089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24" y="8227"/>
                  </a:lnTo>
                  <a:cubicBezTo>
                    <a:pt x="5773" y="7778"/>
                    <a:pt x="6188" y="7363"/>
                    <a:pt x="6637" y="6775"/>
                  </a:cubicBezTo>
                  <a:cubicBezTo>
                    <a:pt x="7225" y="6361"/>
                    <a:pt x="7640" y="5773"/>
                    <a:pt x="8089" y="5324"/>
                  </a:cubicBezTo>
                  <a:cubicBezTo>
                    <a:pt x="8227" y="5185"/>
                    <a:pt x="8227" y="5047"/>
                    <a:pt x="8089" y="4909"/>
                  </a:cubicBezTo>
                  <a:cubicBezTo>
                    <a:pt x="8227" y="4771"/>
                    <a:pt x="8227" y="4771"/>
                    <a:pt x="8227" y="4632"/>
                  </a:cubicBezTo>
                  <a:cubicBezTo>
                    <a:pt x="8227" y="4183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6" y="1867"/>
                    <a:pt x="5497" y="865"/>
                    <a:pt x="41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8"/>
            <p:cNvSpPr/>
            <p:nvPr/>
          </p:nvSpPr>
          <p:spPr>
            <a:xfrm>
              <a:off x="3078370" y="4181997"/>
              <a:ext cx="44092" cy="39117"/>
            </a:xfrm>
            <a:custGeom>
              <a:avLst/>
              <a:gdLst/>
              <a:ahLst/>
              <a:cxnLst/>
              <a:rect l="l" t="t" r="r" b="b"/>
              <a:pathLst>
                <a:path w="2455" h="2178" extrusionOk="0">
                  <a:moveTo>
                    <a:pt x="139" y="0"/>
                  </a:moveTo>
                  <a:lnTo>
                    <a:pt x="0" y="173"/>
                  </a:lnTo>
                  <a:lnTo>
                    <a:pt x="0" y="449"/>
                  </a:lnTo>
                  <a:cubicBezTo>
                    <a:pt x="139" y="726"/>
                    <a:pt x="415" y="1175"/>
                    <a:pt x="553" y="1452"/>
                  </a:cubicBezTo>
                  <a:lnTo>
                    <a:pt x="553" y="1901"/>
                  </a:lnTo>
                  <a:cubicBezTo>
                    <a:pt x="553" y="2039"/>
                    <a:pt x="726" y="2178"/>
                    <a:pt x="864" y="2178"/>
                  </a:cubicBezTo>
                  <a:cubicBezTo>
                    <a:pt x="1141" y="2178"/>
                    <a:pt x="1141" y="2039"/>
                    <a:pt x="1141" y="1901"/>
                  </a:cubicBezTo>
                  <a:lnTo>
                    <a:pt x="1141" y="1452"/>
                  </a:lnTo>
                  <a:cubicBezTo>
                    <a:pt x="1418" y="1590"/>
                    <a:pt x="1729" y="1728"/>
                    <a:pt x="2005" y="1901"/>
                  </a:cubicBezTo>
                  <a:cubicBezTo>
                    <a:pt x="2045" y="1941"/>
                    <a:pt x="2084" y="1958"/>
                    <a:pt x="2124" y="1958"/>
                  </a:cubicBezTo>
                  <a:cubicBezTo>
                    <a:pt x="2225" y="1958"/>
                    <a:pt x="2331" y="1852"/>
                    <a:pt x="2454" y="1728"/>
                  </a:cubicBezTo>
                  <a:cubicBezTo>
                    <a:pt x="2454" y="1590"/>
                    <a:pt x="2454" y="1452"/>
                    <a:pt x="2282" y="1452"/>
                  </a:cubicBezTo>
                  <a:cubicBezTo>
                    <a:pt x="2143" y="1314"/>
                    <a:pt x="2005" y="1314"/>
                    <a:pt x="2005" y="1314"/>
                  </a:cubicBezTo>
                  <a:cubicBezTo>
                    <a:pt x="1590" y="1037"/>
                    <a:pt x="1141" y="726"/>
                    <a:pt x="726" y="311"/>
                  </a:cubicBezTo>
                  <a:lnTo>
                    <a:pt x="726" y="311"/>
                  </a:lnTo>
                  <a:lnTo>
                    <a:pt x="864" y="449"/>
                  </a:lnTo>
                  <a:cubicBezTo>
                    <a:pt x="726" y="311"/>
                    <a:pt x="553" y="173"/>
                    <a:pt x="553" y="173"/>
                  </a:cubicBezTo>
                  <a:lnTo>
                    <a:pt x="4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8"/>
            <p:cNvSpPr/>
            <p:nvPr/>
          </p:nvSpPr>
          <p:spPr>
            <a:xfrm>
              <a:off x="3194463" y="4094460"/>
              <a:ext cx="54634" cy="44092"/>
            </a:xfrm>
            <a:custGeom>
              <a:avLst/>
              <a:gdLst/>
              <a:ahLst/>
              <a:cxnLst/>
              <a:rect l="l" t="t" r="r" b="b"/>
              <a:pathLst>
                <a:path w="3042" h="2455" extrusionOk="0">
                  <a:moveTo>
                    <a:pt x="726" y="0"/>
                  </a:moveTo>
                  <a:cubicBezTo>
                    <a:pt x="588" y="0"/>
                    <a:pt x="449" y="0"/>
                    <a:pt x="449" y="139"/>
                  </a:cubicBezTo>
                  <a:cubicBezTo>
                    <a:pt x="138" y="139"/>
                    <a:pt x="138" y="415"/>
                    <a:pt x="0" y="553"/>
                  </a:cubicBezTo>
                  <a:cubicBezTo>
                    <a:pt x="0" y="726"/>
                    <a:pt x="138" y="1003"/>
                    <a:pt x="138" y="1279"/>
                  </a:cubicBezTo>
                  <a:cubicBezTo>
                    <a:pt x="311" y="1418"/>
                    <a:pt x="449" y="1418"/>
                    <a:pt x="588" y="1418"/>
                  </a:cubicBezTo>
                  <a:cubicBezTo>
                    <a:pt x="726" y="1279"/>
                    <a:pt x="726" y="1141"/>
                    <a:pt x="726" y="1003"/>
                  </a:cubicBezTo>
                  <a:lnTo>
                    <a:pt x="726" y="865"/>
                  </a:lnTo>
                  <a:lnTo>
                    <a:pt x="588" y="726"/>
                  </a:lnTo>
                  <a:lnTo>
                    <a:pt x="588" y="553"/>
                  </a:lnTo>
                  <a:lnTo>
                    <a:pt x="864" y="553"/>
                  </a:lnTo>
                  <a:cubicBezTo>
                    <a:pt x="1002" y="726"/>
                    <a:pt x="1175" y="726"/>
                    <a:pt x="1175" y="726"/>
                  </a:cubicBezTo>
                  <a:cubicBezTo>
                    <a:pt x="1314" y="726"/>
                    <a:pt x="1452" y="865"/>
                    <a:pt x="1452" y="865"/>
                  </a:cubicBezTo>
                  <a:cubicBezTo>
                    <a:pt x="1452" y="1003"/>
                    <a:pt x="1590" y="1003"/>
                    <a:pt x="1590" y="1141"/>
                  </a:cubicBezTo>
                  <a:lnTo>
                    <a:pt x="1728" y="1279"/>
                  </a:lnTo>
                  <a:lnTo>
                    <a:pt x="1728" y="1418"/>
                  </a:lnTo>
                  <a:cubicBezTo>
                    <a:pt x="1590" y="1590"/>
                    <a:pt x="1452" y="1867"/>
                    <a:pt x="1314" y="2005"/>
                  </a:cubicBezTo>
                  <a:lnTo>
                    <a:pt x="1314" y="2282"/>
                  </a:lnTo>
                  <a:cubicBezTo>
                    <a:pt x="1452" y="2455"/>
                    <a:pt x="1590" y="2455"/>
                    <a:pt x="1728" y="2455"/>
                  </a:cubicBezTo>
                  <a:cubicBezTo>
                    <a:pt x="1867" y="2143"/>
                    <a:pt x="2039" y="2005"/>
                    <a:pt x="2178" y="1867"/>
                  </a:cubicBezTo>
                  <a:cubicBezTo>
                    <a:pt x="2178" y="1729"/>
                    <a:pt x="2178" y="1729"/>
                    <a:pt x="2316" y="1729"/>
                  </a:cubicBezTo>
                  <a:lnTo>
                    <a:pt x="2178" y="1729"/>
                  </a:lnTo>
                  <a:cubicBezTo>
                    <a:pt x="2454" y="1590"/>
                    <a:pt x="2731" y="1279"/>
                    <a:pt x="2903" y="1003"/>
                  </a:cubicBezTo>
                  <a:cubicBezTo>
                    <a:pt x="3042" y="865"/>
                    <a:pt x="2903" y="726"/>
                    <a:pt x="2731" y="553"/>
                  </a:cubicBezTo>
                  <a:cubicBezTo>
                    <a:pt x="2592" y="553"/>
                    <a:pt x="2454" y="553"/>
                    <a:pt x="2454" y="726"/>
                  </a:cubicBezTo>
                  <a:cubicBezTo>
                    <a:pt x="2316" y="726"/>
                    <a:pt x="2316" y="865"/>
                    <a:pt x="2178" y="1003"/>
                  </a:cubicBezTo>
                  <a:cubicBezTo>
                    <a:pt x="2178" y="865"/>
                    <a:pt x="2039" y="726"/>
                    <a:pt x="2039" y="553"/>
                  </a:cubicBezTo>
                  <a:cubicBezTo>
                    <a:pt x="1728" y="415"/>
                    <a:pt x="1590" y="277"/>
                    <a:pt x="1452" y="139"/>
                  </a:cubicBezTo>
                  <a:cubicBezTo>
                    <a:pt x="1314" y="139"/>
                    <a:pt x="1002" y="0"/>
                    <a:pt x="8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8"/>
            <p:cNvSpPr/>
            <p:nvPr/>
          </p:nvSpPr>
          <p:spPr>
            <a:xfrm>
              <a:off x="3326685" y="4003815"/>
              <a:ext cx="49067" cy="40841"/>
            </a:xfrm>
            <a:custGeom>
              <a:avLst/>
              <a:gdLst/>
              <a:ahLst/>
              <a:cxnLst/>
              <a:rect l="l" t="t" r="r" b="b"/>
              <a:pathLst>
                <a:path w="2732" h="2274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416"/>
                    <a:pt x="0" y="416"/>
                    <a:pt x="0" y="589"/>
                  </a:cubicBezTo>
                  <a:cubicBezTo>
                    <a:pt x="0" y="727"/>
                    <a:pt x="139" y="865"/>
                    <a:pt x="139" y="1003"/>
                  </a:cubicBezTo>
                  <a:cubicBezTo>
                    <a:pt x="139" y="1142"/>
                    <a:pt x="277" y="1142"/>
                    <a:pt x="277" y="1142"/>
                  </a:cubicBezTo>
                  <a:cubicBezTo>
                    <a:pt x="346" y="1211"/>
                    <a:pt x="381" y="1245"/>
                    <a:pt x="415" y="1245"/>
                  </a:cubicBezTo>
                  <a:cubicBezTo>
                    <a:pt x="450" y="1245"/>
                    <a:pt x="484" y="1211"/>
                    <a:pt x="553" y="1142"/>
                  </a:cubicBezTo>
                  <a:lnTo>
                    <a:pt x="726" y="1003"/>
                  </a:lnTo>
                  <a:lnTo>
                    <a:pt x="726" y="865"/>
                  </a:lnTo>
                  <a:cubicBezTo>
                    <a:pt x="726" y="727"/>
                    <a:pt x="553" y="727"/>
                    <a:pt x="553" y="589"/>
                  </a:cubicBezTo>
                  <a:lnTo>
                    <a:pt x="726" y="589"/>
                  </a:lnTo>
                  <a:lnTo>
                    <a:pt x="865" y="727"/>
                  </a:lnTo>
                  <a:cubicBezTo>
                    <a:pt x="865" y="865"/>
                    <a:pt x="1003" y="865"/>
                    <a:pt x="1003" y="865"/>
                  </a:cubicBezTo>
                  <a:lnTo>
                    <a:pt x="1003" y="1003"/>
                  </a:lnTo>
                  <a:lnTo>
                    <a:pt x="1003" y="1142"/>
                  </a:lnTo>
                  <a:cubicBezTo>
                    <a:pt x="1003" y="1280"/>
                    <a:pt x="1003" y="1453"/>
                    <a:pt x="1141" y="1453"/>
                  </a:cubicBezTo>
                  <a:cubicBezTo>
                    <a:pt x="1279" y="1453"/>
                    <a:pt x="1418" y="1453"/>
                    <a:pt x="1590" y="1280"/>
                  </a:cubicBezTo>
                  <a:lnTo>
                    <a:pt x="1590" y="1142"/>
                  </a:lnTo>
                  <a:cubicBezTo>
                    <a:pt x="1590" y="1142"/>
                    <a:pt x="1590" y="1003"/>
                    <a:pt x="1729" y="1003"/>
                  </a:cubicBezTo>
                  <a:lnTo>
                    <a:pt x="1867" y="865"/>
                  </a:lnTo>
                  <a:lnTo>
                    <a:pt x="2005" y="865"/>
                  </a:lnTo>
                  <a:lnTo>
                    <a:pt x="2005" y="1003"/>
                  </a:lnTo>
                  <a:lnTo>
                    <a:pt x="2143" y="1003"/>
                  </a:lnTo>
                  <a:lnTo>
                    <a:pt x="2143" y="1142"/>
                  </a:lnTo>
                  <a:lnTo>
                    <a:pt x="2143" y="1280"/>
                  </a:lnTo>
                  <a:cubicBezTo>
                    <a:pt x="2005" y="1280"/>
                    <a:pt x="2005" y="1453"/>
                    <a:pt x="2005" y="1453"/>
                  </a:cubicBezTo>
                  <a:cubicBezTo>
                    <a:pt x="2005" y="1591"/>
                    <a:pt x="1867" y="1729"/>
                    <a:pt x="1867" y="1729"/>
                  </a:cubicBezTo>
                  <a:cubicBezTo>
                    <a:pt x="1729" y="1867"/>
                    <a:pt x="1729" y="2144"/>
                    <a:pt x="1867" y="2144"/>
                  </a:cubicBezTo>
                  <a:cubicBezTo>
                    <a:pt x="1936" y="2230"/>
                    <a:pt x="2005" y="2274"/>
                    <a:pt x="2074" y="2274"/>
                  </a:cubicBezTo>
                  <a:cubicBezTo>
                    <a:pt x="2143" y="2274"/>
                    <a:pt x="2213" y="2230"/>
                    <a:pt x="2282" y="2144"/>
                  </a:cubicBezTo>
                  <a:cubicBezTo>
                    <a:pt x="2455" y="1867"/>
                    <a:pt x="2731" y="1591"/>
                    <a:pt x="2731" y="1142"/>
                  </a:cubicBezTo>
                  <a:cubicBezTo>
                    <a:pt x="2731" y="1003"/>
                    <a:pt x="2731" y="865"/>
                    <a:pt x="2593" y="727"/>
                  </a:cubicBezTo>
                  <a:lnTo>
                    <a:pt x="2282" y="416"/>
                  </a:lnTo>
                  <a:cubicBezTo>
                    <a:pt x="2213" y="347"/>
                    <a:pt x="2109" y="312"/>
                    <a:pt x="1988" y="312"/>
                  </a:cubicBezTo>
                  <a:cubicBezTo>
                    <a:pt x="1867" y="312"/>
                    <a:pt x="1729" y="347"/>
                    <a:pt x="1590" y="416"/>
                  </a:cubicBezTo>
                  <a:lnTo>
                    <a:pt x="1279" y="416"/>
                  </a:lnTo>
                  <a:cubicBezTo>
                    <a:pt x="1279" y="277"/>
                    <a:pt x="1141" y="139"/>
                    <a:pt x="1141" y="139"/>
                  </a:cubicBezTo>
                  <a:cubicBezTo>
                    <a:pt x="1003" y="1"/>
                    <a:pt x="865" y="1"/>
                    <a:pt x="7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8"/>
            <p:cNvSpPr/>
            <p:nvPr/>
          </p:nvSpPr>
          <p:spPr>
            <a:xfrm>
              <a:off x="3191967" y="4267666"/>
              <a:ext cx="54652" cy="33531"/>
            </a:xfrm>
            <a:custGeom>
              <a:avLst/>
              <a:gdLst/>
              <a:ahLst/>
              <a:cxnLst/>
              <a:rect l="l" t="t" r="r" b="b"/>
              <a:pathLst>
                <a:path w="3043" h="1867" extrusionOk="0">
                  <a:moveTo>
                    <a:pt x="1453" y="0"/>
                  </a:moveTo>
                  <a:lnTo>
                    <a:pt x="1314" y="138"/>
                  </a:lnTo>
                  <a:cubicBezTo>
                    <a:pt x="1141" y="277"/>
                    <a:pt x="1141" y="415"/>
                    <a:pt x="1314" y="588"/>
                  </a:cubicBezTo>
                  <a:cubicBezTo>
                    <a:pt x="1314" y="726"/>
                    <a:pt x="1453" y="726"/>
                    <a:pt x="1591" y="864"/>
                  </a:cubicBezTo>
                  <a:cubicBezTo>
                    <a:pt x="1591" y="1002"/>
                    <a:pt x="1453" y="1002"/>
                    <a:pt x="1453" y="1141"/>
                  </a:cubicBezTo>
                  <a:cubicBezTo>
                    <a:pt x="1453" y="1141"/>
                    <a:pt x="1453" y="1279"/>
                    <a:pt x="1314" y="1279"/>
                  </a:cubicBezTo>
                  <a:cubicBezTo>
                    <a:pt x="1141" y="1279"/>
                    <a:pt x="1141" y="1279"/>
                    <a:pt x="1141" y="1141"/>
                  </a:cubicBezTo>
                  <a:cubicBezTo>
                    <a:pt x="865" y="1002"/>
                    <a:pt x="727" y="588"/>
                    <a:pt x="450" y="277"/>
                  </a:cubicBezTo>
                  <a:lnTo>
                    <a:pt x="277" y="138"/>
                  </a:lnTo>
                  <a:cubicBezTo>
                    <a:pt x="139" y="138"/>
                    <a:pt x="139" y="277"/>
                    <a:pt x="1" y="277"/>
                  </a:cubicBezTo>
                  <a:lnTo>
                    <a:pt x="1" y="415"/>
                  </a:lnTo>
                  <a:lnTo>
                    <a:pt x="1" y="726"/>
                  </a:lnTo>
                  <a:cubicBezTo>
                    <a:pt x="139" y="864"/>
                    <a:pt x="277" y="1141"/>
                    <a:pt x="450" y="1279"/>
                  </a:cubicBezTo>
                  <a:cubicBezTo>
                    <a:pt x="588" y="1590"/>
                    <a:pt x="865" y="1728"/>
                    <a:pt x="1003" y="1867"/>
                  </a:cubicBezTo>
                  <a:cubicBezTo>
                    <a:pt x="1141" y="1867"/>
                    <a:pt x="1453" y="1867"/>
                    <a:pt x="1591" y="1728"/>
                  </a:cubicBezTo>
                  <a:cubicBezTo>
                    <a:pt x="1867" y="1728"/>
                    <a:pt x="1867" y="1452"/>
                    <a:pt x="2006" y="1279"/>
                  </a:cubicBezTo>
                  <a:lnTo>
                    <a:pt x="2455" y="1728"/>
                  </a:lnTo>
                  <a:cubicBezTo>
                    <a:pt x="2495" y="1769"/>
                    <a:pt x="2548" y="1786"/>
                    <a:pt x="2602" y="1786"/>
                  </a:cubicBezTo>
                  <a:cubicBezTo>
                    <a:pt x="2731" y="1786"/>
                    <a:pt x="2870" y="1688"/>
                    <a:pt x="2870" y="1590"/>
                  </a:cubicBezTo>
                  <a:cubicBezTo>
                    <a:pt x="3042" y="1590"/>
                    <a:pt x="3042" y="1279"/>
                    <a:pt x="2870" y="1279"/>
                  </a:cubicBezTo>
                  <a:cubicBezTo>
                    <a:pt x="2593" y="1141"/>
                    <a:pt x="2455" y="864"/>
                    <a:pt x="2178" y="726"/>
                  </a:cubicBezTo>
                  <a:cubicBezTo>
                    <a:pt x="2006" y="588"/>
                    <a:pt x="1867" y="277"/>
                    <a:pt x="1729" y="138"/>
                  </a:cubicBezTo>
                  <a:cubicBezTo>
                    <a:pt x="1591" y="138"/>
                    <a:pt x="1591" y="0"/>
                    <a:pt x="14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8"/>
            <p:cNvSpPr/>
            <p:nvPr/>
          </p:nvSpPr>
          <p:spPr>
            <a:xfrm>
              <a:off x="3313646" y="4177022"/>
              <a:ext cx="46570" cy="39135"/>
            </a:xfrm>
            <a:custGeom>
              <a:avLst/>
              <a:gdLst/>
              <a:ahLst/>
              <a:cxnLst/>
              <a:rect l="l" t="t" r="r" b="b"/>
              <a:pathLst>
                <a:path w="2593" h="2179" extrusionOk="0">
                  <a:moveTo>
                    <a:pt x="865" y="1"/>
                  </a:moveTo>
                  <a:cubicBezTo>
                    <a:pt x="726" y="1"/>
                    <a:pt x="726" y="1"/>
                    <a:pt x="588" y="139"/>
                  </a:cubicBezTo>
                  <a:cubicBezTo>
                    <a:pt x="415" y="450"/>
                    <a:pt x="277" y="726"/>
                    <a:pt x="1" y="1003"/>
                  </a:cubicBezTo>
                  <a:lnTo>
                    <a:pt x="1" y="1314"/>
                  </a:lnTo>
                  <a:cubicBezTo>
                    <a:pt x="139" y="1314"/>
                    <a:pt x="139" y="1314"/>
                    <a:pt x="139" y="1452"/>
                  </a:cubicBezTo>
                  <a:cubicBezTo>
                    <a:pt x="277" y="1591"/>
                    <a:pt x="415" y="1729"/>
                    <a:pt x="588" y="1729"/>
                  </a:cubicBezTo>
                  <a:cubicBezTo>
                    <a:pt x="726" y="1867"/>
                    <a:pt x="726" y="1867"/>
                    <a:pt x="865" y="1867"/>
                  </a:cubicBezTo>
                  <a:cubicBezTo>
                    <a:pt x="1003" y="1867"/>
                    <a:pt x="1003" y="1729"/>
                    <a:pt x="1003" y="1591"/>
                  </a:cubicBezTo>
                  <a:lnTo>
                    <a:pt x="1141" y="1591"/>
                  </a:lnTo>
                  <a:cubicBezTo>
                    <a:pt x="1141" y="1591"/>
                    <a:pt x="1141" y="1452"/>
                    <a:pt x="1279" y="1452"/>
                  </a:cubicBezTo>
                  <a:lnTo>
                    <a:pt x="1279" y="1314"/>
                  </a:lnTo>
                  <a:lnTo>
                    <a:pt x="1452" y="1314"/>
                  </a:lnTo>
                  <a:lnTo>
                    <a:pt x="1591" y="1141"/>
                  </a:lnTo>
                  <a:lnTo>
                    <a:pt x="1729" y="1141"/>
                  </a:lnTo>
                  <a:cubicBezTo>
                    <a:pt x="1729" y="1314"/>
                    <a:pt x="1867" y="1314"/>
                    <a:pt x="1867" y="1314"/>
                  </a:cubicBezTo>
                  <a:lnTo>
                    <a:pt x="2005" y="1452"/>
                  </a:lnTo>
                  <a:lnTo>
                    <a:pt x="1867" y="1452"/>
                  </a:lnTo>
                  <a:lnTo>
                    <a:pt x="1867" y="1591"/>
                  </a:lnTo>
                  <a:cubicBezTo>
                    <a:pt x="1729" y="1729"/>
                    <a:pt x="1729" y="1729"/>
                    <a:pt x="1729" y="1867"/>
                  </a:cubicBezTo>
                  <a:lnTo>
                    <a:pt x="1729" y="2005"/>
                  </a:lnTo>
                  <a:cubicBezTo>
                    <a:pt x="1867" y="2178"/>
                    <a:pt x="1867" y="2178"/>
                    <a:pt x="2005" y="2178"/>
                  </a:cubicBezTo>
                  <a:lnTo>
                    <a:pt x="2144" y="2178"/>
                  </a:lnTo>
                  <a:cubicBezTo>
                    <a:pt x="2316" y="2005"/>
                    <a:pt x="2316" y="2005"/>
                    <a:pt x="2316" y="1867"/>
                  </a:cubicBezTo>
                  <a:cubicBezTo>
                    <a:pt x="2455" y="1867"/>
                    <a:pt x="2455" y="1729"/>
                    <a:pt x="2455" y="1729"/>
                  </a:cubicBezTo>
                  <a:cubicBezTo>
                    <a:pt x="2593" y="1591"/>
                    <a:pt x="2593" y="1452"/>
                    <a:pt x="2593" y="1314"/>
                  </a:cubicBezTo>
                  <a:cubicBezTo>
                    <a:pt x="2455" y="1141"/>
                    <a:pt x="2455" y="1003"/>
                    <a:pt x="2316" y="1003"/>
                  </a:cubicBezTo>
                  <a:cubicBezTo>
                    <a:pt x="2316" y="865"/>
                    <a:pt x="2144" y="726"/>
                    <a:pt x="2005" y="726"/>
                  </a:cubicBezTo>
                  <a:cubicBezTo>
                    <a:pt x="1867" y="588"/>
                    <a:pt x="1729" y="588"/>
                    <a:pt x="1729" y="588"/>
                  </a:cubicBezTo>
                  <a:lnTo>
                    <a:pt x="1591" y="588"/>
                  </a:lnTo>
                  <a:cubicBezTo>
                    <a:pt x="1452" y="588"/>
                    <a:pt x="1279" y="726"/>
                    <a:pt x="1279" y="726"/>
                  </a:cubicBezTo>
                  <a:cubicBezTo>
                    <a:pt x="1003" y="726"/>
                    <a:pt x="1003" y="865"/>
                    <a:pt x="865" y="1003"/>
                  </a:cubicBezTo>
                  <a:cubicBezTo>
                    <a:pt x="836" y="1003"/>
                    <a:pt x="813" y="1003"/>
                    <a:pt x="795" y="1004"/>
                  </a:cubicBezTo>
                  <a:lnTo>
                    <a:pt x="795" y="1004"/>
                  </a:lnTo>
                  <a:cubicBezTo>
                    <a:pt x="911" y="777"/>
                    <a:pt x="1026" y="565"/>
                    <a:pt x="1141" y="450"/>
                  </a:cubicBezTo>
                  <a:cubicBezTo>
                    <a:pt x="1141" y="277"/>
                    <a:pt x="1141" y="139"/>
                    <a:pt x="10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8"/>
            <p:cNvSpPr/>
            <p:nvPr/>
          </p:nvSpPr>
          <p:spPr>
            <a:xfrm>
              <a:off x="3450842" y="4083899"/>
              <a:ext cx="40985" cy="44092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1729" y="1314"/>
                  </a:moveTo>
                  <a:lnTo>
                    <a:pt x="1729" y="1453"/>
                  </a:lnTo>
                  <a:lnTo>
                    <a:pt x="1729" y="1591"/>
                  </a:lnTo>
                  <a:lnTo>
                    <a:pt x="1590" y="1591"/>
                  </a:lnTo>
                  <a:lnTo>
                    <a:pt x="1590" y="1729"/>
                  </a:lnTo>
                  <a:lnTo>
                    <a:pt x="1279" y="1729"/>
                  </a:lnTo>
                  <a:lnTo>
                    <a:pt x="1279" y="1591"/>
                  </a:lnTo>
                  <a:cubicBezTo>
                    <a:pt x="1418" y="1591"/>
                    <a:pt x="1418" y="1453"/>
                    <a:pt x="1418" y="1453"/>
                  </a:cubicBezTo>
                  <a:lnTo>
                    <a:pt x="1418" y="1314"/>
                  </a:lnTo>
                  <a:close/>
                  <a:moveTo>
                    <a:pt x="277" y="1"/>
                  </a:moveTo>
                  <a:lnTo>
                    <a:pt x="0" y="277"/>
                  </a:lnTo>
                  <a:lnTo>
                    <a:pt x="0" y="1141"/>
                  </a:lnTo>
                  <a:cubicBezTo>
                    <a:pt x="139" y="1453"/>
                    <a:pt x="277" y="1729"/>
                    <a:pt x="415" y="2006"/>
                  </a:cubicBezTo>
                  <a:cubicBezTo>
                    <a:pt x="726" y="2317"/>
                    <a:pt x="1003" y="2455"/>
                    <a:pt x="1279" y="2455"/>
                  </a:cubicBezTo>
                  <a:cubicBezTo>
                    <a:pt x="1418" y="2317"/>
                    <a:pt x="1590" y="2317"/>
                    <a:pt x="1729" y="2317"/>
                  </a:cubicBezTo>
                  <a:cubicBezTo>
                    <a:pt x="1867" y="2178"/>
                    <a:pt x="2005" y="2006"/>
                    <a:pt x="2143" y="1867"/>
                  </a:cubicBezTo>
                  <a:cubicBezTo>
                    <a:pt x="2143" y="1867"/>
                    <a:pt x="2282" y="1729"/>
                    <a:pt x="2282" y="1591"/>
                  </a:cubicBezTo>
                  <a:lnTo>
                    <a:pt x="2282" y="1314"/>
                  </a:lnTo>
                  <a:cubicBezTo>
                    <a:pt x="2282" y="1141"/>
                    <a:pt x="2143" y="1003"/>
                    <a:pt x="2143" y="1003"/>
                  </a:cubicBezTo>
                  <a:lnTo>
                    <a:pt x="1867" y="727"/>
                  </a:lnTo>
                  <a:lnTo>
                    <a:pt x="1279" y="727"/>
                  </a:lnTo>
                  <a:cubicBezTo>
                    <a:pt x="1279" y="727"/>
                    <a:pt x="1279" y="865"/>
                    <a:pt x="1141" y="865"/>
                  </a:cubicBezTo>
                  <a:lnTo>
                    <a:pt x="1003" y="1003"/>
                  </a:lnTo>
                  <a:lnTo>
                    <a:pt x="1003" y="1141"/>
                  </a:lnTo>
                  <a:cubicBezTo>
                    <a:pt x="865" y="1314"/>
                    <a:pt x="865" y="1453"/>
                    <a:pt x="865" y="1453"/>
                  </a:cubicBezTo>
                  <a:lnTo>
                    <a:pt x="726" y="1453"/>
                  </a:lnTo>
                  <a:cubicBezTo>
                    <a:pt x="726" y="1314"/>
                    <a:pt x="553" y="1141"/>
                    <a:pt x="553" y="1141"/>
                  </a:cubicBezTo>
                  <a:lnTo>
                    <a:pt x="553" y="865"/>
                  </a:lnTo>
                  <a:lnTo>
                    <a:pt x="553" y="588"/>
                  </a:lnTo>
                  <a:lnTo>
                    <a:pt x="553" y="450"/>
                  </a:lnTo>
                  <a:cubicBezTo>
                    <a:pt x="726" y="277"/>
                    <a:pt x="553" y="139"/>
                    <a:pt x="4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8"/>
            <p:cNvSpPr/>
            <p:nvPr/>
          </p:nvSpPr>
          <p:spPr>
            <a:xfrm>
              <a:off x="3313646" y="4347731"/>
              <a:ext cx="49067" cy="35417"/>
            </a:xfrm>
            <a:custGeom>
              <a:avLst/>
              <a:gdLst/>
              <a:ahLst/>
              <a:cxnLst/>
              <a:rect l="l" t="t" r="r" b="b"/>
              <a:pathLst>
                <a:path w="2732" h="1972" extrusionOk="0">
                  <a:moveTo>
                    <a:pt x="865" y="1"/>
                  </a:moveTo>
                  <a:cubicBezTo>
                    <a:pt x="865" y="139"/>
                    <a:pt x="726" y="139"/>
                    <a:pt x="726" y="139"/>
                  </a:cubicBezTo>
                  <a:lnTo>
                    <a:pt x="588" y="277"/>
                  </a:lnTo>
                  <a:cubicBezTo>
                    <a:pt x="415" y="277"/>
                    <a:pt x="415" y="450"/>
                    <a:pt x="415" y="450"/>
                  </a:cubicBezTo>
                  <a:cubicBezTo>
                    <a:pt x="277" y="589"/>
                    <a:pt x="139" y="727"/>
                    <a:pt x="139" y="727"/>
                  </a:cubicBezTo>
                  <a:cubicBezTo>
                    <a:pt x="1" y="865"/>
                    <a:pt x="1" y="1142"/>
                    <a:pt x="139" y="1142"/>
                  </a:cubicBezTo>
                  <a:cubicBezTo>
                    <a:pt x="208" y="1228"/>
                    <a:pt x="320" y="1271"/>
                    <a:pt x="415" y="1271"/>
                  </a:cubicBezTo>
                  <a:cubicBezTo>
                    <a:pt x="510" y="1271"/>
                    <a:pt x="588" y="1228"/>
                    <a:pt x="588" y="1142"/>
                  </a:cubicBezTo>
                  <a:cubicBezTo>
                    <a:pt x="726" y="1003"/>
                    <a:pt x="726" y="865"/>
                    <a:pt x="865" y="727"/>
                  </a:cubicBezTo>
                  <a:cubicBezTo>
                    <a:pt x="865" y="727"/>
                    <a:pt x="1003" y="727"/>
                    <a:pt x="1003" y="589"/>
                  </a:cubicBezTo>
                  <a:lnTo>
                    <a:pt x="1279" y="589"/>
                  </a:lnTo>
                  <a:cubicBezTo>
                    <a:pt x="1279" y="589"/>
                    <a:pt x="1279" y="727"/>
                    <a:pt x="1452" y="727"/>
                  </a:cubicBezTo>
                  <a:cubicBezTo>
                    <a:pt x="1591" y="865"/>
                    <a:pt x="1591" y="1003"/>
                    <a:pt x="1729" y="1142"/>
                  </a:cubicBezTo>
                  <a:cubicBezTo>
                    <a:pt x="1867" y="1453"/>
                    <a:pt x="2005" y="1591"/>
                    <a:pt x="2144" y="1867"/>
                  </a:cubicBezTo>
                  <a:cubicBezTo>
                    <a:pt x="2230" y="1937"/>
                    <a:pt x="2308" y="1971"/>
                    <a:pt x="2381" y="1971"/>
                  </a:cubicBezTo>
                  <a:cubicBezTo>
                    <a:pt x="2455" y="1971"/>
                    <a:pt x="2524" y="1937"/>
                    <a:pt x="2593" y="1867"/>
                  </a:cubicBezTo>
                  <a:cubicBezTo>
                    <a:pt x="2731" y="1867"/>
                    <a:pt x="2731" y="1729"/>
                    <a:pt x="2731" y="1729"/>
                  </a:cubicBezTo>
                  <a:lnTo>
                    <a:pt x="2731" y="1453"/>
                  </a:lnTo>
                  <a:cubicBezTo>
                    <a:pt x="2455" y="1142"/>
                    <a:pt x="2316" y="865"/>
                    <a:pt x="2144" y="727"/>
                  </a:cubicBezTo>
                  <a:cubicBezTo>
                    <a:pt x="2005" y="450"/>
                    <a:pt x="1729" y="139"/>
                    <a:pt x="1591" y="139"/>
                  </a:cubicBezTo>
                  <a:cubicBezTo>
                    <a:pt x="1452" y="1"/>
                    <a:pt x="1279" y="1"/>
                    <a:pt x="1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8"/>
            <p:cNvSpPr/>
            <p:nvPr/>
          </p:nvSpPr>
          <p:spPr>
            <a:xfrm>
              <a:off x="3440282" y="4254627"/>
              <a:ext cx="54652" cy="48169"/>
            </a:xfrm>
            <a:custGeom>
              <a:avLst/>
              <a:gdLst/>
              <a:ahLst/>
              <a:cxnLst/>
              <a:rect l="l" t="t" r="r" b="b"/>
              <a:pathLst>
                <a:path w="3043" h="2682" extrusionOk="0">
                  <a:moveTo>
                    <a:pt x="1141" y="588"/>
                  </a:moveTo>
                  <a:lnTo>
                    <a:pt x="1141" y="726"/>
                  </a:lnTo>
                  <a:lnTo>
                    <a:pt x="1314" y="726"/>
                  </a:lnTo>
                  <a:lnTo>
                    <a:pt x="1314" y="864"/>
                  </a:lnTo>
                  <a:lnTo>
                    <a:pt x="1314" y="1003"/>
                  </a:lnTo>
                  <a:cubicBezTo>
                    <a:pt x="1314" y="1141"/>
                    <a:pt x="1141" y="1141"/>
                    <a:pt x="1141" y="1141"/>
                  </a:cubicBezTo>
                  <a:lnTo>
                    <a:pt x="1003" y="1314"/>
                  </a:lnTo>
                  <a:lnTo>
                    <a:pt x="727" y="1314"/>
                  </a:lnTo>
                  <a:lnTo>
                    <a:pt x="727" y="1141"/>
                  </a:lnTo>
                  <a:lnTo>
                    <a:pt x="588" y="1141"/>
                  </a:lnTo>
                  <a:lnTo>
                    <a:pt x="588" y="1003"/>
                  </a:lnTo>
                  <a:cubicBezTo>
                    <a:pt x="588" y="864"/>
                    <a:pt x="588" y="864"/>
                    <a:pt x="727" y="864"/>
                  </a:cubicBezTo>
                  <a:lnTo>
                    <a:pt x="727" y="726"/>
                  </a:lnTo>
                  <a:cubicBezTo>
                    <a:pt x="727" y="726"/>
                    <a:pt x="865" y="726"/>
                    <a:pt x="865" y="588"/>
                  </a:cubicBezTo>
                  <a:close/>
                  <a:moveTo>
                    <a:pt x="2178" y="1314"/>
                  </a:moveTo>
                  <a:lnTo>
                    <a:pt x="2317" y="1452"/>
                  </a:lnTo>
                  <a:lnTo>
                    <a:pt x="2317" y="1590"/>
                  </a:lnTo>
                  <a:lnTo>
                    <a:pt x="2317" y="1728"/>
                  </a:lnTo>
                  <a:lnTo>
                    <a:pt x="2317" y="1867"/>
                  </a:lnTo>
                  <a:lnTo>
                    <a:pt x="2178" y="1867"/>
                  </a:lnTo>
                  <a:cubicBezTo>
                    <a:pt x="2178" y="2005"/>
                    <a:pt x="2006" y="2005"/>
                    <a:pt x="2006" y="2005"/>
                  </a:cubicBezTo>
                  <a:cubicBezTo>
                    <a:pt x="2006" y="2005"/>
                    <a:pt x="2006" y="2178"/>
                    <a:pt x="1867" y="2178"/>
                  </a:cubicBezTo>
                  <a:cubicBezTo>
                    <a:pt x="1729" y="2178"/>
                    <a:pt x="1729" y="2178"/>
                    <a:pt x="1729" y="2005"/>
                  </a:cubicBezTo>
                  <a:lnTo>
                    <a:pt x="1729" y="1867"/>
                  </a:lnTo>
                  <a:cubicBezTo>
                    <a:pt x="1729" y="1728"/>
                    <a:pt x="1729" y="1728"/>
                    <a:pt x="1867" y="1590"/>
                  </a:cubicBezTo>
                  <a:lnTo>
                    <a:pt x="1867" y="1452"/>
                  </a:lnTo>
                  <a:lnTo>
                    <a:pt x="2006" y="1452"/>
                  </a:lnTo>
                  <a:lnTo>
                    <a:pt x="2006" y="1314"/>
                  </a:lnTo>
                  <a:close/>
                  <a:moveTo>
                    <a:pt x="865" y="0"/>
                  </a:moveTo>
                  <a:lnTo>
                    <a:pt x="865" y="138"/>
                  </a:lnTo>
                  <a:lnTo>
                    <a:pt x="588" y="138"/>
                  </a:lnTo>
                  <a:cubicBezTo>
                    <a:pt x="139" y="450"/>
                    <a:pt x="1" y="864"/>
                    <a:pt x="1" y="1314"/>
                  </a:cubicBezTo>
                  <a:cubicBezTo>
                    <a:pt x="139" y="1452"/>
                    <a:pt x="139" y="1590"/>
                    <a:pt x="277" y="1728"/>
                  </a:cubicBezTo>
                  <a:cubicBezTo>
                    <a:pt x="450" y="1728"/>
                    <a:pt x="450" y="1867"/>
                    <a:pt x="588" y="1867"/>
                  </a:cubicBezTo>
                  <a:lnTo>
                    <a:pt x="1141" y="1867"/>
                  </a:lnTo>
                  <a:lnTo>
                    <a:pt x="1141" y="2005"/>
                  </a:lnTo>
                  <a:cubicBezTo>
                    <a:pt x="1141" y="2178"/>
                    <a:pt x="1141" y="2316"/>
                    <a:pt x="1314" y="2454"/>
                  </a:cubicBezTo>
                  <a:cubicBezTo>
                    <a:pt x="1314" y="2454"/>
                    <a:pt x="1453" y="2593"/>
                    <a:pt x="1591" y="2593"/>
                  </a:cubicBezTo>
                  <a:cubicBezTo>
                    <a:pt x="1684" y="2654"/>
                    <a:pt x="1785" y="2682"/>
                    <a:pt x="1888" y="2682"/>
                  </a:cubicBezTo>
                  <a:cubicBezTo>
                    <a:pt x="2246" y="2682"/>
                    <a:pt x="2624" y="2354"/>
                    <a:pt x="2731" y="2005"/>
                  </a:cubicBezTo>
                  <a:cubicBezTo>
                    <a:pt x="3043" y="1728"/>
                    <a:pt x="2870" y="1314"/>
                    <a:pt x="2731" y="1003"/>
                  </a:cubicBezTo>
                  <a:cubicBezTo>
                    <a:pt x="2593" y="864"/>
                    <a:pt x="2317" y="726"/>
                    <a:pt x="2178" y="726"/>
                  </a:cubicBezTo>
                  <a:cubicBezTo>
                    <a:pt x="2006" y="726"/>
                    <a:pt x="2006" y="726"/>
                    <a:pt x="1867" y="864"/>
                  </a:cubicBezTo>
                  <a:lnTo>
                    <a:pt x="1867" y="726"/>
                  </a:lnTo>
                  <a:cubicBezTo>
                    <a:pt x="1867" y="588"/>
                    <a:pt x="1729" y="588"/>
                    <a:pt x="1729" y="450"/>
                  </a:cubicBezTo>
                  <a:cubicBezTo>
                    <a:pt x="1591" y="277"/>
                    <a:pt x="1453" y="138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8"/>
            <p:cNvSpPr/>
            <p:nvPr/>
          </p:nvSpPr>
          <p:spPr>
            <a:xfrm>
              <a:off x="3569414" y="4166461"/>
              <a:ext cx="54652" cy="34178"/>
            </a:xfrm>
            <a:custGeom>
              <a:avLst/>
              <a:gdLst/>
              <a:ahLst/>
              <a:cxnLst/>
              <a:rect l="l" t="t" r="r" b="b"/>
              <a:pathLst>
                <a:path w="3043" h="1903" extrusionOk="0">
                  <a:moveTo>
                    <a:pt x="1037" y="589"/>
                  </a:moveTo>
                  <a:lnTo>
                    <a:pt x="1176" y="727"/>
                  </a:lnTo>
                  <a:lnTo>
                    <a:pt x="1176" y="865"/>
                  </a:lnTo>
                  <a:lnTo>
                    <a:pt x="1176" y="1038"/>
                  </a:lnTo>
                  <a:lnTo>
                    <a:pt x="1176" y="1176"/>
                  </a:lnTo>
                  <a:lnTo>
                    <a:pt x="1037" y="1176"/>
                  </a:lnTo>
                  <a:lnTo>
                    <a:pt x="1037" y="1314"/>
                  </a:lnTo>
                  <a:lnTo>
                    <a:pt x="864" y="1314"/>
                  </a:lnTo>
                  <a:lnTo>
                    <a:pt x="726" y="1176"/>
                  </a:lnTo>
                  <a:lnTo>
                    <a:pt x="588" y="1176"/>
                  </a:lnTo>
                  <a:lnTo>
                    <a:pt x="588" y="1038"/>
                  </a:lnTo>
                  <a:cubicBezTo>
                    <a:pt x="588" y="865"/>
                    <a:pt x="726" y="865"/>
                    <a:pt x="726" y="865"/>
                  </a:cubicBezTo>
                  <a:lnTo>
                    <a:pt x="726" y="727"/>
                  </a:lnTo>
                  <a:cubicBezTo>
                    <a:pt x="726" y="727"/>
                    <a:pt x="864" y="727"/>
                    <a:pt x="864" y="589"/>
                  </a:cubicBezTo>
                  <a:close/>
                  <a:moveTo>
                    <a:pt x="1037" y="1"/>
                  </a:moveTo>
                  <a:cubicBezTo>
                    <a:pt x="726" y="1"/>
                    <a:pt x="588" y="174"/>
                    <a:pt x="450" y="312"/>
                  </a:cubicBezTo>
                  <a:lnTo>
                    <a:pt x="0" y="727"/>
                  </a:lnTo>
                  <a:lnTo>
                    <a:pt x="0" y="1038"/>
                  </a:lnTo>
                  <a:cubicBezTo>
                    <a:pt x="0" y="1176"/>
                    <a:pt x="0" y="1314"/>
                    <a:pt x="173" y="1314"/>
                  </a:cubicBezTo>
                  <a:cubicBezTo>
                    <a:pt x="173" y="1453"/>
                    <a:pt x="173" y="1453"/>
                    <a:pt x="311" y="1591"/>
                  </a:cubicBezTo>
                  <a:cubicBezTo>
                    <a:pt x="311" y="1591"/>
                    <a:pt x="450" y="1729"/>
                    <a:pt x="588" y="1729"/>
                  </a:cubicBezTo>
                  <a:cubicBezTo>
                    <a:pt x="726" y="1902"/>
                    <a:pt x="726" y="1902"/>
                    <a:pt x="864" y="1902"/>
                  </a:cubicBezTo>
                  <a:cubicBezTo>
                    <a:pt x="1037" y="1902"/>
                    <a:pt x="1176" y="1902"/>
                    <a:pt x="1176" y="1729"/>
                  </a:cubicBezTo>
                  <a:cubicBezTo>
                    <a:pt x="1314" y="1729"/>
                    <a:pt x="1452" y="1729"/>
                    <a:pt x="1452" y="1591"/>
                  </a:cubicBezTo>
                  <a:cubicBezTo>
                    <a:pt x="1590" y="1591"/>
                    <a:pt x="1590" y="1453"/>
                    <a:pt x="1590" y="1314"/>
                  </a:cubicBezTo>
                  <a:cubicBezTo>
                    <a:pt x="1729" y="1314"/>
                    <a:pt x="1729" y="1176"/>
                    <a:pt x="1729" y="1038"/>
                  </a:cubicBezTo>
                  <a:lnTo>
                    <a:pt x="1729" y="865"/>
                  </a:lnTo>
                  <a:cubicBezTo>
                    <a:pt x="2040" y="1038"/>
                    <a:pt x="2178" y="1176"/>
                    <a:pt x="2454" y="1314"/>
                  </a:cubicBezTo>
                  <a:cubicBezTo>
                    <a:pt x="2524" y="1384"/>
                    <a:pt x="2601" y="1418"/>
                    <a:pt x="2679" y="1418"/>
                  </a:cubicBezTo>
                  <a:cubicBezTo>
                    <a:pt x="2757" y="1418"/>
                    <a:pt x="2835" y="1384"/>
                    <a:pt x="2904" y="1314"/>
                  </a:cubicBezTo>
                  <a:cubicBezTo>
                    <a:pt x="3042" y="1176"/>
                    <a:pt x="2904" y="865"/>
                    <a:pt x="2766" y="865"/>
                  </a:cubicBezTo>
                  <a:cubicBezTo>
                    <a:pt x="2316" y="589"/>
                    <a:pt x="1901" y="174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8"/>
            <p:cNvSpPr/>
            <p:nvPr/>
          </p:nvSpPr>
          <p:spPr>
            <a:xfrm>
              <a:off x="2951734" y="4112455"/>
              <a:ext cx="27946" cy="33549"/>
            </a:xfrm>
            <a:custGeom>
              <a:avLst/>
              <a:gdLst/>
              <a:ahLst/>
              <a:cxnLst/>
              <a:rect l="l" t="t" r="r" b="b"/>
              <a:pathLst>
                <a:path w="1556" h="1868" extrusionOk="0">
                  <a:moveTo>
                    <a:pt x="691" y="588"/>
                  </a:moveTo>
                  <a:lnTo>
                    <a:pt x="691" y="727"/>
                  </a:lnTo>
                  <a:lnTo>
                    <a:pt x="864" y="727"/>
                  </a:lnTo>
                  <a:lnTo>
                    <a:pt x="864" y="865"/>
                  </a:lnTo>
                  <a:cubicBezTo>
                    <a:pt x="1002" y="865"/>
                    <a:pt x="1002" y="1003"/>
                    <a:pt x="1002" y="1003"/>
                  </a:cubicBezTo>
                  <a:lnTo>
                    <a:pt x="1002" y="1141"/>
                  </a:lnTo>
                  <a:lnTo>
                    <a:pt x="864" y="1141"/>
                  </a:lnTo>
                  <a:lnTo>
                    <a:pt x="864" y="1280"/>
                  </a:lnTo>
                  <a:lnTo>
                    <a:pt x="691" y="1280"/>
                  </a:lnTo>
                  <a:cubicBezTo>
                    <a:pt x="691" y="1280"/>
                    <a:pt x="553" y="1280"/>
                    <a:pt x="553" y="1141"/>
                  </a:cubicBezTo>
                  <a:lnTo>
                    <a:pt x="553" y="1003"/>
                  </a:lnTo>
                  <a:lnTo>
                    <a:pt x="553" y="865"/>
                  </a:lnTo>
                  <a:lnTo>
                    <a:pt x="553" y="727"/>
                  </a:lnTo>
                  <a:lnTo>
                    <a:pt x="691" y="588"/>
                  </a:lnTo>
                  <a:close/>
                  <a:moveTo>
                    <a:pt x="553" y="1"/>
                  </a:moveTo>
                  <a:cubicBezTo>
                    <a:pt x="415" y="1"/>
                    <a:pt x="415" y="1"/>
                    <a:pt x="277" y="139"/>
                  </a:cubicBezTo>
                  <a:cubicBezTo>
                    <a:pt x="277" y="139"/>
                    <a:pt x="277" y="277"/>
                    <a:pt x="138" y="277"/>
                  </a:cubicBezTo>
                  <a:cubicBezTo>
                    <a:pt x="138" y="416"/>
                    <a:pt x="0" y="416"/>
                    <a:pt x="0" y="588"/>
                  </a:cubicBezTo>
                  <a:lnTo>
                    <a:pt x="0" y="1141"/>
                  </a:lnTo>
                  <a:cubicBezTo>
                    <a:pt x="0" y="1280"/>
                    <a:pt x="138" y="1453"/>
                    <a:pt x="277" y="1591"/>
                  </a:cubicBezTo>
                  <a:cubicBezTo>
                    <a:pt x="415" y="1729"/>
                    <a:pt x="553" y="1867"/>
                    <a:pt x="691" y="1867"/>
                  </a:cubicBezTo>
                  <a:cubicBezTo>
                    <a:pt x="1002" y="1867"/>
                    <a:pt x="1141" y="1729"/>
                    <a:pt x="1279" y="1591"/>
                  </a:cubicBezTo>
                  <a:cubicBezTo>
                    <a:pt x="1555" y="1453"/>
                    <a:pt x="1555" y="1141"/>
                    <a:pt x="1555" y="1003"/>
                  </a:cubicBezTo>
                  <a:cubicBezTo>
                    <a:pt x="1555" y="588"/>
                    <a:pt x="1141" y="139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8"/>
            <p:cNvSpPr/>
            <p:nvPr/>
          </p:nvSpPr>
          <p:spPr>
            <a:xfrm>
              <a:off x="2967251" y="4091981"/>
              <a:ext cx="33531" cy="36010"/>
            </a:xfrm>
            <a:custGeom>
              <a:avLst/>
              <a:gdLst/>
              <a:ahLst/>
              <a:cxnLst/>
              <a:rect l="l" t="t" r="r" b="b"/>
              <a:pathLst>
                <a:path w="1867" h="2005" extrusionOk="0">
                  <a:moveTo>
                    <a:pt x="277" y="0"/>
                  </a:moveTo>
                  <a:cubicBezTo>
                    <a:pt x="277" y="138"/>
                    <a:pt x="277" y="415"/>
                    <a:pt x="415" y="415"/>
                  </a:cubicBezTo>
                  <a:lnTo>
                    <a:pt x="415" y="553"/>
                  </a:lnTo>
                  <a:cubicBezTo>
                    <a:pt x="415" y="415"/>
                    <a:pt x="415" y="415"/>
                    <a:pt x="277" y="415"/>
                  </a:cubicBezTo>
                  <a:cubicBezTo>
                    <a:pt x="138" y="415"/>
                    <a:pt x="138" y="553"/>
                    <a:pt x="0" y="553"/>
                  </a:cubicBezTo>
                  <a:lnTo>
                    <a:pt x="0" y="864"/>
                  </a:lnTo>
                  <a:cubicBezTo>
                    <a:pt x="0" y="1003"/>
                    <a:pt x="138" y="1003"/>
                    <a:pt x="138" y="1141"/>
                  </a:cubicBezTo>
                  <a:cubicBezTo>
                    <a:pt x="415" y="1279"/>
                    <a:pt x="553" y="1556"/>
                    <a:pt x="691" y="1867"/>
                  </a:cubicBezTo>
                  <a:cubicBezTo>
                    <a:pt x="864" y="2005"/>
                    <a:pt x="1003" y="2005"/>
                    <a:pt x="1141" y="2005"/>
                  </a:cubicBezTo>
                  <a:cubicBezTo>
                    <a:pt x="1279" y="1867"/>
                    <a:pt x="1279" y="1867"/>
                    <a:pt x="1279" y="1728"/>
                  </a:cubicBezTo>
                  <a:lnTo>
                    <a:pt x="1279" y="1556"/>
                  </a:lnTo>
                  <a:lnTo>
                    <a:pt x="1141" y="1417"/>
                  </a:lnTo>
                  <a:lnTo>
                    <a:pt x="1556" y="1417"/>
                  </a:lnTo>
                  <a:cubicBezTo>
                    <a:pt x="1556" y="1417"/>
                    <a:pt x="1728" y="1417"/>
                    <a:pt x="1728" y="1279"/>
                  </a:cubicBezTo>
                  <a:cubicBezTo>
                    <a:pt x="1867" y="1279"/>
                    <a:pt x="1867" y="1003"/>
                    <a:pt x="1728" y="864"/>
                  </a:cubicBezTo>
                  <a:cubicBezTo>
                    <a:pt x="1417" y="553"/>
                    <a:pt x="1141" y="277"/>
                    <a:pt x="6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8"/>
            <p:cNvSpPr/>
            <p:nvPr/>
          </p:nvSpPr>
          <p:spPr>
            <a:xfrm>
              <a:off x="3326685" y="3838081"/>
              <a:ext cx="9950" cy="105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277" y="0"/>
                  </a:moveTo>
                  <a:cubicBezTo>
                    <a:pt x="139" y="0"/>
                    <a:pt x="139" y="0"/>
                    <a:pt x="0" y="138"/>
                  </a:cubicBezTo>
                  <a:lnTo>
                    <a:pt x="0" y="311"/>
                  </a:lnTo>
                  <a:lnTo>
                    <a:pt x="0" y="588"/>
                  </a:lnTo>
                  <a:lnTo>
                    <a:pt x="415" y="588"/>
                  </a:lnTo>
                  <a:cubicBezTo>
                    <a:pt x="415" y="449"/>
                    <a:pt x="553" y="449"/>
                    <a:pt x="553" y="311"/>
                  </a:cubicBezTo>
                  <a:cubicBezTo>
                    <a:pt x="553" y="311"/>
                    <a:pt x="553" y="138"/>
                    <a:pt x="415" y="13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8"/>
            <p:cNvSpPr/>
            <p:nvPr/>
          </p:nvSpPr>
          <p:spPr>
            <a:xfrm>
              <a:off x="3329163" y="3838081"/>
              <a:ext cx="28574" cy="29670"/>
            </a:xfrm>
            <a:custGeom>
              <a:avLst/>
              <a:gdLst/>
              <a:ahLst/>
              <a:cxnLst/>
              <a:rect l="l" t="t" r="r" b="b"/>
              <a:pathLst>
                <a:path w="1591" h="1652" extrusionOk="0">
                  <a:moveTo>
                    <a:pt x="1141" y="0"/>
                  </a:moveTo>
                  <a:cubicBezTo>
                    <a:pt x="727" y="449"/>
                    <a:pt x="415" y="726"/>
                    <a:pt x="1" y="1175"/>
                  </a:cubicBezTo>
                  <a:cubicBezTo>
                    <a:pt x="1" y="1314"/>
                    <a:pt x="1" y="1452"/>
                    <a:pt x="139" y="1590"/>
                  </a:cubicBezTo>
                  <a:cubicBezTo>
                    <a:pt x="185" y="1636"/>
                    <a:pt x="231" y="1651"/>
                    <a:pt x="278" y="1651"/>
                  </a:cubicBezTo>
                  <a:cubicBezTo>
                    <a:pt x="373" y="1651"/>
                    <a:pt x="473" y="1590"/>
                    <a:pt x="588" y="1590"/>
                  </a:cubicBezTo>
                  <a:cubicBezTo>
                    <a:pt x="727" y="1314"/>
                    <a:pt x="865" y="1175"/>
                    <a:pt x="1003" y="864"/>
                  </a:cubicBezTo>
                  <a:cubicBezTo>
                    <a:pt x="1141" y="726"/>
                    <a:pt x="1280" y="588"/>
                    <a:pt x="1452" y="588"/>
                  </a:cubicBezTo>
                  <a:cubicBezTo>
                    <a:pt x="1591" y="449"/>
                    <a:pt x="1591" y="311"/>
                    <a:pt x="1452" y="138"/>
                  </a:cubicBezTo>
                  <a:cubicBezTo>
                    <a:pt x="1452" y="0"/>
                    <a:pt x="1280" y="0"/>
                    <a:pt x="12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8"/>
            <p:cNvSpPr/>
            <p:nvPr/>
          </p:nvSpPr>
          <p:spPr>
            <a:xfrm>
              <a:off x="3349656" y="3856076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139" y="0"/>
                  </a:moveTo>
                  <a:cubicBezTo>
                    <a:pt x="0" y="173"/>
                    <a:pt x="0" y="173"/>
                    <a:pt x="0" y="312"/>
                  </a:cubicBezTo>
                  <a:lnTo>
                    <a:pt x="0" y="450"/>
                  </a:lnTo>
                  <a:cubicBezTo>
                    <a:pt x="139" y="450"/>
                    <a:pt x="139" y="588"/>
                    <a:pt x="311" y="588"/>
                  </a:cubicBezTo>
                  <a:cubicBezTo>
                    <a:pt x="311" y="588"/>
                    <a:pt x="450" y="588"/>
                    <a:pt x="450" y="450"/>
                  </a:cubicBezTo>
                  <a:cubicBezTo>
                    <a:pt x="588" y="450"/>
                    <a:pt x="588" y="450"/>
                    <a:pt x="588" y="312"/>
                  </a:cubicBezTo>
                  <a:lnTo>
                    <a:pt x="5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8"/>
            <p:cNvSpPr/>
            <p:nvPr/>
          </p:nvSpPr>
          <p:spPr>
            <a:xfrm>
              <a:off x="3450842" y="3910711"/>
              <a:ext cx="36028" cy="37051"/>
            </a:xfrm>
            <a:custGeom>
              <a:avLst/>
              <a:gdLst/>
              <a:ahLst/>
              <a:cxnLst/>
              <a:rect l="l" t="t" r="r" b="b"/>
              <a:pathLst>
                <a:path w="2006" h="2063" extrusionOk="0">
                  <a:moveTo>
                    <a:pt x="553" y="0"/>
                  </a:moveTo>
                  <a:cubicBezTo>
                    <a:pt x="415" y="0"/>
                    <a:pt x="277" y="138"/>
                    <a:pt x="415" y="415"/>
                  </a:cubicBezTo>
                  <a:cubicBezTo>
                    <a:pt x="415" y="588"/>
                    <a:pt x="415" y="726"/>
                    <a:pt x="553" y="1003"/>
                  </a:cubicBezTo>
                  <a:lnTo>
                    <a:pt x="277" y="1003"/>
                  </a:lnTo>
                  <a:cubicBezTo>
                    <a:pt x="139" y="1141"/>
                    <a:pt x="139" y="1141"/>
                    <a:pt x="0" y="1141"/>
                  </a:cubicBezTo>
                  <a:lnTo>
                    <a:pt x="0" y="1452"/>
                  </a:lnTo>
                  <a:cubicBezTo>
                    <a:pt x="0" y="1452"/>
                    <a:pt x="0" y="1590"/>
                    <a:pt x="139" y="1590"/>
                  </a:cubicBezTo>
                  <a:lnTo>
                    <a:pt x="277" y="1728"/>
                  </a:lnTo>
                  <a:cubicBezTo>
                    <a:pt x="415" y="1590"/>
                    <a:pt x="553" y="1590"/>
                    <a:pt x="726" y="1590"/>
                  </a:cubicBezTo>
                  <a:cubicBezTo>
                    <a:pt x="865" y="1590"/>
                    <a:pt x="865" y="1728"/>
                    <a:pt x="865" y="1867"/>
                  </a:cubicBezTo>
                  <a:cubicBezTo>
                    <a:pt x="962" y="1964"/>
                    <a:pt x="1060" y="2062"/>
                    <a:pt x="1158" y="2062"/>
                  </a:cubicBezTo>
                  <a:cubicBezTo>
                    <a:pt x="1198" y="2062"/>
                    <a:pt x="1239" y="2045"/>
                    <a:pt x="1279" y="2005"/>
                  </a:cubicBezTo>
                  <a:cubicBezTo>
                    <a:pt x="1418" y="2005"/>
                    <a:pt x="1418" y="1867"/>
                    <a:pt x="1418" y="1728"/>
                  </a:cubicBezTo>
                  <a:cubicBezTo>
                    <a:pt x="1418" y="1590"/>
                    <a:pt x="1279" y="1452"/>
                    <a:pt x="1279" y="1279"/>
                  </a:cubicBezTo>
                  <a:cubicBezTo>
                    <a:pt x="1418" y="1279"/>
                    <a:pt x="1418" y="1279"/>
                    <a:pt x="1590" y="1141"/>
                  </a:cubicBezTo>
                  <a:lnTo>
                    <a:pt x="1729" y="1141"/>
                  </a:lnTo>
                  <a:cubicBezTo>
                    <a:pt x="1867" y="1141"/>
                    <a:pt x="2005" y="1003"/>
                    <a:pt x="2005" y="864"/>
                  </a:cubicBezTo>
                  <a:cubicBezTo>
                    <a:pt x="2005" y="726"/>
                    <a:pt x="1867" y="588"/>
                    <a:pt x="1729" y="588"/>
                  </a:cubicBezTo>
                  <a:cubicBezTo>
                    <a:pt x="1418" y="588"/>
                    <a:pt x="1279" y="726"/>
                    <a:pt x="1141" y="726"/>
                  </a:cubicBezTo>
                  <a:cubicBezTo>
                    <a:pt x="1141" y="726"/>
                    <a:pt x="1003" y="726"/>
                    <a:pt x="1003" y="588"/>
                  </a:cubicBezTo>
                  <a:lnTo>
                    <a:pt x="1003" y="277"/>
                  </a:lnTo>
                  <a:cubicBezTo>
                    <a:pt x="1003" y="138"/>
                    <a:pt x="865" y="0"/>
                    <a:pt x="7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8"/>
            <p:cNvSpPr/>
            <p:nvPr/>
          </p:nvSpPr>
          <p:spPr>
            <a:xfrm>
              <a:off x="3577478" y="4003815"/>
              <a:ext cx="20510" cy="25324"/>
            </a:xfrm>
            <a:custGeom>
              <a:avLst/>
              <a:gdLst/>
              <a:ahLst/>
              <a:cxnLst/>
              <a:rect l="l" t="t" r="r" b="b"/>
              <a:pathLst>
                <a:path w="1142" h="1410" extrusionOk="0">
                  <a:moveTo>
                    <a:pt x="727" y="1"/>
                  </a:moveTo>
                  <a:cubicBezTo>
                    <a:pt x="727" y="1"/>
                    <a:pt x="727" y="139"/>
                    <a:pt x="588" y="139"/>
                  </a:cubicBezTo>
                  <a:cubicBezTo>
                    <a:pt x="415" y="416"/>
                    <a:pt x="139" y="589"/>
                    <a:pt x="1" y="865"/>
                  </a:cubicBezTo>
                  <a:lnTo>
                    <a:pt x="1" y="1142"/>
                  </a:lnTo>
                  <a:cubicBezTo>
                    <a:pt x="1" y="1142"/>
                    <a:pt x="1" y="1280"/>
                    <a:pt x="139" y="1280"/>
                  </a:cubicBezTo>
                  <a:cubicBezTo>
                    <a:pt x="208" y="1366"/>
                    <a:pt x="277" y="1409"/>
                    <a:pt x="351" y="1409"/>
                  </a:cubicBezTo>
                  <a:cubicBezTo>
                    <a:pt x="424" y="1409"/>
                    <a:pt x="502" y="1366"/>
                    <a:pt x="588" y="1280"/>
                  </a:cubicBezTo>
                  <a:cubicBezTo>
                    <a:pt x="727" y="1003"/>
                    <a:pt x="865" y="727"/>
                    <a:pt x="1003" y="589"/>
                  </a:cubicBezTo>
                  <a:cubicBezTo>
                    <a:pt x="1141" y="416"/>
                    <a:pt x="1141" y="277"/>
                    <a:pt x="1141" y="277"/>
                  </a:cubicBezTo>
                  <a:cubicBezTo>
                    <a:pt x="1141" y="139"/>
                    <a:pt x="1003" y="139"/>
                    <a:pt x="1003" y="139"/>
                  </a:cubicBezTo>
                  <a:cubicBezTo>
                    <a:pt x="1003" y="1"/>
                    <a:pt x="865" y="1"/>
                    <a:pt x="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8"/>
            <p:cNvSpPr/>
            <p:nvPr/>
          </p:nvSpPr>
          <p:spPr>
            <a:xfrm>
              <a:off x="3696679" y="4083899"/>
              <a:ext cx="20492" cy="20510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864" y="1"/>
                  </a:moveTo>
                  <a:cubicBezTo>
                    <a:pt x="692" y="1"/>
                    <a:pt x="692" y="1"/>
                    <a:pt x="553" y="139"/>
                  </a:cubicBezTo>
                  <a:cubicBezTo>
                    <a:pt x="415" y="277"/>
                    <a:pt x="277" y="450"/>
                    <a:pt x="138" y="727"/>
                  </a:cubicBezTo>
                  <a:cubicBezTo>
                    <a:pt x="0" y="865"/>
                    <a:pt x="0" y="1003"/>
                    <a:pt x="138" y="1141"/>
                  </a:cubicBezTo>
                  <a:cubicBezTo>
                    <a:pt x="277" y="1141"/>
                    <a:pt x="553" y="1141"/>
                    <a:pt x="553" y="1003"/>
                  </a:cubicBezTo>
                  <a:cubicBezTo>
                    <a:pt x="692" y="865"/>
                    <a:pt x="864" y="727"/>
                    <a:pt x="864" y="588"/>
                  </a:cubicBezTo>
                  <a:lnTo>
                    <a:pt x="1003" y="588"/>
                  </a:lnTo>
                  <a:cubicBezTo>
                    <a:pt x="1003" y="450"/>
                    <a:pt x="1141" y="450"/>
                    <a:pt x="1141" y="277"/>
                  </a:cubicBezTo>
                  <a:cubicBezTo>
                    <a:pt x="1141" y="277"/>
                    <a:pt x="1141" y="139"/>
                    <a:pt x="1003" y="139"/>
                  </a:cubicBezTo>
                  <a:cubicBezTo>
                    <a:pt x="1003" y="1"/>
                    <a:pt x="864" y="1"/>
                    <a:pt x="8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8"/>
            <p:cNvSpPr/>
            <p:nvPr/>
          </p:nvSpPr>
          <p:spPr>
            <a:xfrm>
              <a:off x="3712196" y="4088874"/>
              <a:ext cx="20492" cy="23599"/>
            </a:xfrm>
            <a:custGeom>
              <a:avLst/>
              <a:gdLst/>
              <a:ahLst/>
              <a:cxnLst/>
              <a:rect l="l" t="t" r="r" b="b"/>
              <a:pathLst>
                <a:path w="1141" h="1314" extrusionOk="0">
                  <a:moveTo>
                    <a:pt x="864" y="0"/>
                  </a:moveTo>
                  <a:cubicBezTo>
                    <a:pt x="692" y="0"/>
                    <a:pt x="553" y="0"/>
                    <a:pt x="553" y="173"/>
                  </a:cubicBezTo>
                  <a:cubicBezTo>
                    <a:pt x="415" y="311"/>
                    <a:pt x="277" y="588"/>
                    <a:pt x="139" y="864"/>
                  </a:cubicBezTo>
                  <a:cubicBezTo>
                    <a:pt x="0" y="1037"/>
                    <a:pt x="0" y="1176"/>
                    <a:pt x="139" y="1314"/>
                  </a:cubicBezTo>
                  <a:cubicBezTo>
                    <a:pt x="277" y="1314"/>
                    <a:pt x="553" y="1314"/>
                    <a:pt x="553" y="1176"/>
                  </a:cubicBezTo>
                  <a:cubicBezTo>
                    <a:pt x="692" y="864"/>
                    <a:pt x="864" y="726"/>
                    <a:pt x="1003" y="450"/>
                  </a:cubicBezTo>
                  <a:cubicBezTo>
                    <a:pt x="1141" y="450"/>
                    <a:pt x="1141" y="311"/>
                    <a:pt x="1141" y="173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8"/>
            <p:cNvSpPr/>
            <p:nvPr/>
          </p:nvSpPr>
          <p:spPr>
            <a:xfrm>
              <a:off x="3205006" y="3928707"/>
              <a:ext cx="31053" cy="27946"/>
            </a:xfrm>
            <a:custGeom>
              <a:avLst/>
              <a:gdLst/>
              <a:ahLst/>
              <a:cxnLst/>
              <a:rect l="l" t="t" r="r" b="b"/>
              <a:pathLst>
                <a:path w="1729" h="1556" extrusionOk="0">
                  <a:moveTo>
                    <a:pt x="277" y="1"/>
                  </a:moveTo>
                  <a:cubicBezTo>
                    <a:pt x="139" y="1"/>
                    <a:pt x="139" y="139"/>
                    <a:pt x="1" y="139"/>
                  </a:cubicBezTo>
                  <a:lnTo>
                    <a:pt x="1" y="450"/>
                  </a:lnTo>
                  <a:cubicBezTo>
                    <a:pt x="1" y="450"/>
                    <a:pt x="1" y="588"/>
                    <a:pt x="139" y="588"/>
                  </a:cubicBezTo>
                  <a:cubicBezTo>
                    <a:pt x="277" y="726"/>
                    <a:pt x="277" y="726"/>
                    <a:pt x="415" y="865"/>
                  </a:cubicBezTo>
                  <a:lnTo>
                    <a:pt x="277" y="1003"/>
                  </a:lnTo>
                  <a:cubicBezTo>
                    <a:pt x="277" y="1141"/>
                    <a:pt x="277" y="1452"/>
                    <a:pt x="415" y="1452"/>
                  </a:cubicBezTo>
                  <a:cubicBezTo>
                    <a:pt x="502" y="1521"/>
                    <a:pt x="580" y="1556"/>
                    <a:pt x="636" y="1556"/>
                  </a:cubicBezTo>
                  <a:cubicBezTo>
                    <a:pt x="692" y="1556"/>
                    <a:pt x="727" y="1521"/>
                    <a:pt x="727" y="1452"/>
                  </a:cubicBezTo>
                  <a:cubicBezTo>
                    <a:pt x="865" y="1314"/>
                    <a:pt x="865" y="1314"/>
                    <a:pt x="1003" y="1141"/>
                  </a:cubicBezTo>
                  <a:cubicBezTo>
                    <a:pt x="1003" y="1314"/>
                    <a:pt x="1141" y="1314"/>
                    <a:pt x="1280" y="1452"/>
                  </a:cubicBezTo>
                  <a:lnTo>
                    <a:pt x="1452" y="1452"/>
                  </a:lnTo>
                  <a:cubicBezTo>
                    <a:pt x="1591" y="1452"/>
                    <a:pt x="1591" y="1314"/>
                    <a:pt x="1729" y="1314"/>
                  </a:cubicBezTo>
                  <a:lnTo>
                    <a:pt x="1729" y="1141"/>
                  </a:lnTo>
                  <a:cubicBezTo>
                    <a:pt x="1729" y="1003"/>
                    <a:pt x="1591" y="865"/>
                    <a:pt x="1591" y="865"/>
                  </a:cubicBezTo>
                  <a:cubicBezTo>
                    <a:pt x="1452" y="865"/>
                    <a:pt x="1452" y="726"/>
                    <a:pt x="1280" y="726"/>
                  </a:cubicBezTo>
                  <a:cubicBezTo>
                    <a:pt x="1280" y="588"/>
                    <a:pt x="1452" y="588"/>
                    <a:pt x="1452" y="450"/>
                  </a:cubicBezTo>
                  <a:cubicBezTo>
                    <a:pt x="1591" y="450"/>
                    <a:pt x="1591" y="277"/>
                    <a:pt x="1591" y="277"/>
                  </a:cubicBezTo>
                  <a:cubicBezTo>
                    <a:pt x="1591" y="139"/>
                    <a:pt x="1452" y="139"/>
                    <a:pt x="1452" y="1"/>
                  </a:cubicBezTo>
                  <a:lnTo>
                    <a:pt x="1141" y="1"/>
                  </a:lnTo>
                  <a:cubicBezTo>
                    <a:pt x="1141" y="1"/>
                    <a:pt x="1003" y="1"/>
                    <a:pt x="1003" y="139"/>
                  </a:cubicBezTo>
                  <a:cubicBezTo>
                    <a:pt x="865" y="139"/>
                    <a:pt x="865" y="277"/>
                    <a:pt x="865" y="450"/>
                  </a:cubicBezTo>
                  <a:cubicBezTo>
                    <a:pt x="727" y="277"/>
                    <a:pt x="588" y="139"/>
                    <a:pt x="415" y="139"/>
                  </a:cubicBezTo>
                  <a:cubicBezTo>
                    <a:pt x="415" y="1"/>
                    <a:pt x="277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8"/>
            <p:cNvSpPr/>
            <p:nvPr/>
          </p:nvSpPr>
          <p:spPr>
            <a:xfrm>
              <a:off x="3067809" y="4011269"/>
              <a:ext cx="44092" cy="41613"/>
            </a:xfrm>
            <a:custGeom>
              <a:avLst/>
              <a:gdLst/>
              <a:ahLst/>
              <a:cxnLst/>
              <a:rect l="l" t="t" r="r" b="b"/>
              <a:pathLst>
                <a:path w="2455" h="2317" extrusionOk="0">
                  <a:moveTo>
                    <a:pt x="1003" y="1"/>
                  </a:moveTo>
                  <a:cubicBezTo>
                    <a:pt x="865" y="1"/>
                    <a:pt x="865" y="1"/>
                    <a:pt x="865" y="174"/>
                  </a:cubicBezTo>
                  <a:cubicBezTo>
                    <a:pt x="727" y="174"/>
                    <a:pt x="727" y="312"/>
                    <a:pt x="865" y="312"/>
                  </a:cubicBezTo>
                  <a:cubicBezTo>
                    <a:pt x="865" y="450"/>
                    <a:pt x="865" y="588"/>
                    <a:pt x="1003" y="727"/>
                  </a:cubicBezTo>
                  <a:cubicBezTo>
                    <a:pt x="727" y="865"/>
                    <a:pt x="450" y="1038"/>
                    <a:pt x="139" y="1176"/>
                  </a:cubicBezTo>
                  <a:cubicBezTo>
                    <a:pt x="1" y="1176"/>
                    <a:pt x="1" y="1452"/>
                    <a:pt x="1" y="1591"/>
                  </a:cubicBezTo>
                  <a:cubicBezTo>
                    <a:pt x="1" y="1591"/>
                    <a:pt x="139" y="1729"/>
                    <a:pt x="277" y="1729"/>
                  </a:cubicBezTo>
                  <a:cubicBezTo>
                    <a:pt x="588" y="1902"/>
                    <a:pt x="865" y="2040"/>
                    <a:pt x="1141" y="2178"/>
                  </a:cubicBezTo>
                  <a:cubicBezTo>
                    <a:pt x="1314" y="2317"/>
                    <a:pt x="1314" y="2317"/>
                    <a:pt x="1452" y="2317"/>
                  </a:cubicBezTo>
                  <a:lnTo>
                    <a:pt x="1591" y="2178"/>
                  </a:lnTo>
                  <a:cubicBezTo>
                    <a:pt x="1729" y="2040"/>
                    <a:pt x="1591" y="1902"/>
                    <a:pt x="1591" y="1729"/>
                  </a:cubicBezTo>
                  <a:cubicBezTo>
                    <a:pt x="1314" y="1591"/>
                    <a:pt x="1141" y="1591"/>
                    <a:pt x="1003" y="1452"/>
                  </a:cubicBezTo>
                  <a:cubicBezTo>
                    <a:pt x="1003" y="1314"/>
                    <a:pt x="1141" y="1314"/>
                    <a:pt x="1314" y="1314"/>
                  </a:cubicBezTo>
                  <a:cubicBezTo>
                    <a:pt x="1452" y="1176"/>
                    <a:pt x="1452" y="1176"/>
                    <a:pt x="1452" y="1038"/>
                  </a:cubicBezTo>
                  <a:cubicBezTo>
                    <a:pt x="1452" y="865"/>
                    <a:pt x="1591" y="865"/>
                    <a:pt x="1591" y="865"/>
                  </a:cubicBezTo>
                  <a:cubicBezTo>
                    <a:pt x="1729" y="1038"/>
                    <a:pt x="1867" y="1176"/>
                    <a:pt x="2006" y="1176"/>
                  </a:cubicBezTo>
                  <a:cubicBezTo>
                    <a:pt x="2092" y="1245"/>
                    <a:pt x="2170" y="1280"/>
                    <a:pt x="2226" y="1280"/>
                  </a:cubicBezTo>
                  <a:cubicBezTo>
                    <a:pt x="2282" y="1280"/>
                    <a:pt x="2317" y="1245"/>
                    <a:pt x="2317" y="1176"/>
                  </a:cubicBezTo>
                  <a:cubicBezTo>
                    <a:pt x="2455" y="1038"/>
                    <a:pt x="2455" y="727"/>
                    <a:pt x="2317" y="727"/>
                  </a:cubicBezTo>
                  <a:cubicBezTo>
                    <a:pt x="2006" y="450"/>
                    <a:pt x="1591" y="312"/>
                    <a:pt x="1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87" name="Google Shape;1687;p8"/>
          <p:cNvSpPr/>
          <p:nvPr/>
        </p:nvSpPr>
        <p:spPr>
          <a:xfrm>
            <a:off x="1683580" y="3318690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8" name="Google Shape;1688;p8"/>
          <p:cNvSpPr/>
          <p:nvPr/>
        </p:nvSpPr>
        <p:spPr>
          <a:xfrm>
            <a:off x="1333212" y="3770171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9" name="Google Shape;1689;p8"/>
          <p:cNvSpPr/>
          <p:nvPr/>
        </p:nvSpPr>
        <p:spPr>
          <a:xfrm>
            <a:off x="1624211" y="4470040"/>
            <a:ext cx="59344" cy="47205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0" name="Google Shape;1690;p8"/>
          <p:cNvSpPr/>
          <p:nvPr/>
        </p:nvSpPr>
        <p:spPr>
          <a:xfrm>
            <a:off x="1743350" y="4508705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1" name="Google Shape;1691;p8"/>
          <p:cNvSpPr/>
          <p:nvPr/>
        </p:nvSpPr>
        <p:spPr>
          <a:xfrm>
            <a:off x="509702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2" name="Google Shape;1692;p8"/>
          <p:cNvSpPr/>
          <p:nvPr/>
        </p:nvSpPr>
        <p:spPr>
          <a:xfrm>
            <a:off x="573768" y="4876910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3" name="Google Shape;1693;p8"/>
          <p:cNvSpPr/>
          <p:nvPr/>
        </p:nvSpPr>
        <p:spPr>
          <a:xfrm>
            <a:off x="654242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4" name="Google Shape;1694;p8"/>
          <p:cNvSpPr/>
          <p:nvPr/>
        </p:nvSpPr>
        <p:spPr>
          <a:xfrm>
            <a:off x="1109578" y="2721404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5" name="Google Shape;1695;p8"/>
          <p:cNvSpPr/>
          <p:nvPr/>
        </p:nvSpPr>
        <p:spPr>
          <a:xfrm>
            <a:off x="1506177" y="15146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6" name="Google Shape;1696;p8"/>
          <p:cNvSpPr/>
          <p:nvPr/>
        </p:nvSpPr>
        <p:spPr>
          <a:xfrm>
            <a:off x="433499" y="1842469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7" name="Google Shape;1697;p8"/>
          <p:cNvSpPr/>
          <p:nvPr/>
        </p:nvSpPr>
        <p:spPr>
          <a:xfrm>
            <a:off x="361340" y="39453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8" name="Google Shape;1698;p8"/>
          <p:cNvSpPr/>
          <p:nvPr/>
        </p:nvSpPr>
        <p:spPr>
          <a:xfrm>
            <a:off x="382697" y="41955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9" name="Google Shape;1699;p8"/>
          <p:cNvSpPr/>
          <p:nvPr/>
        </p:nvSpPr>
        <p:spPr>
          <a:xfrm flipH="1">
            <a:off x="10447040" y="3318690"/>
            <a:ext cx="59344" cy="46981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0" name="Google Shape;1700;p8"/>
          <p:cNvSpPr/>
          <p:nvPr/>
        </p:nvSpPr>
        <p:spPr>
          <a:xfrm flipH="1">
            <a:off x="10801680" y="3770171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1" name="Google Shape;1701;p8"/>
          <p:cNvSpPr/>
          <p:nvPr/>
        </p:nvSpPr>
        <p:spPr>
          <a:xfrm flipH="1">
            <a:off x="10080734" y="4536022"/>
            <a:ext cx="53533" cy="42583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2" name="Google Shape;1702;p8"/>
          <p:cNvSpPr/>
          <p:nvPr/>
        </p:nvSpPr>
        <p:spPr>
          <a:xfrm flipH="1">
            <a:off x="9977116" y="4570900"/>
            <a:ext cx="49680" cy="38729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3" name="Google Shape;1703;p8"/>
          <p:cNvSpPr/>
          <p:nvPr/>
        </p:nvSpPr>
        <p:spPr>
          <a:xfrm flipH="1">
            <a:off x="11625189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4" name="Google Shape;1704;p8"/>
          <p:cNvSpPr/>
          <p:nvPr/>
        </p:nvSpPr>
        <p:spPr>
          <a:xfrm flipH="1">
            <a:off x="11561124" y="4876910"/>
            <a:ext cx="55073" cy="42935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5" name="Google Shape;1705;p8"/>
          <p:cNvSpPr/>
          <p:nvPr/>
        </p:nvSpPr>
        <p:spPr>
          <a:xfrm flipH="1">
            <a:off x="11480649" y="4991778"/>
            <a:ext cx="55073" cy="46981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6" name="Google Shape;1706;p8"/>
          <p:cNvSpPr/>
          <p:nvPr/>
        </p:nvSpPr>
        <p:spPr>
          <a:xfrm flipH="1">
            <a:off x="10965294" y="2721404"/>
            <a:ext cx="115092" cy="8879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7" name="Google Shape;1707;p8"/>
          <p:cNvSpPr/>
          <p:nvPr/>
        </p:nvSpPr>
        <p:spPr>
          <a:xfrm flipH="1">
            <a:off x="10446636" y="15146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8" name="Google Shape;1708;p8"/>
          <p:cNvSpPr/>
          <p:nvPr/>
        </p:nvSpPr>
        <p:spPr>
          <a:xfrm flipH="1">
            <a:off x="11523359" y="1842469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9" name="Google Shape;1709;p8"/>
          <p:cNvSpPr/>
          <p:nvPr/>
        </p:nvSpPr>
        <p:spPr>
          <a:xfrm flipH="1">
            <a:off x="11709484" y="3945380"/>
            <a:ext cx="119139" cy="88792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0" name="Google Shape;1710;p8"/>
          <p:cNvSpPr/>
          <p:nvPr/>
        </p:nvSpPr>
        <p:spPr>
          <a:xfrm flipH="1">
            <a:off x="11692177" y="4195571"/>
            <a:ext cx="115092" cy="9283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1" name="Google Shape;1711;p8"/>
          <p:cNvSpPr/>
          <p:nvPr/>
        </p:nvSpPr>
        <p:spPr>
          <a:xfrm>
            <a:off x="11540224" y="1074301"/>
            <a:ext cx="336939" cy="326593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2" name="Google Shape;1712;p8"/>
          <p:cNvSpPr/>
          <p:nvPr/>
        </p:nvSpPr>
        <p:spPr>
          <a:xfrm>
            <a:off x="9490267" y="5608260"/>
            <a:ext cx="403621" cy="467701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3" name="Google Shape;1713;p8"/>
          <p:cNvSpPr/>
          <p:nvPr/>
        </p:nvSpPr>
        <p:spPr>
          <a:xfrm rot="-5172461">
            <a:off x="3689866" y="5608251"/>
            <a:ext cx="403628" cy="467709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4" name="Google Shape;1714;p8"/>
          <p:cNvSpPr/>
          <p:nvPr/>
        </p:nvSpPr>
        <p:spPr>
          <a:xfrm flipH="1">
            <a:off x="11115502" y="427108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5" name="Google Shape;1715;p8"/>
          <p:cNvSpPr/>
          <p:nvPr/>
        </p:nvSpPr>
        <p:spPr>
          <a:xfrm flipH="1">
            <a:off x="709302" y="3090089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6" name="Google Shape;1716;p8"/>
          <p:cNvSpPr/>
          <p:nvPr/>
        </p:nvSpPr>
        <p:spPr>
          <a:xfrm flipH="1">
            <a:off x="4492585" y="6980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7" name="Google Shape;1717;p8"/>
          <p:cNvSpPr/>
          <p:nvPr/>
        </p:nvSpPr>
        <p:spPr>
          <a:xfrm flipH="1">
            <a:off x="6185541" y="1119253"/>
            <a:ext cx="233107" cy="236704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8" name="Google Shape;1718;p8"/>
          <p:cNvSpPr/>
          <p:nvPr/>
        </p:nvSpPr>
        <p:spPr>
          <a:xfrm>
            <a:off x="7470841" y="549501"/>
            <a:ext cx="336937" cy="326593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9" name="Google Shape;1719;p8"/>
          <p:cNvSpPr/>
          <p:nvPr/>
        </p:nvSpPr>
        <p:spPr>
          <a:xfrm flipH="1">
            <a:off x="2685169" y="469422"/>
            <a:ext cx="237153" cy="228612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0" name="Google Shape;1720;p8"/>
          <p:cNvSpPr/>
          <p:nvPr/>
        </p:nvSpPr>
        <p:spPr>
          <a:xfrm flipH="1">
            <a:off x="8387330" y="464645"/>
            <a:ext cx="119133" cy="91907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1" name="Google Shape;1721;p8"/>
          <p:cNvSpPr/>
          <p:nvPr/>
        </p:nvSpPr>
        <p:spPr>
          <a:xfrm flipH="1">
            <a:off x="5342469" y="420665"/>
            <a:ext cx="115099" cy="88812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5658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9"/>
          <p:cNvSpPr/>
          <p:nvPr/>
        </p:nvSpPr>
        <p:spPr>
          <a:xfrm rot="-4500010">
            <a:off x="10314135" y="-1438931"/>
            <a:ext cx="2789416" cy="3652105"/>
          </a:xfrm>
          <a:custGeom>
            <a:avLst/>
            <a:gdLst/>
            <a:ahLst/>
            <a:cxnLst/>
            <a:rect l="l" t="t" r="r" b="b"/>
            <a:pathLst>
              <a:path w="14974" h="13797" extrusionOk="0">
                <a:moveTo>
                  <a:pt x="8230" y="1"/>
                </a:moveTo>
                <a:cubicBezTo>
                  <a:pt x="6711" y="1"/>
                  <a:pt x="5230" y="620"/>
                  <a:pt x="4526" y="1934"/>
                </a:cubicBezTo>
                <a:cubicBezTo>
                  <a:pt x="3559" y="3725"/>
                  <a:pt x="4156" y="6262"/>
                  <a:pt x="2663" y="7605"/>
                </a:cubicBezTo>
                <a:cubicBezTo>
                  <a:pt x="2114" y="8053"/>
                  <a:pt x="1416" y="8298"/>
                  <a:pt x="944" y="8823"/>
                </a:cubicBezTo>
                <a:cubicBezTo>
                  <a:pt x="1" y="9868"/>
                  <a:pt x="496" y="11635"/>
                  <a:pt x="1589" y="12506"/>
                </a:cubicBezTo>
                <a:cubicBezTo>
                  <a:pt x="2657" y="13378"/>
                  <a:pt x="4048" y="13797"/>
                  <a:pt x="5410" y="13797"/>
                </a:cubicBezTo>
                <a:cubicBezTo>
                  <a:pt x="5447" y="13797"/>
                  <a:pt x="5485" y="13797"/>
                  <a:pt x="5523" y="13796"/>
                </a:cubicBezTo>
                <a:cubicBezTo>
                  <a:pt x="8508" y="13796"/>
                  <a:pt x="12908" y="11581"/>
                  <a:pt x="13952" y="8548"/>
                </a:cubicBezTo>
                <a:cubicBezTo>
                  <a:pt x="14973" y="5516"/>
                  <a:pt x="13409" y="1832"/>
                  <a:pt x="10520" y="489"/>
                </a:cubicBezTo>
                <a:cubicBezTo>
                  <a:pt x="9815" y="167"/>
                  <a:pt x="9017" y="1"/>
                  <a:pt x="82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4" name="Google Shape;1724;p9"/>
          <p:cNvSpPr/>
          <p:nvPr/>
        </p:nvSpPr>
        <p:spPr>
          <a:xfrm rot="650726">
            <a:off x="-1784895" y="4739375"/>
            <a:ext cx="3900405" cy="3108912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5" name="Google Shape;1725;p9"/>
          <p:cNvSpPr/>
          <p:nvPr/>
        </p:nvSpPr>
        <p:spPr>
          <a:xfrm rot="4867689">
            <a:off x="-1967167" y="-820512"/>
            <a:ext cx="3900413" cy="3108917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6" name="Google Shape;1726;p9"/>
          <p:cNvSpPr txBox="1">
            <a:spLocks noGrp="1"/>
          </p:cNvSpPr>
          <p:nvPr>
            <p:ph type="title"/>
          </p:nvPr>
        </p:nvSpPr>
        <p:spPr>
          <a:xfrm>
            <a:off x="4534987" y="3580500"/>
            <a:ext cx="3122000" cy="7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727" name="Google Shape;1727;p9"/>
          <p:cNvSpPr txBox="1">
            <a:spLocks noGrp="1"/>
          </p:cNvSpPr>
          <p:nvPr>
            <p:ph type="subTitle" idx="1"/>
          </p:nvPr>
        </p:nvSpPr>
        <p:spPr>
          <a:xfrm>
            <a:off x="4534987" y="4372067"/>
            <a:ext cx="3122000" cy="11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728" name="Google Shape;1728;p9"/>
          <p:cNvSpPr txBox="1">
            <a:spLocks noGrp="1"/>
          </p:cNvSpPr>
          <p:nvPr>
            <p:ph type="title" idx="2" hasCustomPrompt="1"/>
          </p:nvPr>
        </p:nvSpPr>
        <p:spPr>
          <a:xfrm>
            <a:off x="4534987" y="2044767"/>
            <a:ext cx="3122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729" name="Google Shape;1729;p9"/>
          <p:cNvGrpSpPr/>
          <p:nvPr/>
        </p:nvGrpSpPr>
        <p:grpSpPr>
          <a:xfrm flipH="1">
            <a:off x="-186035" y="4028155"/>
            <a:ext cx="3222160" cy="2990363"/>
            <a:chOff x="1810200" y="2024225"/>
            <a:chExt cx="465675" cy="432175"/>
          </a:xfrm>
        </p:grpSpPr>
        <p:sp>
          <p:nvSpPr>
            <p:cNvPr id="1730" name="Google Shape;1730;p9"/>
            <p:cNvSpPr/>
            <p:nvPr/>
          </p:nvSpPr>
          <p:spPr>
            <a:xfrm>
              <a:off x="1810200" y="2077325"/>
              <a:ext cx="201075" cy="168425"/>
            </a:xfrm>
            <a:custGeom>
              <a:avLst/>
              <a:gdLst/>
              <a:ahLst/>
              <a:cxnLst/>
              <a:rect l="l" t="t" r="r" b="b"/>
              <a:pathLst>
                <a:path w="8043" h="6737" extrusionOk="0">
                  <a:moveTo>
                    <a:pt x="3866" y="167"/>
                  </a:moveTo>
                  <a:cubicBezTo>
                    <a:pt x="4907" y="167"/>
                    <a:pt x="5978" y="609"/>
                    <a:pt x="6735" y="1378"/>
                  </a:cubicBezTo>
                  <a:cubicBezTo>
                    <a:pt x="7139" y="1808"/>
                    <a:pt x="7459" y="2315"/>
                    <a:pt x="7754" y="2822"/>
                  </a:cubicBezTo>
                  <a:cubicBezTo>
                    <a:pt x="7915" y="3065"/>
                    <a:pt x="7940" y="3065"/>
                    <a:pt x="7722" y="3168"/>
                  </a:cubicBezTo>
                  <a:cubicBezTo>
                    <a:pt x="7594" y="3251"/>
                    <a:pt x="7459" y="3328"/>
                    <a:pt x="7350" y="3386"/>
                  </a:cubicBezTo>
                  <a:cubicBezTo>
                    <a:pt x="6658" y="3758"/>
                    <a:pt x="5933" y="4130"/>
                    <a:pt x="5240" y="4476"/>
                  </a:cubicBezTo>
                  <a:cubicBezTo>
                    <a:pt x="3873" y="5188"/>
                    <a:pt x="2511" y="5869"/>
                    <a:pt x="1144" y="6580"/>
                  </a:cubicBezTo>
                  <a:lnTo>
                    <a:pt x="1144" y="6580"/>
                  </a:lnTo>
                  <a:cubicBezTo>
                    <a:pt x="293" y="5036"/>
                    <a:pt x="232" y="3013"/>
                    <a:pt x="1231" y="1539"/>
                  </a:cubicBezTo>
                  <a:cubicBezTo>
                    <a:pt x="1865" y="588"/>
                    <a:pt x="2851" y="167"/>
                    <a:pt x="3866" y="167"/>
                  </a:cubicBezTo>
                  <a:close/>
                  <a:moveTo>
                    <a:pt x="4011" y="1"/>
                  </a:moveTo>
                  <a:cubicBezTo>
                    <a:pt x="3242" y="1"/>
                    <a:pt x="2463" y="238"/>
                    <a:pt x="1847" y="686"/>
                  </a:cubicBezTo>
                  <a:cubicBezTo>
                    <a:pt x="37" y="2037"/>
                    <a:pt x="0" y="4844"/>
                    <a:pt x="1050" y="6660"/>
                  </a:cubicBezTo>
                  <a:lnTo>
                    <a:pt x="1050" y="6660"/>
                  </a:lnTo>
                  <a:cubicBezTo>
                    <a:pt x="1051" y="6694"/>
                    <a:pt x="1074" y="6734"/>
                    <a:pt x="1109" y="6735"/>
                  </a:cubicBezTo>
                  <a:lnTo>
                    <a:pt x="1109" y="6735"/>
                  </a:lnTo>
                  <a:cubicBezTo>
                    <a:pt x="1112" y="6736"/>
                    <a:pt x="1115" y="6736"/>
                    <a:pt x="1119" y="6736"/>
                  </a:cubicBezTo>
                  <a:cubicBezTo>
                    <a:pt x="1137" y="6736"/>
                    <a:pt x="1156" y="6727"/>
                    <a:pt x="1168" y="6711"/>
                  </a:cubicBezTo>
                  <a:lnTo>
                    <a:pt x="1168" y="6711"/>
                  </a:lnTo>
                  <a:cubicBezTo>
                    <a:pt x="3464" y="5541"/>
                    <a:pt x="5779" y="4421"/>
                    <a:pt x="8017" y="3168"/>
                  </a:cubicBezTo>
                  <a:cubicBezTo>
                    <a:pt x="8043" y="3142"/>
                    <a:pt x="8043" y="3117"/>
                    <a:pt x="8043" y="3065"/>
                  </a:cubicBezTo>
                  <a:cubicBezTo>
                    <a:pt x="7459" y="1859"/>
                    <a:pt x="6549" y="737"/>
                    <a:pt x="5266" y="230"/>
                  </a:cubicBezTo>
                  <a:cubicBezTo>
                    <a:pt x="4871" y="76"/>
                    <a:pt x="4443" y="1"/>
                    <a:pt x="40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1" name="Google Shape;1731;p9"/>
            <p:cNvSpPr/>
            <p:nvPr/>
          </p:nvSpPr>
          <p:spPr>
            <a:xfrm>
              <a:off x="1846250" y="2105025"/>
              <a:ext cx="119650" cy="100475"/>
            </a:xfrm>
            <a:custGeom>
              <a:avLst/>
              <a:gdLst/>
              <a:ahLst/>
              <a:cxnLst/>
              <a:rect l="l" t="t" r="r" b="b"/>
              <a:pathLst>
                <a:path w="4786" h="4019" extrusionOk="0">
                  <a:moveTo>
                    <a:pt x="2274" y="147"/>
                  </a:moveTo>
                  <a:cubicBezTo>
                    <a:pt x="2920" y="147"/>
                    <a:pt x="3588" y="446"/>
                    <a:pt x="4035" y="937"/>
                  </a:cubicBezTo>
                  <a:cubicBezTo>
                    <a:pt x="4279" y="1181"/>
                    <a:pt x="4439" y="1444"/>
                    <a:pt x="4600" y="1739"/>
                  </a:cubicBezTo>
                  <a:cubicBezTo>
                    <a:pt x="4677" y="1874"/>
                    <a:pt x="4388" y="1957"/>
                    <a:pt x="4279" y="2034"/>
                  </a:cubicBezTo>
                  <a:cubicBezTo>
                    <a:pt x="3849" y="2246"/>
                    <a:pt x="3394" y="2464"/>
                    <a:pt x="2971" y="2701"/>
                  </a:cubicBezTo>
                  <a:cubicBezTo>
                    <a:pt x="2219" y="3092"/>
                    <a:pt x="1468" y="3454"/>
                    <a:pt x="717" y="3843"/>
                  </a:cubicBezTo>
                  <a:lnTo>
                    <a:pt x="717" y="3843"/>
                  </a:lnTo>
                  <a:cubicBezTo>
                    <a:pt x="242" y="2943"/>
                    <a:pt x="200" y="1828"/>
                    <a:pt x="751" y="963"/>
                  </a:cubicBezTo>
                  <a:cubicBezTo>
                    <a:pt x="1120" y="393"/>
                    <a:pt x="1688" y="147"/>
                    <a:pt x="2274" y="147"/>
                  </a:cubicBezTo>
                  <a:close/>
                  <a:moveTo>
                    <a:pt x="2374" y="1"/>
                  </a:moveTo>
                  <a:cubicBezTo>
                    <a:pt x="1943" y="1"/>
                    <a:pt x="1517" y="122"/>
                    <a:pt x="1149" y="379"/>
                  </a:cubicBezTo>
                  <a:cubicBezTo>
                    <a:pt x="1" y="1156"/>
                    <a:pt x="1" y="2887"/>
                    <a:pt x="617" y="3984"/>
                  </a:cubicBezTo>
                  <a:cubicBezTo>
                    <a:pt x="632" y="4009"/>
                    <a:pt x="652" y="4019"/>
                    <a:pt x="672" y="4019"/>
                  </a:cubicBezTo>
                  <a:cubicBezTo>
                    <a:pt x="679" y="4019"/>
                    <a:pt x="686" y="4018"/>
                    <a:pt x="693" y="4015"/>
                  </a:cubicBezTo>
                  <a:lnTo>
                    <a:pt x="693" y="4015"/>
                  </a:lnTo>
                  <a:cubicBezTo>
                    <a:pt x="694" y="4016"/>
                    <a:pt x="694" y="4016"/>
                    <a:pt x="695" y="4016"/>
                  </a:cubicBezTo>
                  <a:cubicBezTo>
                    <a:pt x="705" y="4016"/>
                    <a:pt x="715" y="4014"/>
                    <a:pt x="726" y="4010"/>
                  </a:cubicBezTo>
                  <a:cubicBezTo>
                    <a:pt x="2060" y="3317"/>
                    <a:pt x="3452" y="2650"/>
                    <a:pt x="4760" y="1900"/>
                  </a:cubicBezTo>
                  <a:cubicBezTo>
                    <a:pt x="4786" y="1900"/>
                    <a:pt x="4786" y="1848"/>
                    <a:pt x="4786" y="1823"/>
                  </a:cubicBezTo>
                  <a:cubicBezTo>
                    <a:pt x="4439" y="1156"/>
                    <a:pt x="3958" y="431"/>
                    <a:pt x="3234" y="161"/>
                  </a:cubicBezTo>
                  <a:cubicBezTo>
                    <a:pt x="2955" y="56"/>
                    <a:pt x="2663" y="1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9"/>
            <p:cNvSpPr/>
            <p:nvPr/>
          </p:nvSpPr>
          <p:spPr>
            <a:xfrm>
              <a:off x="1850450" y="2216125"/>
              <a:ext cx="10375" cy="16950"/>
            </a:xfrm>
            <a:custGeom>
              <a:avLst/>
              <a:gdLst/>
              <a:ahLst/>
              <a:cxnLst/>
              <a:rect l="l" t="t" r="r" b="b"/>
              <a:pathLst>
                <a:path w="415" h="678" extrusionOk="0">
                  <a:moveTo>
                    <a:pt x="92" y="1"/>
                  </a:moveTo>
                  <a:cubicBezTo>
                    <a:pt x="52" y="1"/>
                    <a:pt x="0" y="44"/>
                    <a:pt x="19" y="104"/>
                  </a:cubicBezTo>
                  <a:cubicBezTo>
                    <a:pt x="128" y="291"/>
                    <a:pt x="179" y="477"/>
                    <a:pt x="263" y="637"/>
                  </a:cubicBezTo>
                  <a:cubicBezTo>
                    <a:pt x="281" y="666"/>
                    <a:pt x="305" y="678"/>
                    <a:pt x="329" y="678"/>
                  </a:cubicBezTo>
                  <a:cubicBezTo>
                    <a:pt x="374" y="678"/>
                    <a:pt x="414" y="636"/>
                    <a:pt x="397" y="586"/>
                  </a:cubicBezTo>
                  <a:cubicBezTo>
                    <a:pt x="288" y="400"/>
                    <a:pt x="237" y="207"/>
                    <a:pt x="128" y="21"/>
                  </a:cubicBezTo>
                  <a:cubicBezTo>
                    <a:pt x="121" y="7"/>
                    <a:pt x="107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3" name="Google Shape;1733;p9"/>
            <p:cNvSpPr/>
            <p:nvPr/>
          </p:nvSpPr>
          <p:spPr>
            <a:xfrm>
              <a:off x="1888175" y="2203150"/>
              <a:ext cx="9200" cy="12400"/>
            </a:xfrm>
            <a:custGeom>
              <a:avLst/>
              <a:gdLst/>
              <a:ahLst/>
              <a:cxnLst/>
              <a:rect l="l" t="t" r="r" b="b"/>
              <a:pathLst>
                <a:path w="368" h="496" extrusionOk="0">
                  <a:moveTo>
                    <a:pt x="97" y="1"/>
                  </a:moveTo>
                  <a:cubicBezTo>
                    <a:pt x="52" y="1"/>
                    <a:pt x="1" y="49"/>
                    <a:pt x="37" y="85"/>
                  </a:cubicBezTo>
                  <a:cubicBezTo>
                    <a:pt x="88" y="219"/>
                    <a:pt x="146" y="354"/>
                    <a:pt x="223" y="463"/>
                  </a:cubicBezTo>
                  <a:cubicBezTo>
                    <a:pt x="238" y="486"/>
                    <a:pt x="259" y="496"/>
                    <a:pt x="279" y="496"/>
                  </a:cubicBezTo>
                  <a:cubicBezTo>
                    <a:pt x="325" y="496"/>
                    <a:pt x="367" y="446"/>
                    <a:pt x="332" y="405"/>
                  </a:cubicBezTo>
                  <a:cubicBezTo>
                    <a:pt x="248" y="277"/>
                    <a:pt x="197" y="168"/>
                    <a:pt x="146" y="33"/>
                  </a:cubicBezTo>
                  <a:cubicBezTo>
                    <a:pt x="136" y="10"/>
                    <a:pt x="117" y="1"/>
                    <a:pt x="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4" name="Google Shape;1734;p9"/>
            <p:cNvSpPr/>
            <p:nvPr/>
          </p:nvSpPr>
          <p:spPr>
            <a:xfrm>
              <a:off x="1926175" y="2183125"/>
              <a:ext cx="8700" cy="13325"/>
            </a:xfrm>
            <a:custGeom>
              <a:avLst/>
              <a:gdLst/>
              <a:ahLst/>
              <a:cxnLst/>
              <a:rect l="l" t="t" r="r" b="b"/>
              <a:pathLst>
                <a:path w="348" h="533" extrusionOk="0">
                  <a:moveTo>
                    <a:pt x="92" y="1"/>
                  </a:moveTo>
                  <a:cubicBezTo>
                    <a:pt x="45" y="1"/>
                    <a:pt x="0" y="57"/>
                    <a:pt x="37" y="116"/>
                  </a:cubicBezTo>
                  <a:cubicBezTo>
                    <a:pt x="94" y="219"/>
                    <a:pt x="171" y="353"/>
                    <a:pt x="197" y="488"/>
                  </a:cubicBezTo>
                  <a:cubicBezTo>
                    <a:pt x="210" y="518"/>
                    <a:pt x="237" y="533"/>
                    <a:pt x="264" y="533"/>
                  </a:cubicBezTo>
                  <a:cubicBezTo>
                    <a:pt x="306" y="533"/>
                    <a:pt x="347" y="499"/>
                    <a:pt x="332" y="437"/>
                  </a:cubicBezTo>
                  <a:cubicBezTo>
                    <a:pt x="306" y="302"/>
                    <a:pt x="197" y="167"/>
                    <a:pt x="146" y="33"/>
                  </a:cubicBezTo>
                  <a:cubicBezTo>
                    <a:pt x="131" y="10"/>
                    <a:pt x="111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9"/>
            <p:cNvSpPr/>
            <p:nvPr/>
          </p:nvSpPr>
          <p:spPr>
            <a:xfrm>
              <a:off x="1959475" y="2165500"/>
              <a:ext cx="10250" cy="12600"/>
            </a:xfrm>
            <a:custGeom>
              <a:avLst/>
              <a:gdLst/>
              <a:ahLst/>
              <a:cxnLst/>
              <a:rect l="l" t="t" r="r" b="b"/>
              <a:pathLst>
                <a:path w="410" h="504" extrusionOk="0">
                  <a:moveTo>
                    <a:pt x="105" y="0"/>
                  </a:moveTo>
                  <a:cubicBezTo>
                    <a:pt x="55" y="0"/>
                    <a:pt x="1" y="63"/>
                    <a:pt x="45" y="122"/>
                  </a:cubicBezTo>
                  <a:cubicBezTo>
                    <a:pt x="148" y="231"/>
                    <a:pt x="206" y="340"/>
                    <a:pt x="282" y="468"/>
                  </a:cubicBezTo>
                  <a:cubicBezTo>
                    <a:pt x="290" y="494"/>
                    <a:pt x="306" y="504"/>
                    <a:pt x="323" y="504"/>
                  </a:cubicBezTo>
                  <a:cubicBezTo>
                    <a:pt x="362" y="504"/>
                    <a:pt x="409" y="453"/>
                    <a:pt x="392" y="417"/>
                  </a:cubicBezTo>
                  <a:cubicBezTo>
                    <a:pt x="308" y="282"/>
                    <a:pt x="231" y="148"/>
                    <a:pt x="148" y="19"/>
                  </a:cubicBezTo>
                  <a:cubicBezTo>
                    <a:pt x="136" y="6"/>
                    <a:pt x="121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9"/>
            <p:cNvSpPr/>
            <p:nvPr/>
          </p:nvSpPr>
          <p:spPr>
            <a:xfrm>
              <a:off x="1989000" y="2138200"/>
              <a:ext cx="13925" cy="8075"/>
            </a:xfrm>
            <a:custGeom>
              <a:avLst/>
              <a:gdLst/>
              <a:ahLst/>
              <a:cxnLst/>
              <a:rect l="l" t="t" r="r" b="b"/>
              <a:pathLst>
                <a:path w="557" h="323" extrusionOk="0">
                  <a:moveTo>
                    <a:pt x="470" y="0"/>
                  </a:moveTo>
                  <a:cubicBezTo>
                    <a:pt x="461" y="0"/>
                    <a:pt x="451" y="4"/>
                    <a:pt x="442" y="15"/>
                  </a:cubicBezTo>
                  <a:cubicBezTo>
                    <a:pt x="307" y="66"/>
                    <a:pt x="173" y="149"/>
                    <a:pt x="64" y="201"/>
                  </a:cubicBezTo>
                  <a:cubicBezTo>
                    <a:pt x="1" y="242"/>
                    <a:pt x="23" y="323"/>
                    <a:pt x="79" y="323"/>
                  </a:cubicBezTo>
                  <a:cubicBezTo>
                    <a:pt x="92" y="323"/>
                    <a:pt x="106" y="319"/>
                    <a:pt x="121" y="310"/>
                  </a:cubicBezTo>
                  <a:cubicBezTo>
                    <a:pt x="250" y="252"/>
                    <a:pt x="384" y="201"/>
                    <a:pt x="493" y="117"/>
                  </a:cubicBezTo>
                  <a:cubicBezTo>
                    <a:pt x="557" y="96"/>
                    <a:pt x="515" y="0"/>
                    <a:pt x="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9"/>
            <p:cNvSpPr/>
            <p:nvPr/>
          </p:nvSpPr>
          <p:spPr>
            <a:xfrm>
              <a:off x="1963550" y="2107425"/>
              <a:ext cx="14775" cy="11450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486" y="0"/>
                  </a:moveTo>
                  <a:cubicBezTo>
                    <a:pt x="472" y="0"/>
                    <a:pt x="456" y="4"/>
                    <a:pt x="440" y="14"/>
                  </a:cubicBezTo>
                  <a:cubicBezTo>
                    <a:pt x="338" y="123"/>
                    <a:pt x="203" y="226"/>
                    <a:pt x="68" y="335"/>
                  </a:cubicBezTo>
                  <a:cubicBezTo>
                    <a:pt x="0" y="377"/>
                    <a:pt x="60" y="457"/>
                    <a:pt x="113" y="457"/>
                  </a:cubicBezTo>
                  <a:cubicBezTo>
                    <a:pt x="124" y="457"/>
                    <a:pt x="136" y="453"/>
                    <a:pt x="145" y="444"/>
                  </a:cubicBezTo>
                  <a:cubicBezTo>
                    <a:pt x="280" y="335"/>
                    <a:pt x="415" y="226"/>
                    <a:pt x="549" y="123"/>
                  </a:cubicBezTo>
                  <a:cubicBezTo>
                    <a:pt x="591" y="76"/>
                    <a:pt x="548" y="0"/>
                    <a:pt x="4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8" name="Google Shape;1738;p9"/>
            <p:cNvSpPr/>
            <p:nvPr/>
          </p:nvSpPr>
          <p:spPr>
            <a:xfrm>
              <a:off x="1933525" y="2083850"/>
              <a:ext cx="10650" cy="11775"/>
            </a:xfrm>
            <a:custGeom>
              <a:avLst/>
              <a:gdLst/>
              <a:ahLst/>
              <a:cxnLst/>
              <a:rect l="l" t="t" r="r" b="b"/>
              <a:pathLst>
                <a:path w="426" h="471" extrusionOk="0">
                  <a:moveTo>
                    <a:pt x="321" y="0"/>
                  </a:moveTo>
                  <a:cubicBezTo>
                    <a:pt x="304" y="0"/>
                    <a:pt x="289" y="6"/>
                    <a:pt x="281" y="21"/>
                  </a:cubicBezTo>
                  <a:cubicBezTo>
                    <a:pt x="198" y="155"/>
                    <a:pt x="121" y="264"/>
                    <a:pt x="38" y="367"/>
                  </a:cubicBezTo>
                  <a:cubicBezTo>
                    <a:pt x="1" y="427"/>
                    <a:pt x="47" y="471"/>
                    <a:pt x="96" y="471"/>
                  </a:cubicBezTo>
                  <a:cubicBezTo>
                    <a:pt x="114" y="471"/>
                    <a:pt x="133" y="465"/>
                    <a:pt x="147" y="450"/>
                  </a:cubicBezTo>
                  <a:cubicBezTo>
                    <a:pt x="224" y="316"/>
                    <a:pt x="307" y="207"/>
                    <a:pt x="384" y="104"/>
                  </a:cubicBezTo>
                  <a:cubicBezTo>
                    <a:pt x="426" y="44"/>
                    <a:pt x="367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9" name="Google Shape;1739;p9"/>
            <p:cNvSpPr/>
            <p:nvPr/>
          </p:nvSpPr>
          <p:spPr>
            <a:xfrm>
              <a:off x="1897100" y="2079400"/>
              <a:ext cx="6475" cy="13575"/>
            </a:xfrm>
            <a:custGeom>
              <a:avLst/>
              <a:gdLst/>
              <a:ahLst/>
              <a:cxnLst/>
              <a:rect l="l" t="t" r="r" b="b"/>
              <a:pathLst>
                <a:path w="259" h="543" extrusionOk="0">
                  <a:moveTo>
                    <a:pt x="163" y="0"/>
                  </a:moveTo>
                  <a:cubicBezTo>
                    <a:pt x="140" y="0"/>
                    <a:pt x="118" y="12"/>
                    <a:pt x="109" y="38"/>
                  </a:cubicBezTo>
                  <a:cubicBezTo>
                    <a:pt x="77" y="199"/>
                    <a:pt x="52" y="333"/>
                    <a:pt x="0" y="468"/>
                  </a:cubicBezTo>
                  <a:cubicBezTo>
                    <a:pt x="0" y="513"/>
                    <a:pt x="38" y="543"/>
                    <a:pt x="74" y="543"/>
                  </a:cubicBezTo>
                  <a:cubicBezTo>
                    <a:pt x="99" y="543"/>
                    <a:pt x="124" y="528"/>
                    <a:pt x="135" y="494"/>
                  </a:cubicBezTo>
                  <a:cubicBezTo>
                    <a:pt x="161" y="359"/>
                    <a:pt x="212" y="224"/>
                    <a:pt x="238" y="96"/>
                  </a:cubicBezTo>
                  <a:cubicBezTo>
                    <a:pt x="259" y="41"/>
                    <a:pt x="208" y="0"/>
                    <a:pt x="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0" name="Google Shape;1740;p9"/>
            <p:cNvSpPr/>
            <p:nvPr/>
          </p:nvSpPr>
          <p:spPr>
            <a:xfrm>
              <a:off x="1856050" y="2095050"/>
              <a:ext cx="11350" cy="10125"/>
            </a:xfrm>
            <a:custGeom>
              <a:avLst/>
              <a:gdLst/>
              <a:ahLst/>
              <a:cxnLst/>
              <a:rect l="l" t="t" r="r" b="b"/>
              <a:pathLst>
                <a:path w="454" h="405" extrusionOk="0">
                  <a:moveTo>
                    <a:pt x="98" y="0"/>
                  </a:moveTo>
                  <a:cubicBezTo>
                    <a:pt x="48" y="0"/>
                    <a:pt x="0" y="68"/>
                    <a:pt x="39" y="111"/>
                  </a:cubicBezTo>
                  <a:cubicBezTo>
                    <a:pt x="148" y="214"/>
                    <a:pt x="225" y="297"/>
                    <a:pt x="334" y="374"/>
                  </a:cubicBezTo>
                  <a:cubicBezTo>
                    <a:pt x="347" y="396"/>
                    <a:pt x="363" y="405"/>
                    <a:pt x="377" y="405"/>
                  </a:cubicBezTo>
                  <a:cubicBezTo>
                    <a:pt x="419" y="405"/>
                    <a:pt x="453" y="335"/>
                    <a:pt x="411" y="297"/>
                  </a:cubicBezTo>
                  <a:cubicBezTo>
                    <a:pt x="334" y="188"/>
                    <a:pt x="225" y="111"/>
                    <a:pt x="148" y="28"/>
                  </a:cubicBezTo>
                  <a:cubicBezTo>
                    <a:pt x="133" y="8"/>
                    <a:pt x="115" y="0"/>
                    <a:pt x="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1" name="Google Shape;1741;p9"/>
            <p:cNvSpPr/>
            <p:nvPr/>
          </p:nvSpPr>
          <p:spPr>
            <a:xfrm>
              <a:off x="1834225" y="2330975"/>
              <a:ext cx="350250" cy="121075"/>
            </a:xfrm>
            <a:custGeom>
              <a:avLst/>
              <a:gdLst/>
              <a:ahLst/>
              <a:cxnLst/>
              <a:rect l="l" t="t" r="r" b="b"/>
              <a:pathLst>
                <a:path w="14010" h="4843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174"/>
                    <a:pt x="3105" y="2457"/>
                    <a:pt x="4330" y="3098"/>
                  </a:cubicBezTo>
                  <a:cubicBezTo>
                    <a:pt x="5511" y="3688"/>
                    <a:pt x="6845" y="4221"/>
                    <a:pt x="8076" y="4593"/>
                  </a:cubicBezTo>
                  <a:cubicBezTo>
                    <a:pt x="8854" y="4787"/>
                    <a:pt x="9648" y="4842"/>
                    <a:pt x="10446" y="4842"/>
                  </a:cubicBezTo>
                  <a:cubicBezTo>
                    <a:pt x="11489" y="4842"/>
                    <a:pt x="12537" y="4748"/>
                    <a:pt x="13561" y="4748"/>
                  </a:cubicBezTo>
                  <a:cubicBezTo>
                    <a:pt x="13691" y="4748"/>
                    <a:pt x="13822" y="4750"/>
                    <a:pt x="13951" y="4753"/>
                  </a:cubicBezTo>
                  <a:lnTo>
                    <a:pt x="14009" y="4753"/>
                  </a:lnTo>
                  <a:cubicBezTo>
                    <a:pt x="10103" y="802"/>
                    <a:pt x="5190" y="32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2" name="Google Shape;1742;p9"/>
            <p:cNvSpPr/>
            <p:nvPr/>
          </p:nvSpPr>
          <p:spPr>
            <a:xfrm>
              <a:off x="1872150" y="2348000"/>
              <a:ext cx="311175" cy="104150"/>
            </a:xfrm>
            <a:custGeom>
              <a:avLst/>
              <a:gdLst/>
              <a:ahLst/>
              <a:cxnLst/>
              <a:rect l="l" t="t" r="r" b="b"/>
              <a:pathLst>
                <a:path w="12447" h="4166" extrusionOk="0">
                  <a:moveTo>
                    <a:pt x="123" y="1"/>
                  </a:moveTo>
                  <a:cubicBezTo>
                    <a:pt x="42" y="1"/>
                    <a:pt x="1" y="103"/>
                    <a:pt x="87" y="147"/>
                  </a:cubicBezTo>
                  <a:cubicBezTo>
                    <a:pt x="1960" y="948"/>
                    <a:pt x="3961" y="1378"/>
                    <a:pt x="5943" y="1936"/>
                  </a:cubicBezTo>
                  <a:cubicBezTo>
                    <a:pt x="8105" y="2578"/>
                    <a:pt x="10215" y="3379"/>
                    <a:pt x="12300" y="4155"/>
                  </a:cubicBezTo>
                  <a:cubicBezTo>
                    <a:pt x="12314" y="4162"/>
                    <a:pt x="12328" y="4165"/>
                    <a:pt x="12340" y="4165"/>
                  </a:cubicBezTo>
                  <a:cubicBezTo>
                    <a:pt x="12420" y="4165"/>
                    <a:pt x="12446" y="4039"/>
                    <a:pt x="12357" y="3995"/>
                  </a:cubicBezTo>
                  <a:cubicBezTo>
                    <a:pt x="10299" y="3245"/>
                    <a:pt x="8265" y="2469"/>
                    <a:pt x="6181" y="1859"/>
                  </a:cubicBezTo>
                  <a:cubicBezTo>
                    <a:pt x="4180" y="1243"/>
                    <a:pt x="2095" y="839"/>
                    <a:pt x="171" y="12"/>
                  </a:cubicBezTo>
                  <a:cubicBezTo>
                    <a:pt x="154" y="4"/>
                    <a:pt x="138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3" name="Google Shape;1743;p9"/>
            <p:cNvSpPr/>
            <p:nvPr/>
          </p:nvSpPr>
          <p:spPr>
            <a:xfrm>
              <a:off x="2076625" y="2389075"/>
              <a:ext cx="43700" cy="50225"/>
            </a:xfrm>
            <a:custGeom>
              <a:avLst/>
              <a:gdLst/>
              <a:ahLst/>
              <a:cxnLst/>
              <a:rect l="l" t="t" r="r" b="b"/>
              <a:pathLst>
                <a:path w="1748" h="2009" extrusionOk="0">
                  <a:moveTo>
                    <a:pt x="126" y="1"/>
                  </a:moveTo>
                  <a:cubicBezTo>
                    <a:pt x="66" y="1"/>
                    <a:pt x="0" y="92"/>
                    <a:pt x="61" y="133"/>
                  </a:cubicBezTo>
                  <a:cubicBezTo>
                    <a:pt x="407" y="479"/>
                    <a:pt x="785" y="749"/>
                    <a:pt x="1132" y="1069"/>
                  </a:cubicBezTo>
                  <a:cubicBezTo>
                    <a:pt x="1343" y="1255"/>
                    <a:pt x="1638" y="1467"/>
                    <a:pt x="1266" y="1627"/>
                  </a:cubicBezTo>
                  <a:cubicBezTo>
                    <a:pt x="1023" y="1736"/>
                    <a:pt x="753" y="1762"/>
                    <a:pt x="516" y="1845"/>
                  </a:cubicBezTo>
                  <a:cubicBezTo>
                    <a:pt x="440" y="1892"/>
                    <a:pt x="460" y="2009"/>
                    <a:pt x="543" y="2009"/>
                  </a:cubicBezTo>
                  <a:cubicBezTo>
                    <a:pt x="550" y="2009"/>
                    <a:pt x="559" y="2008"/>
                    <a:pt x="567" y="2006"/>
                  </a:cubicBezTo>
                  <a:cubicBezTo>
                    <a:pt x="946" y="1871"/>
                    <a:pt x="1369" y="1820"/>
                    <a:pt x="1690" y="1550"/>
                  </a:cubicBezTo>
                  <a:cubicBezTo>
                    <a:pt x="1715" y="1550"/>
                    <a:pt x="1748" y="1499"/>
                    <a:pt x="1715" y="1467"/>
                  </a:cubicBezTo>
                  <a:cubicBezTo>
                    <a:pt x="1292" y="883"/>
                    <a:pt x="676" y="505"/>
                    <a:pt x="170" y="24"/>
                  </a:cubicBezTo>
                  <a:cubicBezTo>
                    <a:pt x="157" y="7"/>
                    <a:pt x="142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9"/>
            <p:cNvSpPr/>
            <p:nvPr/>
          </p:nvSpPr>
          <p:spPr>
            <a:xfrm>
              <a:off x="2002175" y="2370200"/>
              <a:ext cx="55925" cy="47675"/>
            </a:xfrm>
            <a:custGeom>
              <a:avLst/>
              <a:gdLst/>
              <a:ahLst/>
              <a:cxnLst/>
              <a:rect l="l" t="t" r="r" b="b"/>
              <a:pathLst>
                <a:path w="2237" h="1907" extrusionOk="0">
                  <a:moveTo>
                    <a:pt x="1075" y="0"/>
                  </a:moveTo>
                  <a:cubicBezTo>
                    <a:pt x="1015" y="0"/>
                    <a:pt x="951" y="57"/>
                    <a:pt x="1005" y="112"/>
                  </a:cubicBezTo>
                  <a:cubicBezTo>
                    <a:pt x="1301" y="532"/>
                    <a:pt x="1690" y="908"/>
                    <a:pt x="2000" y="1341"/>
                  </a:cubicBezTo>
                  <a:lnTo>
                    <a:pt x="2000" y="1341"/>
                  </a:lnTo>
                  <a:cubicBezTo>
                    <a:pt x="1364" y="1484"/>
                    <a:pt x="708" y="1540"/>
                    <a:pt x="75" y="1741"/>
                  </a:cubicBezTo>
                  <a:cubicBezTo>
                    <a:pt x="1" y="1793"/>
                    <a:pt x="13" y="1906"/>
                    <a:pt x="95" y="1906"/>
                  </a:cubicBezTo>
                  <a:cubicBezTo>
                    <a:pt x="105" y="1906"/>
                    <a:pt x="115" y="1905"/>
                    <a:pt x="127" y="1901"/>
                  </a:cubicBezTo>
                  <a:cubicBezTo>
                    <a:pt x="794" y="1690"/>
                    <a:pt x="1486" y="1638"/>
                    <a:pt x="2160" y="1478"/>
                  </a:cubicBezTo>
                  <a:cubicBezTo>
                    <a:pt x="2211" y="1478"/>
                    <a:pt x="2237" y="1395"/>
                    <a:pt x="2211" y="1369"/>
                  </a:cubicBezTo>
                  <a:cubicBezTo>
                    <a:pt x="1891" y="888"/>
                    <a:pt x="1461" y="490"/>
                    <a:pt x="1140" y="35"/>
                  </a:cubicBezTo>
                  <a:cubicBezTo>
                    <a:pt x="1125" y="10"/>
                    <a:pt x="1100" y="0"/>
                    <a:pt x="10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9"/>
            <p:cNvSpPr/>
            <p:nvPr/>
          </p:nvSpPr>
          <p:spPr>
            <a:xfrm>
              <a:off x="1957375" y="2358400"/>
              <a:ext cx="34675" cy="38725"/>
            </a:xfrm>
            <a:custGeom>
              <a:avLst/>
              <a:gdLst/>
              <a:ahLst/>
              <a:cxnLst/>
              <a:rect l="l" t="t" r="r" b="b"/>
              <a:pathLst>
                <a:path w="1387" h="1549" extrusionOk="0">
                  <a:moveTo>
                    <a:pt x="804" y="0"/>
                  </a:moveTo>
                  <a:cubicBezTo>
                    <a:pt x="753" y="0"/>
                    <a:pt x="706" y="60"/>
                    <a:pt x="745" y="128"/>
                  </a:cubicBezTo>
                  <a:cubicBezTo>
                    <a:pt x="917" y="426"/>
                    <a:pt x="1134" y="750"/>
                    <a:pt x="1211" y="1093"/>
                  </a:cubicBezTo>
                  <a:lnTo>
                    <a:pt x="1211" y="1093"/>
                  </a:lnTo>
                  <a:cubicBezTo>
                    <a:pt x="857" y="1235"/>
                    <a:pt x="476" y="1313"/>
                    <a:pt x="71" y="1385"/>
                  </a:cubicBezTo>
                  <a:cubicBezTo>
                    <a:pt x="0" y="1409"/>
                    <a:pt x="17" y="1549"/>
                    <a:pt x="106" y="1549"/>
                  </a:cubicBezTo>
                  <a:cubicBezTo>
                    <a:pt x="114" y="1549"/>
                    <a:pt x="121" y="1548"/>
                    <a:pt x="129" y="1546"/>
                  </a:cubicBezTo>
                  <a:cubicBezTo>
                    <a:pt x="527" y="1469"/>
                    <a:pt x="931" y="1360"/>
                    <a:pt x="1329" y="1225"/>
                  </a:cubicBezTo>
                  <a:cubicBezTo>
                    <a:pt x="1386" y="1225"/>
                    <a:pt x="1386" y="1174"/>
                    <a:pt x="1386" y="1148"/>
                  </a:cubicBezTo>
                  <a:cubicBezTo>
                    <a:pt x="1303" y="744"/>
                    <a:pt x="1066" y="398"/>
                    <a:pt x="873" y="51"/>
                  </a:cubicBezTo>
                  <a:cubicBezTo>
                    <a:pt x="856" y="15"/>
                    <a:pt x="830" y="0"/>
                    <a:pt x="8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9"/>
            <p:cNvSpPr/>
            <p:nvPr/>
          </p:nvSpPr>
          <p:spPr>
            <a:xfrm>
              <a:off x="1912650" y="2351950"/>
              <a:ext cx="21825" cy="27225"/>
            </a:xfrm>
            <a:custGeom>
              <a:avLst/>
              <a:gdLst/>
              <a:ahLst/>
              <a:cxnLst/>
              <a:rect l="l" t="t" r="r" b="b"/>
              <a:pathLst>
                <a:path w="873" h="1089" extrusionOk="0">
                  <a:moveTo>
                    <a:pt x="552" y="1"/>
                  </a:moveTo>
                  <a:cubicBezTo>
                    <a:pt x="506" y="1"/>
                    <a:pt x="460" y="36"/>
                    <a:pt x="475" y="98"/>
                  </a:cubicBezTo>
                  <a:cubicBezTo>
                    <a:pt x="547" y="318"/>
                    <a:pt x="646" y="517"/>
                    <a:pt x="701" y="740"/>
                  </a:cubicBezTo>
                  <a:lnTo>
                    <a:pt x="701" y="740"/>
                  </a:lnTo>
                  <a:cubicBezTo>
                    <a:pt x="502" y="827"/>
                    <a:pt x="289" y="873"/>
                    <a:pt x="71" y="925"/>
                  </a:cubicBezTo>
                  <a:cubicBezTo>
                    <a:pt x="1" y="972"/>
                    <a:pt x="16" y="1089"/>
                    <a:pt x="103" y="1089"/>
                  </a:cubicBezTo>
                  <a:cubicBezTo>
                    <a:pt x="111" y="1089"/>
                    <a:pt x="119" y="1088"/>
                    <a:pt x="129" y="1085"/>
                  </a:cubicBezTo>
                  <a:cubicBezTo>
                    <a:pt x="366" y="1002"/>
                    <a:pt x="610" y="951"/>
                    <a:pt x="847" y="842"/>
                  </a:cubicBezTo>
                  <a:cubicBezTo>
                    <a:pt x="873" y="816"/>
                    <a:pt x="873" y="790"/>
                    <a:pt x="873" y="765"/>
                  </a:cubicBezTo>
                  <a:cubicBezTo>
                    <a:pt x="821" y="521"/>
                    <a:pt x="712" y="284"/>
                    <a:pt x="635" y="66"/>
                  </a:cubicBezTo>
                  <a:cubicBezTo>
                    <a:pt x="624" y="21"/>
                    <a:pt x="588" y="1"/>
                    <a:pt x="5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9"/>
            <p:cNvSpPr/>
            <p:nvPr/>
          </p:nvSpPr>
          <p:spPr>
            <a:xfrm>
              <a:off x="2004700" y="237170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0"/>
                  </a:moveTo>
                  <a:cubicBezTo>
                    <a:pt x="0" y="0"/>
                    <a:pt x="0" y="270"/>
                    <a:pt x="160" y="270"/>
                  </a:cubicBezTo>
                  <a:cubicBezTo>
                    <a:pt x="346" y="270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9"/>
            <p:cNvSpPr/>
            <p:nvPr/>
          </p:nvSpPr>
          <p:spPr>
            <a:xfrm>
              <a:off x="1996025" y="236240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9"/>
            <p:cNvSpPr/>
            <p:nvPr/>
          </p:nvSpPr>
          <p:spPr>
            <a:xfrm>
              <a:off x="1941825" y="23810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9"/>
            <p:cNvSpPr/>
            <p:nvPr/>
          </p:nvSpPr>
          <p:spPr>
            <a:xfrm>
              <a:off x="1932525" y="238645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9"/>
            <p:cNvSpPr/>
            <p:nvPr/>
          </p:nvSpPr>
          <p:spPr>
            <a:xfrm>
              <a:off x="1857650" y="23415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1"/>
                  </a:moveTo>
                  <a:cubicBezTo>
                    <a:pt x="0" y="1"/>
                    <a:pt x="0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9"/>
            <p:cNvSpPr/>
            <p:nvPr/>
          </p:nvSpPr>
          <p:spPr>
            <a:xfrm>
              <a:off x="2054075" y="2024225"/>
              <a:ext cx="215225" cy="318150"/>
            </a:xfrm>
            <a:custGeom>
              <a:avLst/>
              <a:gdLst/>
              <a:ahLst/>
              <a:cxnLst/>
              <a:rect l="l" t="t" r="r" b="b"/>
              <a:pathLst>
                <a:path w="8609" h="12726" extrusionOk="0">
                  <a:moveTo>
                    <a:pt x="1" y="0"/>
                  </a:moveTo>
                  <a:lnTo>
                    <a:pt x="1" y="0"/>
                  </a:lnTo>
                  <a:cubicBezTo>
                    <a:pt x="52" y="2675"/>
                    <a:pt x="1335" y="6094"/>
                    <a:pt x="3047" y="8127"/>
                  </a:cubicBezTo>
                  <a:cubicBezTo>
                    <a:pt x="3900" y="9140"/>
                    <a:pt x="4862" y="10000"/>
                    <a:pt x="5933" y="10801"/>
                  </a:cubicBezTo>
                  <a:cubicBezTo>
                    <a:pt x="6684" y="11385"/>
                    <a:pt x="7486" y="12347"/>
                    <a:pt x="8448" y="12565"/>
                  </a:cubicBezTo>
                  <a:lnTo>
                    <a:pt x="8448" y="12726"/>
                  </a:lnTo>
                  <a:cubicBezTo>
                    <a:pt x="8608" y="9782"/>
                    <a:pt x="8448" y="6895"/>
                    <a:pt x="6626" y="4439"/>
                  </a:cubicBezTo>
                  <a:cubicBezTo>
                    <a:pt x="5080" y="2406"/>
                    <a:pt x="2406" y="75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9"/>
            <p:cNvSpPr/>
            <p:nvPr/>
          </p:nvSpPr>
          <p:spPr>
            <a:xfrm>
              <a:off x="2081975" y="2058275"/>
              <a:ext cx="180375" cy="273925"/>
            </a:xfrm>
            <a:custGeom>
              <a:avLst/>
              <a:gdLst/>
              <a:ahLst/>
              <a:cxnLst/>
              <a:rect l="l" t="t" r="r" b="b"/>
              <a:pathLst>
                <a:path w="7215" h="10957" extrusionOk="0">
                  <a:moveTo>
                    <a:pt x="128" y="0"/>
                  </a:moveTo>
                  <a:cubicBezTo>
                    <a:pt x="61" y="0"/>
                    <a:pt x="1" y="77"/>
                    <a:pt x="58" y="139"/>
                  </a:cubicBezTo>
                  <a:cubicBezTo>
                    <a:pt x="1559" y="1550"/>
                    <a:pt x="2598" y="3449"/>
                    <a:pt x="3746" y="5136"/>
                  </a:cubicBezTo>
                  <a:cubicBezTo>
                    <a:pt x="5029" y="6951"/>
                    <a:pt x="6184" y="8875"/>
                    <a:pt x="7062" y="10908"/>
                  </a:cubicBezTo>
                  <a:cubicBezTo>
                    <a:pt x="7071" y="10942"/>
                    <a:pt x="7091" y="10956"/>
                    <a:pt x="7114" y="10956"/>
                  </a:cubicBezTo>
                  <a:cubicBezTo>
                    <a:pt x="7160" y="10956"/>
                    <a:pt x="7214" y="10898"/>
                    <a:pt x="7197" y="10825"/>
                  </a:cubicBezTo>
                  <a:cubicBezTo>
                    <a:pt x="6286" y="8715"/>
                    <a:pt x="5087" y="6791"/>
                    <a:pt x="3778" y="4892"/>
                  </a:cubicBezTo>
                  <a:cubicBezTo>
                    <a:pt x="2656" y="3263"/>
                    <a:pt x="1636" y="1390"/>
                    <a:pt x="193" y="30"/>
                  </a:cubicBezTo>
                  <a:cubicBezTo>
                    <a:pt x="174" y="9"/>
                    <a:pt x="150" y="0"/>
                    <a:pt x="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9"/>
            <p:cNvSpPr/>
            <p:nvPr/>
          </p:nvSpPr>
          <p:spPr>
            <a:xfrm>
              <a:off x="2186650" y="2235400"/>
              <a:ext cx="60200" cy="52175"/>
            </a:xfrm>
            <a:custGeom>
              <a:avLst/>
              <a:gdLst/>
              <a:ahLst/>
              <a:cxnLst/>
              <a:rect l="l" t="t" r="r" b="b"/>
              <a:pathLst>
                <a:path w="2408" h="2087" extrusionOk="0">
                  <a:moveTo>
                    <a:pt x="2333" y="1"/>
                  </a:moveTo>
                  <a:cubicBezTo>
                    <a:pt x="2293" y="1"/>
                    <a:pt x="2247" y="26"/>
                    <a:pt x="2234" y="78"/>
                  </a:cubicBezTo>
                  <a:cubicBezTo>
                    <a:pt x="2234" y="373"/>
                    <a:pt x="2208" y="668"/>
                    <a:pt x="2183" y="963"/>
                  </a:cubicBezTo>
                  <a:cubicBezTo>
                    <a:pt x="2157" y="1200"/>
                    <a:pt x="2183" y="1925"/>
                    <a:pt x="1913" y="1925"/>
                  </a:cubicBezTo>
                  <a:cubicBezTo>
                    <a:pt x="1323" y="1925"/>
                    <a:pt x="682" y="1630"/>
                    <a:pt x="175" y="1392"/>
                  </a:cubicBezTo>
                  <a:cubicBezTo>
                    <a:pt x="164" y="1389"/>
                    <a:pt x="154" y="1388"/>
                    <a:pt x="144" y="1388"/>
                  </a:cubicBezTo>
                  <a:cubicBezTo>
                    <a:pt x="57" y="1388"/>
                    <a:pt x="0" y="1501"/>
                    <a:pt x="98" y="1553"/>
                  </a:cubicBezTo>
                  <a:cubicBezTo>
                    <a:pt x="689" y="1805"/>
                    <a:pt x="1350" y="2087"/>
                    <a:pt x="2014" y="2087"/>
                  </a:cubicBezTo>
                  <a:cubicBezTo>
                    <a:pt x="2043" y="2087"/>
                    <a:pt x="2071" y="2086"/>
                    <a:pt x="2099" y="2085"/>
                  </a:cubicBezTo>
                  <a:cubicBezTo>
                    <a:pt x="2157" y="2085"/>
                    <a:pt x="2183" y="2059"/>
                    <a:pt x="2183" y="2034"/>
                  </a:cubicBezTo>
                  <a:cubicBezTo>
                    <a:pt x="2285" y="1392"/>
                    <a:pt x="2369" y="719"/>
                    <a:pt x="2394" y="78"/>
                  </a:cubicBezTo>
                  <a:cubicBezTo>
                    <a:pt x="2407" y="26"/>
                    <a:pt x="2373" y="1"/>
                    <a:pt x="23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9"/>
            <p:cNvSpPr/>
            <p:nvPr/>
          </p:nvSpPr>
          <p:spPr>
            <a:xfrm>
              <a:off x="2146550" y="2169225"/>
              <a:ext cx="67900" cy="63475"/>
            </a:xfrm>
            <a:custGeom>
              <a:avLst/>
              <a:gdLst/>
              <a:ahLst/>
              <a:cxnLst/>
              <a:rect l="l" t="t" r="r" b="b"/>
              <a:pathLst>
                <a:path w="2716" h="2539" extrusionOk="0">
                  <a:moveTo>
                    <a:pt x="2520" y="0"/>
                  </a:moveTo>
                  <a:cubicBezTo>
                    <a:pt x="2480" y="0"/>
                    <a:pt x="2433" y="27"/>
                    <a:pt x="2420" y="82"/>
                  </a:cubicBezTo>
                  <a:cubicBezTo>
                    <a:pt x="2420" y="428"/>
                    <a:pt x="2639" y="2378"/>
                    <a:pt x="2209" y="2378"/>
                  </a:cubicBezTo>
                  <a:cubicBezTo>
                    <a:pt x="1516" y="2353"/>
                    <a:pt x="740" y="2083"/>
                    <a:pt x="150" y="1737"/>
                  </a:cubicBezTo>
                  <a:cubicBezTo>
                    <a:pt x="140" y="1730"/>
                    <a:pt x="129" y="1727"/>
                    <a:pt x="119" y="1727"/>
                  </a:cubicBezTo>
                  <a:cubicBezTo>
                    <a:pt x="53" y="1727"/>
                    <a:pt x="1" y="1853"/>
                    <a:pt x="73" y="1897"/>
                  </a:cubicBezTo>
                  <a:cubicBezTo>
                    <a:pt x="766" y="2301"/>
                    <a:pt x="1619" y="2539"/>
                    <a:pt x="2420" y="2539"/>
                  </a:cubicBezTo>
                  <a:cubicBezTo>
                    <a:pt x="2478" y="2539"/>
                    <a:pt x="2504" y="2513"/>
                    <a:pt x="2504" y="2487"/>
                  </a:cubicBezTo>
                  <a:cubicBezTo>
                    <a:pt x="2716" y="1685"/>
                    <a:pt x="2555" y="884"/>
                    <a:pt x="2581" y="82"/>
                  </a:cubicBezTo>
                  <a:cubicBezTo>
                    <a:pt x="2594" y="27"/>
                    <a:pt x="2560" y="0"/>
                    <a:pt x="25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9"/>
            <p:cNvSpPr/>
            <p:nvPr/>
          </p:nvSpPr>
          <p:spPr>
            <a:xfrm>
              <a:off x="2113775" y="2127850"/>
              <a:ext cx="64600" cy="53125"/>
            </a:xfrm>
            <a:custGeom>
              <a:avLst/>
              <a:gdLst/>
              <a:ahLst/>
              <a:cxnLst/>
              <a:rect l="l" t="t" r="r" b="b"/>
              <a:pathLst>
                <a:path w="2584" h="2125" extrusionOk="0">
                  <a:moveTo>
                    <a:pt x="2426" y="0"/>
                  </a:moveTo>
                  <a:cubicBezTo>
                    <a:pt x="2386" y="0"/>
                    <a:pt x="2346" y="28"/>
                    <a:pt x="2346" y="82"/>
                  </a:cubicBezTo>
                  <a:cubicBezTo>
                    <a:pt x="2372" y="429"/>
                    <a:pt x="2583" y="1897"/>
                    <a:pt x="2154" y="1949"/>
                  </a:cubicBezTo>
                  <a:cubicBezTo>
                    <a:pt x="2074" y="1959"/>
                    <a:pt x="1993" y="1963"/>
                    <a:pt x="1911" y="1963"/>
                  </a:cubicBezTo>
                  <a:cubicBezTo>
                    <a:pt x="1310" y="1963"/>
                    <a:pt x="669" y="1718"/>
                    <a:pt x="127" y="1577"/>
                  </a:cubicBezTo>
                  <a:cubicBezTo>
                    <a:pt x="119" y="1575"/>
                    <a:pt x="111" y="1574"/>
                    <a:pt x="104" y="1574"/>
                  </a:cubicBezTo>
                  <a:cubicBezTo>
                    <a:pt x="15" y="1574"/>
                    <a:pt x="0" y="1713"/>
                    <a:pt x="101" y="1737"/>
                  </a:cubicBezTo>
                  <a:cubicBezTo>
                    <a:pt x="473" y="1814"/>
                    <a:pt x="845" y="1923"/>
                    <a:pt x="1224" y="2006"/>
                  </a:cubicBezTo>
                  <a:cubicBezTo>
                    <a:pt x="1456" y="2044"/>
                    <a:pt x="1757" y="2125"/>
                    <a:pt x="2027" y="2125"/>
                  </a:cubicBezTo>
                  <a:cubicBezTo>
                    <a:pt x="2129" y="2125"/>
                    <a:pt x="2226" y="2113"/>
                    <a:pt x="2314" y="2083"/>
                  </a:cubicBezTo>
                  <a:cubicBezTo>
                    <a:pt x="2558" y="1974"/>
                    <a:pt x="2532" y="1551"/>
                    <a:pt x="2532" y="1365"/>
                  </a:cubicBezTo>
                  <a:cubicBezTo>
                    <a:pt x="2558" y="935"/>
                    <a:pt x="2532" y="505"/>
                    <a:pt x="2506" y="82"/>
                  </a:cubicBezTo>
                  <a:cubicBezTo>
                    <a:pt x="2506" y="28"/>
                    <a:pt x="2466" y="0"/>
                    <a:pt x="2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9"/>
            <p:cNvSpPr/>
            <p:nvPr/>
          </p:nvSpPr>
          <p:spPr>
            <a:xfrm>
              <a:off x="2080425" y="2081675"/>
              <a:ext cx="66525" cy="44475"/>
            </a:xfrm>
            <a:custGeom>
              <a:avLst/>
              <a:gdLst/>
              <a:ahLst/>
              <a:cxnLst/>
              <a:rect l="l" t="t" r="r" b="b"/>
              <a:pathLst>
                <a:path w="2661" h="1779" extrusionOk="0">
                  <a:moveTo>
                    <a:pt x="2285" y="0"/>
                  </a:moveTo>
                  <a:cubicBezTo>
                    <a:pt x="2245" y="0"/>
                    <a:pt x="2205" y="27"/>
                    <a:pt x="2205" y="82"/>
                  </a:cubicBezTo>
                  <a:cubicBezTo>
                    <a:pt x="2237" y="428"/>
                    <a:pt x="2474" y="1608"/>
                    <a:pt x="1968" y="1608"/>
                  </a:cubicBezTo>
                  <a:cubicBezTo>
                    <a:pt x="1377" y="1576"/>
                    <a:pt x="710" y="1256"/>
                    <a:pt x="178" y="1018"/>
                  </a:cubicBezTo>
                  <a:cubicBezTo>
                    <a:pt x="169" y="1016"/>
                    <a:pt x="160" y="1015"/>
                    <a:pt x="151" y="1015"/>
                  </a:cubicBezTo>
                  <a:cubicBezTo>
                    <a:pt x="57" y="1015"/>
                    <a:pt x="1" y="1132"/>
                    <a:pt x="95" y="1179"/>
                  </a:cubicBezTo>
                  <a:cubicBezTo>
                    <a:pt x="390" y="1313"/>
                    <a:pt x="710" y="1416"/>
                    <a:pt x="1031" y="1551"/>
                  </a:cubicBezTo>
                  <a:cubicBezTo>
                    <a:pt x="1309" y="1645"/>
                    <a:pt x="1670" y="1779"/>
                    <a:pt x="1987" y="1779"/>
                  </a:cubicBezTo>
                  <a:cubicBezTo>
                    <a:pt x="2035" y="1779"/>
                    <a:pt x="2082" y="1776"/>
                    <a:pt x="2128" y="1769"/>
                  </a:cubicBezTo>
                  <a:cubicBezTo>
                    <a:pt x="2660" y="1660"/>
                    <a:pt x="2397" y="454"/>
                    <a:pt x="2365" y="82"/>
                  </a:cubicBezTo>
                  <a:cubicBezTo>
                    <a:pt x="2365" y="27"/>
                    <a:pt x="2325" y="0"/>
                    <a:pt x="22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9"/>
            <p:cNvSpPr/>
            <p:nvPr/>
          </p:nvSpPr>
          <p:spPr>
            <a:xfrm>
              <a:off x="2164400" y="2105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69"/>
                    <a:pt x="161" y="269"/>
                  </a:cubicBezTo>
                  <a:cubicBezTo>
                    <a:pt x="347" y="269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9"/>
            <p:cNvSpPr/>
            <p:nvPr/>
          </p:nvSpPr>
          <p:spPr>
            <a:xfrm>
              <a:off x="2154925" y="20951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9"/>
            <p:cNvSpPr/>
            <p:nvPr/>
          </p:nvSpPr>
          <p:spPr>
            <a:xfrm>
              <a:off x="2152375" y="2109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9"/>
            <p:cNvSpPr/>
            <p:nvPr/>
          </p:nvSpPr>
          <p:spPr>
            <a:xfrm>
              <a:off x="2110850" y="2146575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9"/>
            <p:cNvSpPr/>
            <p:nvPr/>
          </p:nvSpPr>
          <p:spPr>
            <a:xfrm>
              <a:off x="2101550" y="213390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1"/>
                  </a:moveTo>
                  <a:cubicBezTo>
                    <a:pt x="0" y="1"/>
                    <a:pt x="0" y="263"/>
                    <a:pt x="160" y="263"/>
                  </a:cubicBezTo>
                  <a:cubicBezTo>
                    <a:pt x="346" y="263"/>
                    <a:pt x="346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9"/>
            <p:cNvSpPr/>
            <p:nvPr/>
          </p:nvSpPr>
          <p:spPr>
            <a:xfrm>
              <a:off x="2096900" y="21478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1"/>
                  </a:moveTo>
                  <a:cubicBezTo>
                    <a:pt x="0" y="1"/>
                    <a:pt x="0" y="270"/>
                    <a:pt x="160" y="270"/>
                  </a:cubicBezTo>
                  <a:cubicBezTo>
                    <a:pt x="346" y="270"/>
                    <a:pt x="346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4" name="Google Shape;1764;p9"/>
            <p:cNvSpPr/>
            <p:nvPr/>
          </p:nvSpPr>
          <p:spPr>
            <a:xfrm>
              <a:off x="2184450" y="224615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5" name="Google Shape;1765;p9"/>
            <p:cNvSpPr/>
            <p:nvPr/>
          </p:nvSpPr>
          <p:spPr>
            <a:xfrm>
              <a:off x="2170325" y="2242125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1"/>
                  </a:moveTo>
                  <a:cubicBezTo>
                    <a:pt x="1" y="1"/>
                    <a:pt x="1" y="264"/>
                    <a:pt x="161" y="264"/>
                  </a:cubicBezTo>
                  <a:cubicBezTo>
                    <a:pt x="347" y="264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9"/>
            <p:cNvSpPr/>
            <p:nvPr/>
          </p:nvSpPr>
          <p:spPr>
            <a:xfrm>
              <a:off x="2230450" y="220125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9"/>
            <p:cNvSpPr/>
            <p:nvPr/>
          </p:nvSpPr>
          <p:spPr>
            <a:xfrm>
              <a:off x="2227725" y="2186025"/>
              <a:ext cx="8850" cy="6600"/>
            </a:xfrm>
            <a:custGeom>
              <a:avLst/>
              <a:gdLst/>
              <a:ahLst/>
              <a:cxnLst/>
              <a:rect l="l" t="t" r="r" b="b"/>
              <a:pathLst>
                <a:path w="354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54" y="263"/>
                    <a:pt x="354" y="0"/>
                    <a:pt x="1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9"/>
            <p:cNvSpPr/>
            <p:nvPr/>
          </p:nvSpPr>
          <p:spPr>
            <a:xfrm>
              <a:off x="2068825" y="2068950"/>
              <a:ext cx="8675" cy="6775"/>
            </a:xfrm>
            <a:custGeom>
              <a:avLst/>
              <a:gdLst/>
              <a:ahLst/>
              <a:cxnLst/>
              <a:rect l="l" t="t" r="r" b="b"/>
              <a:pathLst>
                <a:path w="347" h="271" extrusionOk="0">
                  <a:moveTo>
                    <a:pt x="161" y="1"/>
                  </a:moveTo>
                  <a:cubicBezTo>
                    <a:pt x="1" y="1"/>
                    <a:pt x="1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9"/>
            <p:cNvSpPr/>
            <p:nvPr/>
          </p:nvSpPr>
          <p:spPr>
            <a:xfrm>
              <a:off x="1995225" y="2199400"/>
              <a:ext cx="280650" cy="251225"/>
            </a:xfrm>
            <a:custGeom>
              <a:avLst/>
              <a:gdLst/>
              <a:ahLst/>
              <a:cxnLst/>
              <a:rect l="l" t="t" r="r" b="b"/>
              <a:pathLst>
                <a:path w="11226" h="10049" extrusionOk="0">
                  <a:moveTo>
                    <a:pt x="2440" y="1"/>
                  </a:moveTo>
                  <a:cubicBezTo>
                    <a:pt x="2209" y="1"/>
                    <a:pt x="1997" y="115"/>
                    <a:pt x="1822" y="395"/>
                  </a:cubicBezTo>
                  <a:cubicBezTo>
                    <a:pt x="1476" y="985"/>
                    <a:pt x="3105" y="2832"/>
                    <a:pt x="3451" y="3390"/>
                  </a:cubicBezTo>
                  <a:cubicBezTo>
                    <a:pt x="2329" y="3499"/>
                    <a:pt x="1" y="3660"/>
                    <a:pt x="1553" y="5263"/>
                  </a:cubicBezTo>
                  <a:cubicBezTo>
                    <a:pt x="2329" y="6039"/>
                    <a:pt x="4041" y="6277"/>
                    <a:pt x="5029" y="6758"/>
                  </a:cubicBezTo>
                  <a:cubicBezTo>
                    <a:pt x="3849" y="7373"/>
                    <a:pt x="2034" y="8284"/>
                    <a:pt x="4202" y="9214"/>
                  </a:cubicBezTo>
                  <a:cubicBezTo>
                    <a:pt x="5587" y="9913"/>
                    <a:pt x="9410" y="9939"/>
                    <a:pt x="10962" y="10048"/>
                  </a:cubicBezTo>
                  <a:cubicBezTo>
                    <a:pt x="11039" y="8445"/>
                    <a:pt x="11225" y="4885"/>
                    <a:pt x="10827" y="3281"/>
                  </a:cubicBezTo>
                  <a:cubicBezTo>
                    <a:pt x="10542" y="2268"/>
                    <a:pt x="10212" y="1874"/>
                    <a:pt x="9891" y="1874"/>
                  </a:cubicBezTo>
                  <a:cubicBezTo>
                    <a:pt x="9367" y="1874"/>
                    <a:pt x="8868" y="2922"/>
                    <a:pt x="8634" y="4032"/>
                  </a:cubicBezTo>
                  <a:cubicBezTo>
                    <a:pt x="8009" y="2070"/>
                    <a:pt x="7295" y="108"/>
                    <a:pt x="6469" y="108"/>
                  </a:cubicBezTo>
                  <a:cubicBezTo>
                    <a:pt x="6023" y="108"/>
                    <a:pt x="5544" y="680"/>
                    <a:pt x="5029" y="2133"/>
                  </a:cubicBezTo>
                  <a:cubicBezTo>
                    <a:pt x="4623" y="1856"/>
                    <a:pt x="3373" y="1"/>
                    <a:pt x="24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9"/>
            <p:cNvSpPr/>
            <p:nvPr/>
          </p:nvSpPr>
          <p:spPr>
            <a:xfrm>
              <a:off x="2059350" y="2218275"/>
              <a:ext cx="211900" cy="238125"/>
            </a:xfrm>
            <a:custGeom>
              <a:avLst/>
              <a:gdLst/>
              <a:ahLst/>
              <a:cxnLst/>
              <a:rect l="l" t="t" r="r" b="b"/>
              <a:pathLst>
                <a:path w="8476" h="9525" extrusionOk="0">
                  <a:moveTo>
                    <a:pt x="188" y="1"/>
                  </a:moveTo>
                  <a:cubicBezTo>
                    <a:pt x="92" y="1"/>
                    <a:pt x="0" y="146"/>
                    <a:pt x="85" y="230"/>
                  </a:cubicBezTo>
                  <a:cubicBezTo>
                    <a:pt x="2650" y="3463"/>
                    <a:pt x="5376" y="6509"/>
                    <a:pt x="8211" y="9479"/>
                  </a:cubicBezTo>
                  <a:cubicBezTo>
                    <a:pt x="8236" y="9511"/>
                    <a:pt x="8265" y="9525"/>
                    <a:pt x="8294" y="9525"/>
                  </a:cubicBezTo>
                  <a:cubicBezTo>
                    <a:pt x="8386" y="9525"/>
                    <a:pt x="8475" y="9391"/>
                    <a:pt x="8397" y="9293"/>
                  </a:cubicBezTo>
                  <a:cubicBezTo>
                    <a:pt x="5588" y="6323"/>
                    <a:pt x="2836" y="3251"/>
                    <a:pt x="271" y="44"/>
                  </a:cubicBezTo>
                  <a:cubicBezTo>
                    <a:pt x="246" y="13"/>
                    <a:pt x="217" y="1"/>
                    <a:pt x="1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9"/>
            <p:cNvSpPr/>
            <p:nvPr/>
          </p:nvSpPr>
          <p:spPr>
            <a:xfrm>
              <a:off x="2067375" y="2244425"/>
              <a:ext cx="95600" cy="89575"/>
            </a:xfrm>
            <a:custGeom>
              <a:avLst/>
              <a:gdLst/>
              <a:ahLst/>
              <a:cxnLst/>
              <a:rect l="l" t="t" r="r" b="b"/>
              <a:pathLst>
                <a:path w="3824" h="3583" extrusionOk="0">
                  <a:moveTo>
                    <a:pt x="3532" y="0"/>
                  </a:moveTo>
                  <a:cubicBezTo>
                    <a:pt x="3466" y="0"/>
                    <a:pt x="3400" y="40"/>
                    <a:pt x="3400" y="121"/>
                  </a:cubicBezTo>
                  <a:cubicBezTo>
                    <a:pt x="3425" y="1175"/>
                    <a:pt x="3550" y="2253"/>
                    <a:pt x="3463" y="3309"/>
                  </a:cubicBezTo>
                  <a:lnTo>
                    <a:pt x="3463" y="3309"/>
                  </a:lnTo>
                  <a:cubicBezTo>
                    <a:pt x="3347" y="3315"/>
                    <a:pt x="3231" y="3317"/>
                    <a:pt x="3115" y="3317"/>
                  </a:cubicBezTo>
                  <a:cubicBezTo>
                    <a:pt x="2143" y="3317"/>
                    <a:pt x="1155" y="3142"/>
                    <a:pt x="161" y="3142"/>
                  </a:cubicBezTo>
                  <a:cubicBezTo>
                    <a:pt x="1" y="3142"/>
                    <a:pt x="1" y="3405"/>
                    <a:pt x="161" y="3405"/>
                  </a:cubicBezTo>
                  <a:cubicBezTo>
                    <a:pt x="1147" y="3405"/>
                    <a:pt x="2128" y="3582"/>
                    <a:pt x="3093" y="3582"/>
                  </a:cubicBezTo>
                  <a:cubicBezTo>
                    <a:pt x="3258" y="3582"/>
                    <a:pt x="3422" y="3577"/>
                    <a:pt x="3586" y="3565"/>
                  </a:cubicBezTo>
                  <a:cubicBezTo>
                    <a:pt x="3663" y="3565"/>
                    <a:pt x="3721" y="3514"/>
                    <a:pt x="3721" y="3437"/>
                  </a:cubicBezTo>
                  <a:cubicBezTo>
                    <a:pt x="3824" y="2340"/>
                    <a:pt x="3689" y="1217"/>
                    <a:pt x="3663" y="121"/>
                  </a:cubicBezTo>
                  <a:cubicBezTo>
                    <a:pt x="3663" y="40"/>
                    <a:pt x="3598" y="0"/>
                    <a:pt x="3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9"/>
            <p:cNvSpPr/>
            <p:nvPr/>
          </p:nvSpPr>
          <p:spPr>
            <a:xfrm>
              <a:off x="2134250" y="2321875"/>
              <a:ext cx="100875" cy="91850"/>
            </a:xfrm>
            <a:custGeom>
              <a:avLst/>
              <a:gdLst/>
              <a:ahLst/>
              <a:cxnLst/>
              <a:rect l="l" t="t" r="r" b="b"/>
              <a:pathLst>
                <a:path w="4035" h="3674" extrusionOk="0">
                  <a:moveTo>
                    <a:pt x="3849" y="0"/>
                  </a:moveTo>
                  <a:cubicBezTo>
                    <a:pt x="3782" y="0"/>
                    <a:pt x="3714" y="40"/>
                    <a:pt x="3714" y="121"/>
                  </a:cubicBezTo>
                  <a:cubicBezTo>
                    <a:pt x="3740" y="1192"/>
                    <a:pt x="3772" y="2288"/>
                    <a:pt x="3612" y="3353"/>
                  </a:cubicBezTo>
                  <a:cubicBezTo>
                    <a:pt x="3598" y="3398"/>
                    <a:pt x="3334" y="3412"/>
                    <a:pt x="3017" y="3412"/>
                  </a:cubicBezTo>
                  <a:cubicBezTo>
                    <a:pt x="2570" y="3412"/>
                    <a:pt x="2019" y="3385"/>
                    <a:pt x="1925" y="3385"/>
                  </a:cubicBezTo>
                  <a:cubicBezTo>
                    <a:pt x="1779" y="3392"/>
                    <a:pt x="1635" y="3395"/>
                    <a:pt x="1490" y="3395"/>
                  </a:cubicBezTo>
                  <a:cubicBezTo>
                    <a:pt x="1047" y="3395"/>
                    <a:pt x="606" y="3365"/>
                    <a:pt x="161" y="3302"/>
                  </a:cubicBezTo>
                  <a:cubicBezTo>
                    <a:pt x="154" y="3301"/>
                    <a:pt x="147" y="3300"/>
                    <a:pt x="140" y="3300"/>
                  </a:cubicBezTo>
                  <a:cubicBezTo>
                    <a:pt x="1" y="3300"/>
                    <a:pt x="8" y="3547"/>
                    <a:pt x="161" y="3571"/>
                  </a:cubicBezTo>
                  <a:cubicBezTo>
                    <a:pt x="731" y="3649"/>
                    <a:pt x="1303" y="3663"/>
                    <a:pt x="1876" y="3663"/>
                  </a:cubicBezTo>
                  <a:cubicBezTo>
                    <a:pt x="2207" y="3663"/>
                    <a:pt x="2538" y="3659"/>
                    <a:pt x="2870" y="3659"/>
                  </a:cubicBezTo>
                  <a:cubicBezTo>
                    <a:pt x="3143" y="3659"/>
                    <a:pt x="3416" y="3662"/>
                    <a:pt x="3689" y="3674"/>
                  </a:cubicBezTo>
                  <a:cubicBezTo>
                    <a:pt x="3740" y="3674"/>
                    <a:pt x="3823" y="3623"/>
                    <a:pt x="3823" y="3571"/>
                  </a:cubicBezTo>
                  <a:cubicBezTo>
                    <a:pt x="4035" y="2449"/>
                    <a:pt x="4009" y="1269"/>
                    <a:pt x="3984" y="121"/>
                  </a:cubicBezTo>
                  <a:cubicBezTo>
                    <a:pt x="3984" y="40"/>
                    <a:pt x="3916" y="0"/>
                    <a:pt x="3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9"/>
            <p:cNvSpPr/>
            <p:nvPr/>
          </p:nvSpPr>
          <p:spPr>
            <a:xfrm>
              <a:off x="2173700" y="22928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0" y="1"/>
                    <a:pt x="0" y="405"/>
                    <a:pt x="238" y="405"/>
                  </a:cubicBezTo>
                  <a:cubicBezTo>
                    <a:pt x="507" y="405"/>
                    <a:pt x="507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9"/>
            <p:cNvSpPr/>
            <p:nvPr/>
          </p:nvSpPr>
          <p:spPr>
            <a:xfrm>
              <a:off x="2173700" y="2267475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9"/>
            <p:cNvSpPr/>
            <p:nvPr/>
          </p:nvSpPr>
          <p:spPr>
            <a:xfrm>
              <a:off x="2128325" y="2271475"/>
              <a:ext cx="12675" cy="9975"/>
            </a:xfrm>
            <a:custGeom>
              <a:avLst/>
              <a:gdLst/>
              <a:ahLst/>
              <a:cxnLst/>
              <a:rect l="l" t="t" r="r" b="b"/>
              <a:pathLst>
                <a:path w="507" h="399" extrusionOk="0">
                  <a:moveTo>
                    <a:pt x="238" y="1"/>
                  </a:moveTo>
                  <a:cubicBezTo>
                    <a:pt x="0" y="1"/>
                    <a:pt x="0" y="398"/>
                    <a:pt x="238" y="398"/>
                  </a:cubicBezTo>
                  <a:cubicBezTo>
                    <a:pt x="507" y="398"/>
                    <a:pt x="507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9"/>
            <p:cNvSpPr/>
            <p:nvPr/>
          </p:nvSpPr>
          <p:spPr>
            <a:xfrm>
              <a:off x="2061450" y="2299550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1" y="0"/>
                    <a:pt x="1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9"/>
            <p:cNvSpPr/>
            <p:nvPr/>
          </p:nvSpPr>
          <p:spPr>
            <a:xfrm>
              <a:off x="2041400" y="2307550"/>
              <a:ext cx="12700" cy="9975"/>
            </a:xfrm>
            <a:custGeom>
              <a:avLst/>
              <a:gdLst/>
              <a:ahLst/>
              <a:cxnLst/>
              <a:rect l="l" t="t" r="r" b="b"/>
              <a:pathLst>
                <a:path w="508" h="399" extrusionOk="0">
                  <a:moveTo>
                    <a:pt x="238" y="1"/>
                  </a:moveTo>
                  <a:cubicBezTo>
                    <a:pt x="1" y="1"/>
                    <a:pt x="1" y="398"/>
                    <a:pt x="238" y="398"/>
                  </a:cubicBezTo>
                  <a:cubicBezTo>
                    <a:pt x="508" y="398"/>
                    <a:pt x="508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9"/>
            <p:cNvSpPr/>
            <p:nvPr/>
          </p:nvSpPr>
          <p:spPr>
            <a:xfrm>
              <a:off x="2149650" y="2370425"/>
              <a:ext cx="12675" cy="9950"/>
            </a:xfrm>
            <a:custGeom>
              <a:avLst/>
              <a:gdLst/>
              <a:ahLst/>
              <a:cxnLst/>
              <a:rect l="l" t="t" r="r" b="b"/>
              <a:pathLst>
                <a:path w="507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9"/>
            <p:cNvSpPr/>
            <p:nvPr/>
          </p:nvSpPr>
          <p:spPr>
            <a:xfrm>
              <a:off x="2094800" y="239702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44" y="1"/>
                  </a:moveTo>
                  <a:cubicBezTo>
                    <a:pt x="1" y="1"/>
                    <a:pt x="1" y="405"/>
                    <a:pt x="244" y="405"/>
                  </a:cubicBezTo>
                  <a:cubicBezTo>
                    <a:pt x="507" y="405"/>
                    <a:pt x="507" y="1"/>
                    <a:pt x="2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9"/>
            <p:cNvSpPr/>
            <p:nvPr/>
          </p:nvSpPr>
          <p:spPr>
            <a:xfrm>
              <a:off x="2228525" y="228077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1" y="1"/>
                    <a:pt x="1" y="405"/>
                    <a:pt x="238" y="405"/>
                  </a:cubicBezTo>
                  <a:cubicBezTo>
                    <a:pt x="508" y="405"/>
                    <a:pt x="508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9"/>
            <p:cNvSpPr/>
            <p:nvPr/>
          </p:nvSpPr>
          <p:spPr>
            <a:xfrm>
              <a:off x="2244575" y="23770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0"/>
                  </a:moveTo>
                  <a:cubicBezTo>
                    <a:pt x="0" y="0"/>
                    <a:pt x="0" y="404"/>
                    <a:pt x="238" y="404"/>
                  </a:cubicBezTo>
                  <a:cubicBezTo>
                    <a:pt x="507" y="404"/>
                    <a:pt x="507" y="0"/>
                    <a:pt x="2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9"/>
            <p:cNvSpPr/>
            <p:nvPr/>
          </p:nvSpPr>
          <p:spPr>
            <a:xfrm>
              <a:off x="1937175" y="2266825"/>
              <a:ext cx="12050" cy="9325"/>
            </a:xfrm>
            <a:custGeom>
              <a:avLst/>
              <a:gdLst/>
              <a:ahLst/>
              <a:cxnLst/>
              <a:rect l="l" t="t" r="r" b="b"/>
              <a:pathLst>
                <a:path w="482" h="373" extrusionOk="0">
                  <a:moveTo>
                    <a:pt x="238" y="1"/>
                  </a:moveTo>
                  <a:cubicBezTo>
                    <a:pt x="1" y="1"/>
                    <a:pt x="1" y="373"/>
                    <a:pt x="238" y="373"/>
                  </a:cubicBezTo>
                  <a:cubicBezTo>
                    <a:pt x="482" y="373"/>
                    <a:pt x="482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9"/>
            <p:cNvSpPr/>
            <p:nvPr/>
          </p:nvSpPr>
          <p:spPr>
            <a:xfrm>
              <a:off x="1945850" y="2253350"/>
              <a:ext cx="11400" cy="8850"/>
            </a:xfrm>
            <a:custGeom>
              <a:avLst/>
              <a:gdLst/>
              <a:ahLst/>
              <a:cxnLst/>
              <a:rect l="l" t="t" r="r" b="b"/>
              <a:pathLst>
                <a:path w="456" h="354" extrusionOk="0">
                  <a:moveTo>
                    <a:pt x="212" y="1"/>
                  </a:moveTo>
                  <a:cubicBezTo>
                    <a:pt x="0" y="1"/>
                    <a:pt x="0" y="354"/>
                    <a:pt x="212" y="354"/>
                  </a:cubicBezTo>
                  <a:cubicBezTo>
                    <a:pt x="455" y="354"/>
                    <a:pt x="455" y="1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9"/>
            <p:cNvSpPr/>
            <p:nvPr/>
          </p:nvSpPr>
          <p:spPr>
            <a:xfrm>
              <a:off x="1951925" y="2268750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1"/>
                  </a:moveTo>
                  <a:cubicBezTo>
                    <a:pt x="1" y="1"/>
                    <a:pt x="1" y="347"/>
                    <a:pt x="238" y="347"/>
                  </a:cubicBezTo>
                  <a:cubicBezTo>
                    <a:pt x="482" y="347"/>
                    <a:pt x="482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85" name="Google Shape;1785;p9"/>
          <p:cNvGrpSpPr/>
          <p:nvPr/>
        </p:nvGrpSpPr>
        <p:grpSpPr>
          <a:xfrm>
            <a:off x="-92431" y="-208934"/>
            <a:ext cx="3469333" cy="3446355"/>
            <a:chOff x="231375" y="1093650"/>
            <a:chExt cx="506354" cy="503000"/>
          </a:xfrm>
        </p:grpSpPr>
        <p:sp>
          <p:nvSpPr>
            <p:cNvPr id="1786" name="Google Shape;1786;p9"/>
            <p:cNvSpPr/>
            <p:nvPr/>
          </p:nvSpPr>
          <p:spPr>
            <a:xfrm>
              <a:off x="504775" y="1315050"/>
              <a:ext cx="158300" cy="84475"/>
            </a:xfrm>
            <a:custGeom>
              <a:avLst/>
              <a:gdLst/>
              <a:ahLst/>
              <a:cxnLst/>
              <a:rect l="l" t="t" r="r" b="b"/>
              <a:pathLst>
                <a:path w="6332" h="3379" extrusionOk="0">
                  <a:moveTo>
                    <a:pt x="5875" y="156"/>
                  </a:moveTo>
                  <a:cubicBezTo>
                    <a:pt x="5953" y="348"/>
                    <a:pt x="6047" y="545"/>
                    <a:pt x="6145" y="736"/>
                  </a:cubicBezTo>
                  <a:cubicBezTo>
                    <a:pt x="6196" y="871"/>
                    <a:pt x="5933" y="922"/>
                    <a:pt x="5799" y="973"/>
                  </a:cubicBezTo>
                  <a:cubicBezTo>
                    <a:pt x="5318" y="1217"/>
                    <a:pt x="4837" y="1403"/>
                    <a:pt x="4356" y="1589"/>
                  </a:cubicBezTo>
                  <a:cubicBezTo>
                    <a:pt x="3981" y="1748"/>
                    <a:pt x="398" y="3219"/>
                    <a:pt x="322" y="3219"/>
                  </a:cubicBezTo>
                  <a:cubicBezTo>
                    <a:pt x="322" y="3219"/>
                    <a:pt x="321" y="3219"/>
                    <a:pt x="321" y="3218"/>
                  </a:cubicBezTo>
                  <a:cubicBezTo>
                    <a:pt x="238" y="3032"/>
                    <a:pt x="212" y="2846"/>
                    <a:pt x="161" y="2660"/>
                  </a:cubicBezTo>
                  <a:cubicBezTo>
                    <a:pt x="103" y="2416"/>
                    <a:pt x="1014" y="2128"/>
                    <a:pt x="1174" y="2070"/>
                  </a:cubicBezTo>
                  <a:cubicBezTo>
                    <a:pt x="1816" y="1775"/>
                    <a:pt x="2431" y="1512"/>
                    <a:pt x="3073" y="1243"/>
                  </a:cubicBezTo>
                  <a:cubicBezTo>
                    <a:pt x="4000" y="874"/>
                    <a:pt x="4953" y="500"/>
                    <a:pt x="5875" y="156"/>
                  </a:cubicBezTo>
                  <a:close/>
                  <a:moveTo>
                    <a:pt x="5903" y="1"/>
                  </a:moveTo>
                  <a:cubicBezTo>
                    <a:pt x="5886" y="1"/>
                    <a:pt x="5869" y="7"/>
                    <a:pt x="5857" y="18"/>
                  </a:cubicBezTo>
                  <a:lnTo>
                    <a:pt x="5857" y="18"/>
                  </a:lnTo>
                  <a:cubicBezTo>
                    <a:pt x="3888" y="741"/>
                    <a:pt x="1944" y="1566"/>
                    <a:pt x="26" y="2449"/>
                  </a:cubicBezTo>
                  <a:cubicBezTo>
                    <a:pt x="0" y="2449"/>
                    <a:pt x="0" y="2500"/>
                    <a:pt x="0" y="2526"/>
                  </a:cubicBezTo>
                  <a:cubicBezTo>
                    <a:pt x="52" y="2795"/>
                    <a:pt x="103" y="3058"/>
                    <a:pt x="212" y="3327"/>
                  </a:cubicBezTo>
                  <a:cubicBezTo>
                    <a:pt x="238" y="3353"/>
                    <a:pt x="263" y="3379"/>
                    <a:pt x="289" y="3379"/>
                  </a:cubicBezTo>
                  <a:cubicBezTo>
                    <a:pt x="2297" y="2577"/>
                    <a:pt x="4381" y="1884"/>
                    <a:pt x="6305" y="896"/>
                  </a:cubicBezTo>
                  <a:cubicBezTo>
                    <a:pt x="6331" y="871"/>
                    <a:pt x="6331" y="845"/>
                    <a:pt x="6331" y="813"/>
                  </a:cubicBezTo>
                  <a:cubicBezTo>
                    <a:pt x="6196" y="550"/>
                    <a:pt x="6062" y="306"/>
                    <a:pt x="5959" y="43"/>
                  </a:cubicBezTo>
                  <a:cubicBezTo>
                    <a:pt x="5950" y="13"/>
                    <a:pt x="5927" y="1"/>
                    <a:pt x="59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9"/>
            <p:cNvSpPr/>
            <p:nvPr/>
          </p:nvSpPr>
          <p:spPr>
            <a:xfrm>
              <a:off x="472700" y="1376100"/>
              <a:ext cx="41175" cy="34800"/>
            </a:xfrm>
            <a:custGeom>
              <a:avLst/>
              <a:gdLst/>
              <a:ahLst/>
              <a:cxnLst/>
              <a:rect l="l" t="t" r="r" b="b"/>
              <a:pathLst>
                <a:path w="1647" h="1392" extrusionOk="0">
                  <a:moveTo>
                    <a:pt x="1362" y="1"/>
                  </a:moveTo>
                  <a:cubicBezTo>
                    <a:pt x="1354" y="1"/>
                    <a:pt x="1345" y="3"/>
                    <a:pt x="1335" y="7"/>
                  </a:cubicBezTo>
                  <a:cubicBezTo>
                    <a:pt x="879" y="109"/>
                    <a:pt x="482" y="295"/>
                    <a:pt x="52" y="456"/>
                  </a:cubicBezTo>
                  <a:cubicBezTo>
                    <a:pt x="26" y="488"/>
                    <a:pt x="1" y="513"/>
                    <a:pt x="1" y="539"/>
                  </a:cubicBezTo>
                  <a:cubicBezTo>
                    <a:pt x="103" y="808"/>
                    <a:pt x="187" y="1071"/>
                    <a:pt x="264" y="1341"/>
                  </a:cubicBezTo>
                  <a:cubicBezTo>
                    <a:pt x="289" y="1366"/>
                    <a:pt x="321" y="1392"/>
                    <a:pt x="347" y="1392"/>
                  </a:cubicBezTo>
                  <a:cubicBezTo>
                    <a:pt x="770" y="1232"/>
                    <a:pt x="1174" y="1097"/>
                    <a:pt x="1572" y="937"/>
                  </a:cubicBezTo>
                  <a:cubicBezTo>
                    <a:pt x="1647" y="914"/>
                    <a:pt x="1634" y="803"/>
                    <a:pt x="1571" y="803"/>
                  </a:cubicBezTo>
                  <a:cubicBezTo>
                    <a:pt x="1563" y="803"/>
                    <a:pt x="1555" y="805"/>
                    <a:pt x="1546" y="808"/>
                  </a:cubicBezTo>
                  <a:cubicBezTo>
                    <a:pt x="1164" y="962"/>
                    <a:pt x="776" y="1117"/>
                    <a:pt x="370" y="1242"/>
                  </a:cubicBezTo>
                  <a:lnTo>
                    <a:pt x="370" y="1242"/>
                  </a:lnTo>
                  <a:cubicBezTo>
                    <a:pt x="287" y="1017"/>
                    <a:pt x="237" y="792"/>
                    <a:pt x="152" y="571"/>
                  </a:cubicBezTo>
                  <a:lnTo>
                    <a:pt x="152" y="571"/>
                  </a:lnTo>
                  <a:cubicBezTo>
                    <a:pt x="541" y="415"/>
                    <a:pt x="948" y="238"/>
                    <a:pt x="1360" y="109"/>
                  </a:cubicBezTo>
                  <a:cubicBezTo>
                    <a:pt x="1433" y="87"/>
                    <a:pt x="1418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9"/>
            <p:cNvSpPr/>
            <p:nvPr/>
          </p:nvSpPr>
          <p:spPr>
            <a:xfrm>
              <a:off x="515850" y="1329250"/>
              <a:ext cx="129500" cy="56025"/>
            </a:xfrm>
            <a:custGeom>
              <a:avLst/>
              <a:gdLst/>
              <a:ahLst/>
              <a:cxnLst/>
              <a:rect l="l" t="t" r="r" b="b"/>
              <a:pathLst>
                <a:path w="5180" h="2241" extrusionOk="0">
                  <a:moveTo>
                    <a:pt x="4996" y="0"/>
                  </a:moveTo>
                  <a:cubicBezTo>
                    <a:pt x="4982" y="0"/>
                    <a:pt x="4967" y="3"/>
                    <a:pt x="4952" y="8"/>
                  </a:cubicBezTo>
                  <a:cubicBezTo>
                    <a:pt x="3348" y="675"/>
                    <a:pt x="1745" y="1290"/>
                    <a:pt x="141" y="1958"/>
                  </a:cubicBezTo>
                  <a:cubicBezTo>
                    <a:pt x="1" y="2030"/>
                    <a:pt x="47" y="2241"/>
                    <a:pt x="168" y="2241"/>
                  </a:cubicBezTo>
                  <a:cubicBezTo>
                    <a:pt x="186" y="2241"/>
                    <a:pt x="204" y="2237"/>
                    <a:pt x="225" y="2227"/>
                  </a:cubicBezTo>
                  <a:cubicBezTo>
                    <a:pt x="1828" y="1560"/>
                    <a:pt x="3432" y="918"/>
                    <a:pt x="5035" y="277"/>
                  </a:cubicBezTo>
                  <a:cubicBezTo>
                    <a:pt x="5180" y="202"/>
                    <a:pt x="5126" y="0"/>
                    <a:pt x="49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9" name="Google Shape;1789;p9"/>
            <p:cNvSpPr/>
            <p:nvPr/>
          </p:nvSpPr>
          <p:spPr>
            <a:xfrm>
              <a:off x="231375" y="1405425"/>
              <a:ext cx="266050" cy="191225"/>
            </a:xfrm>
            <a:custGeom>
              <a:avLst/>
              <a:gdLst/>
              <a:ahLst/>
              <a:cxnLst/>
              <a:rect l="l" t="t" r="r" b="b"/>
              <a:pathLst>
                <a:path w="10642" h="7649" extrusionOk="0">
                  <a:moveTo>
                    <a:pt x="6432" y="140"/>
                  </a:moveTo>
                  <a:cubicBezTo>
                    <a:pt x="7868" y="140"/>
                    <a:pt x="9293" y="684"/>
                    <a:pt x="10000" y="2041"/>
                  </a:cubicBezTo>
                  <a:cubicBezTo>
                    <a:pt x="10558" y="3080"/>
                    <a:pt x="10641" y="4709"/>
                    <a:pt x="9461" y="5376"/>
                  </a:cubicBezTo>
                  <a:cubicBezTo>
                    <a:pt x="9219" y="5515"/>
                    <a:pt x="8971" y="5563"/>
                    <a:pt x="8720" y="5563"/>
                  </a:cubicBezTo>
                  <a:cubicBezTo>
                    <a:pt x="8393" y="5563"/>
                    <a:pt x="8060" y="5481"/>
                    <a:pt x="7729" y="5408"/>
                  </a:cubicBezTo>
                  <a:cubicBezTo>
                    <a:pt x="7398" y="5318"/>
                    <a:pt x="7066" y="5227"/>
                    <a:pt x="6739" y="5227"/>
                  </a:cubicBezTo>
                  <a:cubicBezTo>
                    <a:pt x="6486" y="5227"/>
                    <a:pt x="6235" y="5282"/>
                    <a:pt x="5991" y="5434"/>
                  </a:cubicBezTo>
                  <a:cubicBezTo>
                    <a:pt x="5941" y="5456"/>
                    <a:pt x="5915" y="5497"/>
                    <a:pt x="5876" y="5525"/>
                  </a:cubicBezTo>
                  <a:lnTo>
                    <a:pt x="5876" y="5525"/>
                  </a:lnTo>
                  <a:cubicBezTo>
                    <a:pt x="5869" y="5527"/>
                    <a:pt x="5862" y="5530"/>
                    <a:pt x="5857" y="5536"/>
                  </a:cubicBezTo>
                  <a:cubicBezTo>
                    <a:pt x="5080" y="6396"/>
                    <a:pt x="4144" y="7249"/>
                    <a:pt x="2996" y="7492"/>
                  </a:cubicBezTo>
                  <a:cubicBezTo>
                    <a:pt x="2863" y="7519"/>
                    <a:pt x="2737" y="7532"/>
                    <a:pt x="2618" y="7532"/>
                  </a:cubicBezTo>
                  <a:cubicBezTo>
                    <a:pt x="1197" y="7532"/>
                    <a:pt x="708" y="5730"/>
                    <a:pt x="802" y="4523"/>
                  </a:cubicBezTo>
                  <a:cubicBezTo>
                    <a:pt x="1020" y="2201"/>
                    <a:pt x="2945" y="783"/>
                    <a:pt x="5055" y="302"/>
                  </a:cubicBezTo>
                  <a:cubicBezTo>
                    <a:pt x="5499" y="197"/>
                    <a:pt x="5966" y="140"/>
                    <a:pt x="6432" y="140"/>
                  </a:cubicBezTo>
                  <a:close/>
                  <a:moveTo>
                    <a:pt x="6392" y="1"/>
                  </a:moveTo>
                  <a:cubicBezTo>
                    <a:pt x="4973" y="1"/>
                    <a:pt x="3505" y="494"/>
                    <a:pt x="2406" y="1341"/>
                  </a:cubicBezTo>
                  <a:cubicBezTo>
                    <a:pt x="860" y="2547"/>
                    <a:pt x="1" y="5029"/>
                    <a:pt x="1155" y="6793"/>
                  </a:cubicBezTo>
                  <a:cubicBezTo>
                    <a:pt x="1549" y="7410"/>
                    <a:pt x="2055" y="7648"/>
                    <a:pt x="2596" y="7648"/>
                  </a:cubicBezTo>
                  <a:cubicBezTo>
                    <a:pt x="3817" y="7648"/>
                    <a:pt x="5224" y="6440"/>
                    <a:pt x="5966" y="5645"/>
                  </a:cubicBezTo>
                  <a:cubicBezTo>
                    <a:pt x="6210" y="5433"/>
                    <a:pt x="6477" y="5359"/>
                    <a:pt x="6753" y="5359"/>
                  </a:cubicBezTo>
                  <a:cubicBezTo>
                    <a:pt x="7205" y="5359"/>
                    <a:pt x="7682" y="5556"/>
                    <a:pt x="8127" y="5671"/>
                  </a:cubicBezTo>
                  <a:cubicBezTo>
                    <a:pt x="8271" y="5703"/>
                    <a:pt x="8414" y="5719"/>
                    <a:pt x="8557" y="5719"/>
                  </a:cubicBezTo>
                  <a:cubicBezTo>
                    <a:pt x="8893" y="5719"/>
                    <a:pt x="9225" y="5633"/>
                    <a:pt x="9545" y="5485"/>
                  </a:cubicBezTo>
                  <a:cubicBezTo>
                    <a:pt x="10398" y="5055"/>
                    <a:pt x="10616" y="3990"/>
                    <a:pt x="10481" y="3105"/>
                  </a:cubicBezTo>
                  <a:cubicBezTo>
                    <a:pt x="10263" y="1399"/>
                    <a:pt x="8878" y="302"/>
                    <a:pt x="7216" y="59"/>
                  </a:cubicBezTo>
                  <a:cubicBezTo>
                    <a:pt x="6945" y="20"/>
                    <a:pt x="6669" y="1"/>
                    <a:pt x="63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0" name="Google Shape;1790;p9"/>
            <p:cNvSpPr/>
            <p:nvPr/>
          </p:nvSpPr>
          <p:spPr>
            <a:xfrm>
              <a:off x="311550" y="1531075"/>
              <a:ext cx="35400" cy="30850"/>
            </a:xfrm>
            <a:custGeom>
              <a:avLst/>
              <a:gdLst/>
              <a:ahLst/>
              <a:cxnLst/>
              <a:rect l="l" t="t" r="r" b="b"/>
              <a:pathLst>
                <a:path w="1416" h="1234" extrusionOk="0">
                  <a:moveTo>
                    <a:pt x="884" y="138"/>
                  </a:moveTo>
                  <a:cubicBezTo>
                    <a:pt x="1133" y="145"/>
                    <a:pt x="1281" y="255"/>
                    <a:pt x="1206" y="510"/>
                  </a:cubicBezTo>
                  <a:cubicBezTo>
                    <a:pt x="1123" y="754"/>
                    <a:pt x="963" y="940"/>
                    <a:pt x="751" y="1049"/>
                  </a:cubicBezTo>
                  <a:cubicBezTo>
                    <a:pt x="684" y="1085"/>
                    <a:pt x="616" y="1101"/>
                    <a:pt x="553" y="1101"/>
                  </a:cubicBezTo>
                  <a:cubicBezTo>
                    <a:pt x="290" y="1101"/>
                    <a:pt x="95" y="826"/>
                    <a:pt x="244" y="568"/>
                  </a:cubicBezTo>
                  <a:cubicBezTo>
                    <a:pt x="379" y="350"/>
                    <a:pt x="641" y="190"/>
                    <a:pt x="884" y="138"/>
                  </a:cubicBezTo>
                  <a:close/>
                  <a:moveTo>
                    <a:pt x="879" y="0"/>
                  </a:moveTo>
                  <a:cubicBezTo>
                    <a:pt x="873" y="0"/>
                    <a:pt x="867" y="1"/>
                    <a:pt x="860" y="3"/>
                  </a:cubicBezTo>
                  <a:cubicBezTo>
                    <a:pt x="847" y="3"/>
                    <a:pt x="836" y="7"/>
                    <a:pt x="826" y="13"/>
                  </a:cubicBezTo>
                  <a:lnTo>
                    <a:pt x="826" y="13"/>
                  </a:lnTo>
                  <a:cubicBezTo>
                    <a:pt x="513" y="103"/>
                    <a:pt x="157" y="335"/>
                    <a:pt x="58" y="645"/>
                  </a:cubicBezTo>
                  <a:cubicBezTo>
                    <a:pt x="1" y="805"/>
                    <a:pt x="84" y="991"/>
                    <a:pt x="193" y="1100"/>
                  </a:cubicBezTo>
                  <a:cubicBezTo>
                    <a:pt x="281" y="1193"/>
                    <a:pt x="400" y="1234"/>
                    <a:pt x="525" y="1234"/>
                  </a:cubicBezTo>
                  <a:cubicBezTo>
                    <a:pt x="583" y="1234"/>
                    <a:pt x="642" y="1225"/>
                    <a:pt x="700" y="1209"/>
                  </a:cubicBezTo>
                  <a:cubicBezTo>
                    <a:pt x="1020" y="1126"/>
                    <a:pt x="1283" y="805"/>
                    <a:pt x="1341" y="484"/>
                  </a:cubicBezTo>
                  <a:cubicBezTo>
                    <a:pt x="1415" y="176"/>
                    <a:pt x="1199" y="16"/>
                    <a:pt x="898" y="4"/>
                  </a:cubicBezTo>
                  <a:lnTo>
                    <a:pt x="898" y="4"/>
                  </a:lnTo>
                  <a:cubicBezTo>
                    <a:pt x="892" y="2"/>
                    <a:pt x="886" y="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9"/>
            <p:cNvSpPr/>
            <p:nvPr/>
          </p:nvSpPr>
          <p:spPr>
            <a:xfrm>
              <a:off x="265525" y="1473250"/>
              <a:ext cx="66900" cy="46550"/>
            </a:xfrm>
            <a:custGeom>
              <a:avLst/>
              <a:gdLst/>
              <a:ahLst/>
              <a:cxnLst/>
              <a:rect l="l" t="t" r="r" b="b"/>
              <a:pathLst>
                <a:path w="2676" h="1862" extrusionOk="0">
                  <a:moveTo>
                    <a:pt x="951" y="1"/>
                  </a:moveTo>
                  <a:cubicBezTo>
                    <a:pt x="874" y="1"/>
                    <a:pt x="806" y="43"/>
                    <a:pt x="777" y="155"/>
                  </a:cubicBezTo>
                  <a:cubicBezTo>
                    <a:pt x="694" y="315"/>
                    <a:pt x="912" y="662"/>
                    <a:pt x="559" y="713"/>
                  </a:cubicBezTo>
                  <a:cubicBezTo>
                    <a:pt x="373" y="739"/>
                    <a:pt x="1" y="931"/>
                    <a:pt x="161" y="1220"/>
                  </a:cubicBezTo>
                  <a:cubicBezTo>
                    <a:pt x="210" y="1306"/>
                    <a:pt x="262" y="1331"/>
                    <a:pt x="320" y="1331"/>
                  </a:cubicBezTo>
                  <a:cubicBezTo>
                    <a:pt x="391" y="1331"/>
                    <a:pt x="470" y="1292"/>
                    <a:pt x="559" y="1277"/>
                  </a:cubicBezTo>
                  <a:cubicBezTo>
                    <a:pt x="587" y="1272"/>
                    <a:pt x="611" y="1270"/>
                    <a:pt x="634" y="1270"/>
                  </a:cubicBezTo>
                  <a:cubicBezTo>
                    <a:pt x="978" y="1270"/>
                    <a:pt x="724" y="1837"/>
                    <a:pt x="1200" y="1861"/>
                  </a:cubicBezTo>
                  <a:cubicBezTo>
                    <a:pt x="1361" y="1861"/>
                    <a:pt x="1553" y="1701"/>
                    <a:pt x="1579" y="1515"/>
                  </a:cubicBezTo>
                  <a:cubicBezTo>
                    <a:pt x="1579" y="1380"/>
                    <a:pt x="1361" y="1252"/>
                    <a:pt x="1470" y="1091"/>
                  </a:cubicBezTo>
                  <a:cubicBezTo>
                    <a:pt x="1604" y="873"/>
                    <a:pt x="2675" y="931"/>
                    <a:pt x="2162" y="418"/>
                  </a:cubicBezTo>
                  <a:cubicBezTo>
                    <a:pt x="2072" y="328"/>
                    <a:pt x="1991" y="291"/>
                    <a:pt x="1914" y="291"/>
                  </a:cubicBezTo>
                  <a:cubicBezTo>
                    <a:pt x="1809" y="291"/>
                    <a:pt x="1711" y="358"/>
                    <a:pt x="1604" y="450"/>
                  </a:cubicBezTo>
                  <a:cubicBezTo>
                    <a:pt x="1507" y="506"/>
                    <a:pt x="1449" y="531"/>
                    <a:pt x="1413" y="531"/>
                  </a:cubicBezTo>
                  <a:cubicBezTo>
                    <a:pt x="1330" y="531"/>
                    <a:pt x="1360" y="402"/>
                    <a:pt x="1284" y="232"/>
                  </a:cubicBezTo>
                  <a:cubicBezTo>
                    <a:pt x="1232" y="116"/>
                    <a:pt x="1078" y="1"/>
                    <a:pt x="951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9"/>
            <p:cNvSpPr/>
            <p:nvPr/>
          </p:nvSpPr>
          <p:spPr>
            <a:xfrm>
              <a:off x="338325" y="1426900"/>
              <a:ext cx="66900" cy="46225"/>
            </a:xfrm>
            <a:custGeom>
              <a:avLst/>
              <a:gdLst/>
              <a:ahLst/>
              <a:cxnLst/>
              <a:rect l="l" t="t" r="r" b="b"/>
              <a:pathLst>
                <a:path w="2676" h="1849" extrusionOk="0">
                  <a:moveTo>
                    <a:pt x="981" y="1"/>
                  </a:moveTo>
                  <a:cubicBezTo>
                    <a:pt x="898" y="1"/>
                    <a:pt x="819" y="46"/>
                    <a:pt x="777" y="162"/>
                  </a:cubicBezTo>
                  <a:cubicBezTo>
                    <a:pt x="693" y="322"/>
                    <a:pt x="912" y="643"/>
                    <a:pt x="565" y="726"/>
                  </a:cubicBezTo>
                  <a:cubicBezTo>
                    <a:pt x="373" y="752"/>
                    <a:pt x="1" y="938"/>
                    <a:pt x="161" y="1207"/>
                  </a:cubicBezTo>
                  <a:cubicBezTo>
                    <a:pt x="209" y="1289"/>
                    <a:pt x="267" y="1314"/>
                    <a:pt x="328" y="1314"/>
                  </a:cubicBezTo>
                  <a:cubicBezTo>
                    <a:pt x="406" y="1314"/>
                    <a:pt x="490" y="1273"/>
                    <a:pt x="565" y="1259"/>
                  </a:cubicBezTo>
                  <a:cubicBezTo>
                    <a:pt x="584" y="1257"/>
                    <a:pt x="601" y="1256"/>
                    <a:pt x="617" y="1256"/>
                  </a:cubicBezTo>
                  <a:cubicBezTo>
                    <a:pt x="1023" y="1256"/>
                    <a:pt x="744" y="1849"/>
                    <a:pt x="1207" y="1849"/>
                  </a:cubicBezTo>
                  <a:cubicBezTo>
                    <a:pt x="1367" y="1849"/>
                    <a:pt x="1553" y="1714"/>
                    <a:pt x="1579" y="1528"/>
                  </a:cubicBezTo>
                  <a:cubicBezTo>
                    <a:pt x="1579" y="1368"/>
                    <a:pt x="1367" y="1233"/>
                    <a:pt x="1495" y="1072"/>
                  </a:cubicBezTo>
                  <a:cubicBezTo>
                    <a:pt x="1630" y="861"/>
                    <a:pt x="2675" y="938"/>
                    <a:pt x="2169" y="405"/>
                  </a:cubicBezTo>
                  <a:cubicBezTo>
                    <a:pt x="2079" y="316"/>
                    <a:pt x="1999" y="281"/>
                    <a:pt x="1923" y="281"/>
                  </a:cubicBezTo>
                  <a:cubicBezTo>
                    <a:pt x="1814" y="281"/>
                    <a:pt x="1714" y="352"/>
                    <a:pt x="1604" y="431"/>
                  </a:cubicBezTo>
                  <a:cubicBezTo>
                    <a:pt x="1508" y="492"/>
                    <a:pt x="1452" y="518"/>
                    <a:pt x="1417" y="518"/>
                  </a:cubicBezTo>
                  <a:cubicBezTo>
                    <a:pt x="1343" y="518"/>
                    <a:pt x="1357" y="405"/>
                    <a:pt x="1284" y="245"/>
                  </a:cubicBezTo>
                  <a:cubicBezTo>
                    <a:pt x="1252" y="112"/>
                    <a:pt x="1111" y="1"/>
                    <a:pt x="9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9"/>
            <p:cNvSpPr/>
            <p:nvPr/>
          </p:nvSpPr>
          <p:spPr>
            <a:xfrm>
              <a:off x="411775" y="1453200"/>
              <a:ext cx="66875" cy="46550"/>
            </a:xfrm>
            <a:custGeom>
              <a:avLst/>
              <a:gdLst/>
              <a:ahLst/>
              <a:cxnLst/>
              <a:rect l="l" t="t" r="r" b="b"/>
              <a:pathLst>
                <a:path w="2675" h="1862" extrusionOk="0">
                  <a:moveTo>
                    <a:pt x="973" y="1"/>
                  </a:moveTo>
                  <a:cubicBezTo>
                    <a:pt x="893" y="1"/>
                    <a:pt x="818" y="44"/>
                    <a:pt x="776" y="155"/>
                  </a:cubicBezTo>
                  <a:cubicBezTo>
                    <a:pt x="699" y="341"/>
                    <a:pt x="911" y="662"/>
                    <a:pt x="565" y="713"/>
                  </a:cubicBezTo>
                  <a:cubicBezTo>
                    <a:pt x="379" y="771"/>
                    <a:pt x="0" y="957"/>
                    <a:pt x="161" y="1220"/>
                  </a:cubicBezTo>
                  <a:cubicBezTo>
                    <a:pt x="209" y="1306"/>
                    <a:pt x="268" y="1332"/>
                    <a:pt x="331" y="1332"/>
                  </a:cubicBezTo>
                  <a:cubicBezTo>
                    <a:pt x="408" y="1332"/>
                    <a:pt x="490" y="1292"/>
                    <a:pt x="565" y="1278"/>
                  </a:cubicBezTo>
                  <a:cubicBezTo>
                    <a:pt x="594" y="1273"/>
                    <a:pt x="620" y="1270"/>
                    <a:pt x="644" y="1270"/>
                  </a:cubicBezTo>
                  <a:cubicBezTo>
                    <a:pt x="1010" y="1270"/>
                    <a:pt x="754" y="1837"/>
                    <a:pt x="1206" y="1861"/>
                  </a:cubicBezTo>
                  <a:cubicBezTo>
                    <a:pt x="1367" y="1861"/>
                    <a:pt x="1553" y="1733"/>
                    <a:pt x="1578" y="1541"/>
                  </a:cubicBezTo>
                  <a:cubicBezTo>
                    <a:pt x="1578" y="1380"/>
                    <a:pt x="1367" y="1252"/>
                    <a:pt x="1501" y="1092"/>
                  </a:cubicBezTo>
                  <a:cubicBezTo>
                    <a:pt x="1636" y="874"/>
                    <a:pt x="2675" y="957"/>
                    <a:pt x="2168" y="418"/>
                  </a:cubicBezTo>
                  <a:cubicBezTo>
                    <a:pt x="2082" y="332"/>
                    <a:pt x="2005" y="299"/>
                    <a:pt x="1930" y="299"/>
                  </a:cubicBezTo>
                  <a:cubicBezTo>
                    <a:pt x="1821" y="299"/>
                    <a:pt x="1718" y="370"/>
                    <a:pt x="1604" y="450"/>
                  </a:cubicBezTo>
                  <a:cubicBezTo>
                    <a:pt x="1512" y="510"/>
                    <a:pt x="1457" y="536"/>
                    <a:pt x="1421" y="536"/>
                  </a:cubicBezTo>
                  <a:cubicBezTo>
                    <a:pt x="1345" y="536"/>
                    <a:pt x="1357" y="415"/>
                    <a:pt x="1283" y="232"/>
                  </a:cubicBezTo>
                  <a:cubicBezTo>
                    <a:pt x="1251" y="116"/>
                    <a:pt x="1105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9"/>
            <p:cNvSpPr/>
            <p:nvPr/>
          </p:nvSpPr>
          <p:spPr>
            <a:xfrm>
              <a:off x="529475" y="1499075"/>
              <a:ext cx="11400" cy="9500"/>
            </a:xfrm>
            <a:custGeom>
              <a:avLst/>
              <a:gdLst/>
              <a:ahLst/>
              <a:cxnLst/>
              <a:rect l="l" t="t" r="r" b="b"/>
              <a:pathLst>
                <a:path w="456" h="380" extrusionOk="0">
                  <a:moveTo>
                    <a:pt x="238" y="1"/>
                  </a:moveTo>
                  <a:cubicBezTo>
                    <a:pt x="0" y="1"/>
                    <a:pt x="0" y="379"/>
                    <a:pt x="238" y="379"/>
                  </a:cubicBezTo>
                  <a:cubicBezTo>
                    <a:pt x="456" y="379"/>
                    <a:pt x="456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9"/>
            <p:cNvSpPr/>
            <p:nvPr/>
          </p:nvSpPr>
          <p:spPr>
            <a:xfrm>
              <a:off x="537475" y="1485775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0"/>
                  </a:moveTo>
                  <a:cubicBezTo>
                    <a:pt x="1" y="0"/>
                    <a:pt x="1" y="347"/>
                    <a:pt x="238" y="347"/>
                  </a:cubicBezTo>
                  <a:cubicBezTo>
                    <a:pt x="482" y="347"/>
                    <a:pt x="482" y="0"/>
                    <a:pt x="2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6" name="Google Shape;1796;p9"/>
            <p:cNvSpPr/>
            <p:nvPr/>
          </p:nvSpPr>
          <p:spPr>
            <a:xfrm>
              <a:off x="544050" y="1501175"/>
              <a:ext cx="11425" cy="8675"/>
            </a:xfrm>
            <a:custGeom>
              <a:avLst/>
              <a:gdLst/>
              <a:ahLst/>
              <a:cxnLst/>
              <a:rect l="l" t="t" r="r" b="b"/>
              <a:pathLst>
                <a:path w="457" h="347" extrusionOk="0">
                  <a:moveTo>
                    <a:pt x="219" y="0"/>
                  </a:moveTo>
                  <a:cubicBezTo>
                    <a:pt x="1" y="0"/>
                    <a:pt x="1" y="346"/>
                    <a:pt x="219" y="346"/>
                  </a:cubicBezTo>
                  <a:cubicBezTo>
                    <a:pt x="456" y="346"/>
                    <a:pt x="456" y="0"/>
                    <a:pt x="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7" name="Google Shape;1797;p9"/>
            <p:cNvSpPr/>
            <p:nvPr/>
          </p:nvSpPr>
          <p:spPr>
            <a:xfrm>
              <a:off x="252225" y="1103650"/>
              <a:ext cx="483650" cy="328750"/>
            </a:xfrm>
            <a:custGeom>
              <a:avLst/>
              <a:gdLst/>
              <a:ahLst/>
              <a:cxnLst/>
              <a:rect l="l" t="t" r="r" b="b"/>
              <a:pathLst>
                <a:path w="19346" h="13150" extrusionOk="0">
                  <a:moveTo>
                    <a:pt x="0" y="1"/>
                  </a:moveTo>
                  <a:lnTo>
                    <a:pt x="0" y="3445"/>
                  </a:lnTo>
                  <a:cubicBezTo>
                    <a:pt x="481" y="6735"/>
                    <a:pt x="1732" y="10366"/>
                    <a:pt x="4593" y="12155"/>
                  </a:cubicBezTo>
                  <a:cubicBezTo>
                    <a:pt x="4914" y="12104"/>
                    <a:pt x="5260" y="12078"/>
                    <a:pt x="5581" y="12078"/>
                  </a:cubicBezTo>
                  <a:cubicBezTo>
                    <a:pt x="5850" y="12078"/>
                    <a:pt x="6119" y="12078"/>
                    <a:pt x="6382" y="12130"/>
                  </a:cubicBezTo>
                  <a:cubicBezTo>
                    <a:pt x="6786" y="12187"/>
                    <a:pt x="7184" y="12290"/>
                    <a:pt x="7537" y="12450"/>
                  </a:cubicBezTo>
                  <a:cubicBezTo>
                    <a:pt x="7749" y="10391"/>
                    <a:pt x="5901" y="8788"/>
                    <a:pt x="5452" y="6896"/>
                  </a:cubicBezTo>
                  <a:cubicBezTo>
                    <a:pt x="5183" y="5344"/>
                    <a:pt x="5478" y="4811"/>
                    <a:pt x="6062" y="4811"/>
                  </a:cubicBezTo>
                  <a:cubicBezTo>
                    <a:pt x="7133" y="4811"/>
                    <a:pt x="9166" y="6440"/>
                    <a:pt x="10584" y="7056"/>
                  </a:cubicBezTo>
                  <a:cubicBezTo>
                    <a:pt x="11385" y="7377"/>
                    <a:pt x="13175" y="7858"/>
                    <a:pt x="14644" y="7858"/>
                  </a:cubicBezTo>
                  <a:cubicBezTo>
                    <a:pt x="16196" y="7858"/>
                    <a:pt x="17421" y="7345"/>
                    <a:pt x="16837" y="5613"/>
                  </a:cubicBezTo>
                  <a:cubicBezTo>
                    <a:pt x="16196" y="3529"/>
                    <a:pt x="12508" y="3849"/>
                    <a:pt x="11225" y="2566"/>
                  </a:cubicBezTo>
                  <a:cubicBezTo>
                    <a:pt x="11757" y="2188"/>
                    <a:pt x="12399" y="2085"/>
                    <a:pt x="13066" y="2085"/>
                  </a:cubicBezTo>
                  <a:cubicBezTo>
                    <a:pt x="13521" y="2085"/>
                    <a:pt x="14002" y="2137"/>
                    <a:pt x="14458" y="2162"/>
                  </a:cubicBezTo>
                  <a:cubicBezTo>
                    <a:pt x="14939" y="2214"/>
                    <a:pt x="15394" y="2271"/>
                    <a:pt x="15875" y="2271"/>
                  </a:cubicBezTo>
                  <a:cubicBezTo>
                    <a:pt x="16568" y="2271"/>
                    <a:pt x="17235" y="2162"/>
                    <a:pt x="17799" y="1765"/>
                  </a:cubicBezTo>
                  <a:cubicBezTo>
                    <a:pt x="19024" y="1040"/>
                    <a:pt x="19345" y="482"/>
                    <a:pt x="19133" y="1"/>
                  </a:cubicBezTo>
                  <a:close/>
                  <a:moveTo>
                    <a:pt x="5581" y="12213"/>
                  </a:moveTo>
                  <a:cubicBezTo>
                    <a:pt x="5318" y="12213"/>
                    <a:pt x="5048" y="12239"/>
                    <a:pt x="4779" y="12264"/>
                  </a:cubicBezTo>
                  <a:cubicBezTo>
                    <a:pt x="5555" y="12694"/>
                    <a:pt x="6414" y="13015"/>
                    <a:pt x="7377" y="13149"/>
                  </a:cubicBezTo>
                  <a:cubicBezTo>
                    <a:pt x="7453" y="12957"/>
                    <a:pt x="7505" y="12771"/>
                    <a:pt x="7537" y="12585"/>
                  </a:cubicBezTo>
                  <a:cubicBezTo>
                    <a:pt x="6921" y="12316"/>
                    <a:pt x="6280" y="12213"/>
                    <a:pt x="5581" y="12213"/>
                  </a:cubicBezTo>
                  <a:close/>
                </a:path>
              </a:pathLst>
            </a:custGeom>
            <a:solidFill>
              <a:srgbClr val="FFF5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8" name="Google Shape;1798;p9"/>
            <p:cNvSpPr/>
            <p:nvPr/>
          </p:nvSpPr>
          <p:spPr>
            <a:xfrm>
              <a:off x="367025" y="1405600"/>
              <a:ext cx="73625" cy="12700"/>
            </a:xfrm>
            <a:custGeom>
              <a:avLst/>
              <a:gdLst/>
              <a:ahLst/>
              <a:cxnLst/>
              <a:rect l="l" t="t" r="r" b="b"/>
              <a:pathLst>
                <a:path w="2945" h="508" extrusionOk="0">
                  <a:moveTo>
                    <a:pt x="989" y="0"/>
                  </a:moveTo>
                  <a:cubicBezTo>
                    <a:pt x="668" y="0"/>
                    <a:pt x="322" y="26"/>
                    <a:pt x="1" y="77"/>
                  </a:cubicBezTo>
                  <a:cubicBezTo>
                    <a:pt x="59" y="109"/>
                    <a:pt x="136" y="161"/>
                    <a:pt x="187" y="186"/>
                  </a:cubicBezTo>
                  <a:cubicBezTo>
                    <a:pt x="456" y="161"/>
                    <a:pt x="726" y="135"/>
                    <a:pt x="989" y="135"/>
                  </a:cubicBezTo>
                  <a:cubicBezTo>
                    <a:pt x="1688" y="135"/>
                    <a:pt x="2329" y="238"/>
                    <a:pt x="2945" y="507"/>
                  </a:cubicBezTo>
                  <a:lnTo>
                    <a:pt x="2945" y="372"/>
                  </a:lnTo>
                  <a:cubicBezTo>
                    <a:pt x="2592" y="212"/>
                    <a:pt x="2194" y="109"/>
                    <a:pt x="1790" y="52"/>
                  </a:cubicBezTo>
                  <a:cubicBezTo>
                    <a:pt x="1527" y="0"/>
                    <a:pt x="1258" y="0"/>
                    <a:pt x="989" y="0"/>
                  </a:cubicBezTo>
                  <a:close/>
                </a:path>
              </a:pathLst>
            </a:custGeom>
            <a:solidFill>
              <a:srgbClr val="9FB0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9" name="Google Shape;1799;p9"/>
            <p:cNvSpPr/>
            <p:nvPr/>
          </p:nvSpPr>
          <p:spPr>
            <a:xfrm>
              <a:off x="242775" y="1093650"/>
              <a:ext cx="310125" cy="248125"/>
            </a:xfrm>
            <a:custGeom>
              <a:avLst/>
              <a:gdLst/>
              <a:ahLst/>
              <a:cxnLst/>
              <a:rect l="l" t="t" r="r" b="b"/>
              <a:pathLst>
                <a:path w="12405" h="9925" extrusionOk="0">
                  <a:moveTo>
                    <a:pt x="5523" y="0"/>
                  </a:moveTo>
                  <a:cubicBezTo>
                    <a:pt x="3739" y="0"/>
                    <a:pt x="1268" y="336"/>
                    <a:pt x="0" y="503"/>
                  </a:cubicBezTo>
                  <a:cubicBezTo>
                    <a:pt x="269" y="2056"/>
                    <a:pt x="590" y="5853"/>
                    <a:pt x="1417" y="7212"/>
                  </a:cubicBezTo>
                  <a:cubicBezTo>
                    <a:pt x="1779" y="7868"/>
                    <a:pt x="2102" y="8120"/>
                    <a:pt x="2391" y="8120"/>
                  </a:cubicBezTo>
                  <a:cubicBezTo>
                    <a:pt x="2998" y="8120"/>
                    <a:pt x="3454" y="7004"/>
                    <a:pt x="3797" y="6173"/>
                  </a:cubicBezTo>
                  <a:cubicBezTo>
                    <a:pt x="4355" y="7103"/>
                    <a:pt x="4734" y="8765"/>
                    <a:pt x="5587" y="9483"/>
                  </a:cubicBezTo>
                  <a:cubicBezTo>
                    <a:pt x="5963" y="9795"/>
                    <a:pt x="6256" y="9924"/>
                    <a:pt x="6483" y="9924"/>
                  </a:cubicBezTo>
                  <a:cubicBezTo>
                    <a:pt x="7289" y="9924"/>
                    <a:pt x="7273" y="8300"/>
                    <a:pt x="7273" y="7424"/>
                  </a:cubicBezTo>
                  <a:lnTo>
                    <a:pt x="7273" y="7424"/>
                  </a:lnTo>
                  <a:cubicBezTo>
                    <a:pt x="7791" y="7709"/>
                    <a:pt x="9410" y="8877"/>
                    <a:pt x="10158" y="8877"/>
                  </a:cubicBezTo>
                  <a:cubicBezTo>
                    <a:pt x="10253" y="8877"/>
                    <a:pt x="10334" y="8858"/>
                    <a:pt x="10397" y="8816"/>
                  </a:cubicBezTo>
                  <a:cubicBezTo>
                    <a:pt x="11763" y="7828"/>
                    <a:pt x="8794" y="6250"/>
                    <a:pt x="8396" y="5769"/>
                  </a:cubicBezTo>
                  <a:cubicBezTo>
                    <a:pt x="12405" y="3929"/>
                    <a:pt x="9300" y="3043"/>
                    <a:pt x="6202" y="2325"/>
                  </a:cubicBezTo>
                  <a:cubicBezTo>
                    <a:pt x="7966" y="1812"/>
                    <a:pt x="9486" y="612"/>
                    <a:pt x="6760" y="80"/>
                  </a:cubicBezTo>
                  <a:cubicBezTo>
                    <a:pt x="6419" y="24"/>
                    <a:pt x="5995" y="0"/>
                    <a:pt x="55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9"/>
            <p:cNvSpPr/>
            <p:nvPr/>
          </p:nvSpPr>
          <p:spPr>
            <a:xfrm>
              <a:off x="235425" y="1106125"/>
              <a:ext cx="257400" cy="189225"/>
            </a:xfrm>
            <a:custGeom>
              <a:avLst/>
              <a:gdLst/>
              <a:ahLst/>
              <a:cxnLst/>
              <a:rect l="l" t="t" r="r" b="b"/>
              <a:pathLst>
                <a:path w="10296" h="7569" extrusionOk="0">
                  <a:moveTo>
                    <a:pt x="234" y="0"/>
                  </a:moveTo>
                  <a:cubicBezTo>
                    <a:pt x="117" y="0"/>
                    <a:pt x="1" y="136"/>
                    <a:pt x="108" y="223"/>
                  </a:cubicBezTo>
                  <a:cubicBezTo>
                    <a:pt x="3341" y="2788"/>
                    <a:pt x="6631" y="5270"/>
                    <a:pt x="10050" y="7541"/>
                  </a:cubicBezTo>
                  <a:cubicBezTo>
                    <a:pt x="10074" y="7560"/>
                    <a:pt x="10098" y="7568"/>
                    <a:pt x="10120" y="7568"/>
                  </a:cubicBezTo>
                  <a:cubicBezTo>
                    <a:pt x="10224" y="7568"/>
                    <a:pt x="10295" y="7392"/>
                    <a:pt x="10184" y="7329"/>
                  </a:cubicBezTo>
                  <a:cubicBezTo>
                    <a:pt x="6791" y="5059"/>
                    <a:pt x="3501" y="2570"/>
                    <a:pt x="320" y="30"/>
                  </a:cubicBezTo>
                  <a:cubicBezTo>
                    <a:pt x="293" y="9"/>
                    <a:pt x="264" y="0"/>
                    <a:pt x="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9"/>
            <p:cNvSpPr/>
            <p:nvPr/>
          </p:nvSpPr>
          <p:spPr>
            <a:xfrm>
              <a:off x="369125" y="1199025"/>
              <a:ext cx="90125" cy="97200"/>
            </a:xfrm>
            <a:custGeom>
              <a:avLst/>
              <a:gdLst/>
              <a:ahLst/>
              <a:cxnLst/>
              <a:rect l="l" t="t" r="r" b="b"/>
              <a:pathLst>
                <a:path w="3605" h="3888" extrusionOk="0">
                  <a:moveTo>
                    <a:pt x="3465" y="0"/>
                  </a:moveTo>
                  <a:cubicBezTo>
                    <a:pt x="3459" y="0"/>
                    <a:pt x="3452" y="1"/>
                    <a:pt x="3445" y="2"/>
                  </a:cubicBezTo>
                  <a:cubicBezTo>
                    <a:pt x="2322" y="86"/>
                    <a:pt x="1200" y="34"/>
                    <a:pt x="103" y="246"/>
                  </a:cubicBezTo>
                  <a:cubicBezTo>
                    <a:pt x="52" y="246"/>
                    <a:pt x="0" y="297"/>
                    <a:pt x="0" y="355"/>
                  </a:cubicBezTo>
                  <a:cubicBezTo>
                    <a:pt x="0" y="1503"/>
                    <a:pt x="347" y="2625"/>
                    <a:pt x="456" y="3748"/>
                  </a:cubicBezTo>
                  <a:cubicBezTo>
                    <a:pt x="468" y="3841"/>
                    <a:pt x="541" y="3887"/>
                    <a:pt x="606" y="3887"/>
                  </a:cubicBezTo>
                  <a:cubicBezTo>
                    <a:pt x="672" y="3887"/>
                    <a:pt x="731" y="3841"/>
                    <a:pt x="719" y="3748"/>
                  </a:cubicBezTo>
                  <a:cubicBezTo>
                    <a:pt x="616" y="2728"/>
                    <a:pt x="347" y="1740"/>
                    <a:pt x="295" y="701"/>
                  </a:cubicBezTo>
                  <a:cubicBezTo>
                    <a:pt x="273" y="433"/>
                    <a:pt x="443" y="410"/>
                    <a:pt x="647" y="410"/>
                  </a:cubicBezTo>
                  <a:cubicBezTo>
                    <a:pt x="690" y="410"/>
                    <a:pt x="735" y="411"/>
                    <a:pt x="780" y="411"/>
                  </a:cubicBezTo>
                  <a:cubicBezTo>
                    <a:pt x="822" y="411"/>
                    <a:pt x="864" y="410"/>
                    <a:pt x="905" y="406"/>
                  </a:cubicBezTo>
                  <a:cubicBezTo>
                    <a:pt x="1174" y="381"/>
                    <a:pt x="1418" y="355"/>
                    <a:pt x="1681" y="355"/>
                  </a:cubicBezTo>
                  <a:lnTo>
                    <a:pt x="3445" y="272"/>
                  </a:lnTo>
                  <a:cubicBezTo>
                    <a:pt x="3598" y="247"/>
                    <a:pt x="3605" y="0"/>
                    <a:pt x="34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9"/>
            <p:cNvSpPr/>
            <p:nvPr/>
          </p:nvSpPr>
          <p:spPr>
            <a:xfrm>
              <a:off x="283500" y="1130925"/>
              <a:ext cx="92225" cy="105675"/>
            </a:xfrm>
            <a:custGeom>
              <a:avLst/>
              <a:gdLst/>
              <a:ahLst/>
              <a:cxnLst/>
              <a:rect l="l" t="t" r="r" b="b"/>
              <a:pathLst>
                <a:path w="3689" h="4227" extrusionOk="0">
                  <a:moveTo>
                    <a:pt x="3528" y="0"/>
                  </a:moveTo>
                  <a:cubicBezTo>
                    <a:pt x="2380" y="109"/>
                    <a:pt x="1206" y="135"/>
                    <a:pt x="109" y="456"/>
                  </a:cubicBezTo>
                  <a:cubicBezTo>
                    <a:pt x="58" y="481"/>
                    <a:pt x="0" y="539"/>
                    <a:pt x="0" y="590"/>
                  </a:cubicBezTo>
                  <a:cubicBezTo>
                    <a:pt x="135" y="1764"/>
                    <a:pt x="161" y="2970"/>
                    <a:pt x="404" y="4118"/>
                  </a:cubicBezTo>
                  <a:cubicBezTo>
                    <a:pt x="425" y="4194"/>
                    <a:pt x="479" y="4227"/>
                    <a:pt x="533" y="4227"/>
                  </a:cubicBezTo>
                  <a:cubicBezTo>
                    <a:pt x="611" y="4227"/>
                    <a:pt x="689" y="4161"/>
                    <a:pt x="674" y="4067"/>
                  </a:cubicBezTo>
                  <a:cubicBezTo>
                    <a:pt x="539" y="3502"/>
                    <a:pt x="481" y="2944"/>
                    <a:pt x="430" y="2354"/>
                  </a:cubicBezTo>
                  <a:cubicBezTo>
                    <a:pt x="430" y="2194"/>
                    <a:pt x="218" y="699"/>
                    <a:pt x="321" y="674"/>
                  </a:cubicBezTo>
                  <a:cubicBezTo>
                    <a:pt x="1366" y="379"/>
                    <a:pt x="2463" y="353"/>
                    <a:pt x="3528" y="270"/>
                  </a:cubicBezTo>
                  <a:cubicBezTo>
                    <a:pt x="3688" y="270"/>
                    <a:pt x="3688" y="0"/>
                    <a:pt x="35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9"/>
            <p:cNvSpPr/>
            <p:nvPr/>
          </p:nvSpPr>
          <p:spPr>
            <a:xfrm>
              <a:off x="397475" y="1177775"/>
              <a:ext cx="10750" cy="9800"/>
            </a:xfrm>
            <a:custGeom>
              <a:avLst/>
              <a:gdLst/>
              <a:ahLst/>
              <a:cxnLst/>
              <a:rect l="l" t="t" r="r" b="b"/>
              <a:pathLst>
                <a:path w="430" h="392" extrusionOk="0">
                  <a:moveTo>
                    <a:pt x="208" y="0"/>
                  </a:moveTo>
                  <a:cubicBezTo>
                    <a:pt x="104" y="0"/>
                    <a:pt x="1" y="73"/>
                    <a:pt x="14" y="211"/>
                  </a:cubicBezTo>
                  <a:cubicBezTo>
                    <a:pt x="26" y="335"/>
                    <a:pt x="119" y="391"/>
                    <a:pt x="212" y="391"/>
                  </a:cubicBezTo>
                  <a:cubicBezTo>
                    <a:pt x="321" y="391"/>
                    <a:pt x="429" y="316"/>
                    <a:pt x="412" y="185"/>
                  </a:cubicBezTo>
                  <a:cubicBezTo>
                    <a:pt x="400" y="60"/>
                    <a:pt x="303" y="0"/>
                    <a:pt x="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9"/>
            <p:cNvSpPr/>
            <p:nvPr/>
          </p:nvSpPr>
          <p:spPr>
            <a:xfrm>
              <a:off x="422825" y="1175725"/>
              <a:ext cx="10450" cy="9550"/>
            </a:xfrm>
            <a:custGeom>
              <a:avLst/>
              <a:gdLst/>
              <a:ahLst/>
              <a:cxnLst/>
              <a:rect l="l" t="t" r="r" b="b"/>
              <a:pathLst>
                <a:path w="418" h="382" extrusionOk="0">
                  <a:moveTo>
                    <a:pt x="211" y="0"/>
                  </a:moveTo>
                  <a:cubicBezTo>
                    <a:pt x="105" y="0"/>
                    <a:pt x="0" y="75"/>
                    <a:pt x="14" y="216"/>
                  </a:cubicBezTo>
                  <a:cubicBezTo>
                    <a:pt x="14" y="328"/>
                    <a:pt x="104" y="381"/>
                    <a:pt x="199" y="381"/>
                  </a:cubicBezTo>
                  <a:cubicBezTo>
                    <a:pt x="306" y="381"/>
                    <a:pt x="418" y="315"/>
                    <a:pt x="418" y="190"/>
                  </a:cubicBezTo>
                  <a:cubicBezTo>
                    <a:pt x="406" y="62"/>
                    <a:pt x="308" y="0"/>
                    <a:pt x="2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9"/>
            <p:cNvSpPr/>
            <p:nvPr/>
          </p:nvSpPr>
          <p:spPr>
            <a:xfrm>
              <a:off x="422525" y="1221150"/>
              <a:ext cx="10450" cy="9875"/>
            </a:xfrm>
            <a:custGeom>
              <a:avLst/>
              <a:gdLst/>
              <a:ahLst/>
              <a:cxnLst/>
              <a:rect l="l" t="t" r="r" b="b"/>
              <a:pathLst>
                <a:path w="418" h="395" extrusionOk="0">
                  <a:moveTo>
                    <a:pt x="218" y="1"/>
                  </a:moveTo>
                  <a:cubicBezTo>
                    <a:pt x="112" y="1"/>
                    <a:pt x="0" y="75"/>
                    <a:pt x="0" y="214"/>
                  </a:cubicBezTo>
                  <a:cubicBezTo>
                    <a:pt x="12" y="339"/>
                    <a:pt x="105" y="395"/>
                    <a:pt x="199" y="395"/>
                  </a:cubicBezTo>
                  <a:cubicBezTo>
                    <a:pt x="308" y="395"/>
                    <a:pt x="418" y="319"/>
                    <a:pt x="404" y="188"/>
                  </a:cubicBezTo>
                  <a:cubicBezTo>
                    <a:pt x="404" y="61"/>
                    <a:pt x="314" y="1"/>
                    <a:pt x="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9"/>
            <p:cNvSpPr/>
            <p:nvPr/>
          </p:nvSpPr>
          <p:spPr>
            <a:xfrm>
              <a:off x="400125" y="1290225"/>
              <a:ext cx="10725" cy="9825"/>
            </a:xfrm>
            <a:custGeom>
              <a:avLst/>
              <a:gdLst/>
              <a:ahLst/>
              <a:cxnLst/>
              <a:rect l="l" t="t" r="r" b="b"/>
              <a:pathLst>
                <a:path w="429" h="393" extrusionOk="0">
                  <a:moveTo>
                    <a:pt x="218" y="1"/>
                  </a:moveTo>
                  <a:cubicBezTo>
                    <a:pt x="109" y="1"/>
                    <a:pt x="0" y="75"/>
                    <a:pt x="17" y="203"/>
                  </a:cubicBezTo>
                  <a:cubicBezTo>
                    <a:pt x="30" y="331"/>
                    <a:pt x="126" y="392"/>
                    <a:pt x="221" y="392"/>
                  </a:cubicBezTo>
                  <a:cubicBezTo>
                    <a:pt x="326" y="392"/>
                    <a:pt x="428" y="318"/>
                    <a:pt x="415" y="177"/>
                  </a:cubicBezTo>
                  <a:cubicBezTo>
                    <a:pt x="403" y="55"/>
                    <a:pt x="311" y="1"/>
                    <a:pt x="2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9"/>
            <p:cNvSpPr/>
            <p:nvPr/>
          </p:nvSpPr>
          <p:spPr>
            <a:xfrm>
              <a:off x="394100" y="1310925"/>
              <a:ext cx="10475" cy="9825"/>
            </a:xfrm>
            <a:custGeom>
              <a:avLst/>
              <a:gdLst/>
              <a:ahLst/>
              <a:cxnLst/>
              <a:rect l="l" t="t" r="r" b="b"/>
              <a:pathLst>
                <a:path w="419" h="393" extrusionOk="0">
                  <a:moveTo>
                    <a:pt x="220" y="1"/>
                  </a:moveTo>
                  <a:cubicBezTo>
                    <a:pt x="111" y="1"/>
                    <a:pt x="1" y="77"/>
                    <a:pt x="15" y="208"/>
                  </a:cubicBezTo>
                  <a:cubicBezTo>
                    <a:pt x="15" y="333"/>
                    <a:pt x="105" y="393"/>
                    <a:pt x="200" y="393"/>
                  </a:cubicBezTo>
                  <a:cubicBezTo>
                    <a:pt x="306" y="393"/>
                    <a:pt x="419" y="318"/>
                    <a:pt x="419" y="176"/>
                  </a:cubicBezTo>
                  <a:cubicBezTo>
                    <a:pt x="404" y="55"/>
                    <a:pt x="312" y="1"/>
                    <a:pt x="2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9"/>
            <p:cNvSpPr/>
            <p:nvPr/>
          </p:nvSpPr>
          <p:spPr>
            <a:xfrm>
              <a:off x="321950" y="1208350"/>
              <a:ext cx="10825" cy="9625"/>
            </a:xfrm>
            <a:custGeom>
              <a:avLst/>
              <a:gdLst/>
              <a:ahLst/>
              <a:cxnLst/>
              <a:rect l="l" t="t" r="r" b="b"/>
              <a:pathLst>
                <a:path w="433" h="385" extrusionOk="0">
                  <a:moveTo>
                    <a:pt x="217" y="0"/>
                  </a:moveTo>
                  <a:cubicBezTo>
                    <a:pt x="109" y="0"/>
                    <a:pt x="1" y="74"/>
                    <a:pt x="14" y="219"/>
                  </a:cubicBezTo>
                  <a:cubicBezTo>
                    <a:pt x="26" y="331"/>
                    <a:pt x="118" y="385"/>
                    <a:pt x="211" y="385"/>
                  </a:cubicBezTo>
                  <a:cubicBezTo>
                    <a:pt x="320" y="385"/>
                    <a:pt x="432" y="310"/>
                    <a:pt x="418" y="168"/>
                  </a:cubicBezTo>
                  <a:cubicBezTo>
                    <a:pt x="404" y="55"/>
                    <a:pt x="311" y="0"/>
                    <a:pt x="2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9"/>
            <p:cNvSpPr/>
            <p:nvPr/>
          </p:nvSpPr>
          <p:spPr>
            <a:xfrm>
              <a:off x="299900" y="1265250"/>
              <a:ext cx="10725" cy="9625"/>
            </a:xfrm>
            <a:custGeom>
              <a:avLst/>
              <a:gdLst/>
              <a:ahLst/>
              <a:cxnLst/>
              <a:rect l="l" t="t" r="r" b="b"/>
              <a:pathLst>
                <a:path w="429" h="385" extrusionOk="0">
                  <a:moveTo>
                    <a:pt x="211" y="1"/>
                  </a:moveTo>
                  <a:cubicBezTo>
                    <a:pt x="105" y="1"/>
                    <a:pt x="1" y="75"/>
                    <a:pt x="18" y="214"/>
                  </a:cubicBezTo>
                  <a:cubicBezTo>
                    <a:pt x="30" y="329"/>
                    <a:pt x="125" y="384"/>
                    <a:pt x="220" y="384"/>
                  </a:cubicBezTo>
                  <a:cubicBezTo>
                    <a:pt x="325" y="384"/>
                    <a:pt x="429" y="316"/>
                    <a:pt x="415" y="188"/>
                  </a:cubicBezTo>
                  <a:cubicBezTo>
                    <a:pt x="403" y="61"/>
                    <a:pt x="306" y="1"/>
                    <a:pt x="2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9"/>
            <p:cNvSpPr/>
            <p:nvPr/>
          </p:nvSpPr>
          <p:spPr>
            <a:xfrm>
              <a:off x="404850" y="1122300"/>
              <a:ext cx="10325" cy="9550"/>
            </a:xfrm>
            <a:custGeom>
              <a:avLst/>
              <a:gdLst/>
              <a:ahLst/>
              <a:cxnLst/>
              <a:rect l="l" t="t" r="r" b="b"/>
              <a:pathLst>
                <a:path w="413" h="382" extrusionOk="0">
                  <a:moveTo>
                    <a:pt x="210" y="1"/>
                  </a:moveTo>
                  <a:cubicBezTo>
                    <a:pt x="105" y="1"/>
                    <a:pt x="1" y="75"/>
                    <a:pt x="14" y="217"/>
                  </a:cubicBezTo>
                  <a:cubicBezTo>
                    <a:pt x="26" y="328"/>
                    <a:pt x="115" y="382"/>
                    <a:pt x="206" y="382"/>
                  </a:cubicBezTo>
                  <a:cubicBezTo>
                    <a:pt x="308" y="382"/>
                    <a:pt x="412" y="314"/>
                    <a:pt x="412" y="185"/>
                  </a:cubicBezTo>
                  <a:cubicBezTo>
                    <a:pt x="400" y="60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9"/>
            <p:cNvSpPr/>
            <p:nvPr/>
          </p:nvSpPr>
          <p:spPr>
            <a:xfrm>
              <a:off x="307200" y="1114275"/>
              <a:ext cx="10825" cy="9825"/>
            </a:xfrm>
            <a:custGeom>
              <a:avLst/>
              <a:gdLst/>
              <a:ahLst/>
              <a:cxnLst/>
              <a:rect l="l" t="t" r="r" b="b"/>
              <a:pathLst>
                <a:path w="433" h="393" extrusionOk="0">
                  <a:moveTo>
                    <a:pt x="213" y="1"/>
                  </a:moveTo>
                  <a:cubicBezTo>
                    <a:pt x="107" y="1"/>
                    <a:pt x="1" y="75"/>
                    <a:pt x="14" y="217"/>
                  </a:cubicBezTo>
                  <a:cubicBezTo>
                    <a:pt x="29" y="338"/>
                    <a:pt x="121" y="392"/>
                    <a:pt x="213" y="392"/>
                  </a:cubicBezTo>
                  <a:cubicBezTo>
                    <a:pt x="322" y="392"/>
                    <a:pt x="432" y="317"/>
                    <a:pt x="418" y="185"/>
                  </a:cubicBezTo>
                  <a:cubicBezTo>
                    <a:pt x="406" y="61"/>
                    <a:pt x="309" y="1"/>
                    <a:pt x="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9"/>
            <p:cNvSpPr/>
            <p:nvPr/>
          </p:nvSpPr>
          <p:spPr>
            <a:xfrm>
              <a:off x="561550" y="1249900"/>
              <a:ext cx="16700" cy="12700"/>
            </a:xfrm>
            <a:custGeom>
              <a:avLst/>
              <a:gdLst/>
              <a:ahLst/>
              <a:cxnLst/>
              <a:rect l="l" t="t" r="r" b="b"/>
              <a:pathLst>
                <a:path w="668" h="508" extrusionOk="0">
                  <a:moveTo>
                    <a:pt x="321" y="0"/>
                  </a:moveTo>
                  <a:cubicBezTo>
                    <a:pt x="0" y="0"/>
                    <a:pt x="0" y="507"/>
                    <a:pt x="321" y="507"/>
                  </a:cubicBezTo>
                  <a:cubicBezTo>
                    <a:pt x="667" y="507"/>
                    <a:pt x="667" y="0"/>
                    <a:pt x="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9"/>
            <p:cNvSpPr/>
            <p:nvPr/>
          </p:nvSpPr>
          <p:spPr>
            <a:xfrm>
              <a:off x="572925" y="1229850"/>
              <a:ext cx="16700" cy="13325"/>
            </a:xfrm>
            <a:custGeom>
              <a:avLst/>
              <a:gdLst/>
              <a:ahLst/>
              <a:cxnLst/>
              <a:rect l="l" t="t" r="r" b="b"/>
              <a:pathLst>
                <a:path w="668" h="533" extrusionOk="0">
                  <a:moveTo>
                    <a:pt x="347" y="1"/>
                  </a:moveTo>
                  <a:cubicBezTo>
                    <a:pt x="0" y="1"/>
                    <a:pt x="0" y="533"/>
                    <a:pt x="347" y="533"/>
                  </a:cubicBezTo>
                  <a:cubicBezTo>
                    <a:pt x="667" y="533"/>
                    <a:pt x="667" y="1"/>
                    <a:pt x="3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9"/>
            <p:cNvSpPr/>
            <p:nvPr/>
          </p:nvSpPr>
          <p:spPr>
            <a:xfrm>
              <a:off x="582225" y="1251975"/>
              <a:ext cx="16700" cy="13350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21" y="1"/>
                  </a:moveTo>
                  <a:cubicBezTo>
                    <a:pt x="0" y="1"/>
                    <a:pt x="0" y="533"/>
                    <a:pt x="321" y="533"/>
                  </a:cubicBezTo>
                  <a:cubicBezTo>
                    <a:pt x="667" y="533"/>
                    <a:pt x="667" y="1"/>
                    <a:pt x="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9"/>
            <p:cNvSpPr/>
            <p:nvPr/>
          </p:nvSpPr>
          <p:spPr>
            <a:xfrm>
              <a:off x="697604" y="1241250"/>
              <a:ext cx="40125" cy="34800"/>
            </a:xfrm>
            <a:custGeom>
              <a:avLst/>
              <a:gdLst/>
              <a:ahLst/>
              <a:cxnLst/>
              <a:rect l="l" t="t" r="r" b="b"/>
              <a:pathLst>
                <a:path w="1605" h="1392" extrusionOk="0">
                  <a:moveTo>
                    <a:pt x="761" y="0"/>
                  </a:moveTo>
                  <a:cubicBezTo>
                    <a:pt x="721" y="0"/>
                    <a:pt x="681" y="21"/>
                    <a:pt x="668" y="63"/>
                  </a:cubicBezTo>
                  <a:cubicBezTo>
                    <a:pt x="617" y="165"/>
                    <a:pt x="559" y="275"/>
                    <a:pt x="508" y="384"/>
                  </a:cubicBezTo>
                  <a:lnTo>
                    <a:pt x="161" y="384"/>
                  </a:lnTo>
                  <a:cubicBezTo>
                    <a:pt x="52" y="384"/>
                    <a:pt x="1" y="518"/>
                    <a:pt x="78" y="595"/>
                  </a:cubicBezTo>
                  <a:cubicBezTo>
                    <a:pt x="161" y="679"/>
                    <a:pt x="238" y="756"/>
                    <a:pt x="347" y="839"/>
                  </a:cubicBezTo>
                  <a:cubicBezTo>
                    <a:pt x="296" y="942"/>
                    <a:pt x="270" y="1051"/>
                    <a:pt x="238" y="1128"/>
                  </a:cubicBezTo>
                  <a:cubicBezTo>
                    <a:pt x="218" y="1212"/>
                    <a:pt x="295" y="1281"/>
                    <a:pt x="369" y="1281"/>
                  </a:cubicBezTo>
                  <a:cubicBezTo>
                    <a:pt x="391" y="1281"/>
                    <a:pt x="412" y="1275"/>
                    <a:pt x="431" y="1262"/>
                  </a:cubicBezTo>
                  <a:lnTo>
                    <a:pt x="456" y="1262"/>
                  </a:lnTo>
                  <a:cubicBezTo>
                    <a:pt x="533" y="1211"/>
                    <a:pt x="617" y="1185"/>
                    <a:pt x="694" y="1128"/>
                  </a:cubicBezTo>
                  <a:cubicBezTo>
                    <a:pt x="803" y="1237"/>
                    <a:pt x="937" y="1320"/>
                    <a:pt x="1040" y="1371"/>
                  </a:cubicBezTo>
                  <a:cubicBezTo>
                    <a:pt x="1062" y="1385"/>
                    <a:pt x="1086" y="1391"/>
                    <a:pt x="1109" y="1391"/>
                  </a:cubicBezTo>
                  <a:cubicBezTo>
                    <a:pt x="1174" y="1391"/>
                    <a:pt x="1232" y="1342"/>
                    <a:pt x="1232" y="1262"/>
                  </a:cubicBezTo>
                  <a:cubicBezTo>
                    <a:pt x="1232" y="1160"/>
                    <a:pt x="1200" y="1025"/>
                    <a:pt x="1175" y="865"/>
                  </a:cubicBezTo>
                  <a:cubicBezTo>
                    <a:pt x="1309" y="807"/>
                    <a:pt x="1418" y="756"/>
                    <a:pt x="1495" y="647"/>
                  </a:cubicBezTo>
                  <a:cubicBezTo>
                    <a:pt x="1604" y="570"/>
                    <a:pt x="1521" y="461"/>
                    <a:pt x="1418" y="461"/>
                  </a:cubicBezTo>
                  <a:cubicBezTo>
                    <a:pt x="1309" y="435"/>
                    <a:pt x="1175" y="435"/>
                    <a:pt x="1072" y="409"/>
                  </a:cubicBezTo>
                  <a:cubicBezTo>
                    <a:pt x="1014" y="275"/>
                    <a:pt x="963" y="165"/>
                    <a:pt x="854" y="63"/>
                  </a:cubicBezTo>
                  <a:cubicBezTo>
                    <a:pt x="841" y="21"/>
                    <a:pt x="801" y="0"/>
                    <a:pt x="7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16" name="Google Shape;1816;p9"/>
          <p:cNvSpPr/>
          <p:nvPr/>
        </p:nvSpPr>
        <p:spPr>
          <a:xfrm>
            <a:off x="201033" y="3603886"/>
            <a:ext cx="299720" cy="319007"/>
          </a:xfrm>
          <a:custGeom>
            <a:avLst/>
            <a:gdLst/>
            <a:ahLst/>
            <a:cxnLst/>
            <a:rect l="l" t="t" r="r" b="b"/>
            <a:pathLst>
              <a:path w="2704" h="2878" extrusionOk="0">
                <a:moveTo>
                  <a:pt x="1074" y="533"/>
                </a:moveTo>
                <a:cubicBezTo>
                  <a:pt x="1080" y="533"/>
                  <a:pt x="1085" y="533"/>
                  <a:pt x="1091" y="534"/>
                </a:cubicBezTo>
                <a:cubicBezTo>
                  <a:pt x="1360" y="559"/>
                  <a:pt x="1572" y="938"/>
                  <a:pt x="1707" y="1175"/>
                </a:cubicBezTo>
                <a:cubicBezTo>
                  <a:pt x="1444" y="1310"/>
                  <a:pt x="1174" y="1335"/>
                  <a:pt x="905" y="1419"/>
                </a:cubicBezTo>
                <a:cubicBezTo>
                  <a:pt x="879" y="1444"/>
                  <a:pt x="854" y="1470"/>
                  <a:pt x="828" y="1470"/>
                </a:cubicBezTo>
                <a:cubicBezTo>
                  <a:pt x="828" y="977"/>
                  <a:pt x="877" y="533"/>
                  <a:pt x="1074" y="533"/>
                </a:cubicBezTo>
                <a:close/>
                <a:moveTo>
                  <a:pt x="1063" y="1"/>
                </a:moveTo>
                <a:cubicBezTo>
                  <a:pt x="1055" y="1"/>
                  <a:pt x="1048" y="1"/>
                  <a:pt x="1040" y="1"/>
                </a:cubicBezTo>
                <a:cubicBezTo>
                  <a:pt x="1" y="27"/>
                  <a:pt x="289" y="2002"/>
                  <a:pt x="347" y="2618"/>
                </a:cubicBezTo>
                <a:cubicBezTo>
                  <a:pt x="360" y="2791"/>
                  <a:pt x="499" y="2878"/>
                  <a:pt x="632" y="2878"/>
                </a:cubicBezTo>
                <a:cubicBezTo>
                  <a:pt x="766" y="2878"/>
                  <a:pt x="892" y="2791"/>
                  <a:pt x="879" y="2618"/>
                </a:cubicBezTo>
                <a:cubicBezTo>
                  <a:pt x="879" y="2541"/>
                  <a:pt x="854" y="2246"/>
                  <a:pt x="828" y="1925"/>
                </a:cubicBezTo>
                <a:lnTo>
                  <a:pt x="828" y="1925"/>
                </a:lnTo>
                <a:cubicBezTo>
                  <a:pt x="864" y="1944"/>
                  <a:pt x="917" y="1962"/>
                  <a:pt x="971" y="1962"/>
                </a:cubicBezTo>
                <a:cubicBezTo>
                  <a:pt x="994" y="1962"/>
                  <a:pt x="1017" y="1959"/>
                  <a:pt x="1040" y="1951"/>
                </a:cubicBezTo>
                <a:cubicBezTo>
                  <a:pt x="1335" y="1842"/>
                  <a:pt x="1655" y="1791"/>
                  <a:pt x="1925" y="1656"/>
                </a:cubicBezTo>
                <a:cubicBezTo>
                  <a:pt x="2028" y="1868"/>
                  <a:pt x="2111" y="2086"/>
                  <a:pt x="2137" y="2297"/>
                </a:cubicBezTo>
                <a:cubicBezTo>
                  <a:pt x="2167" y="2424"/>
                  <a:pt x="2265" y="2479"/>
                  <a:pt x="2369" y="2479"/>
                </a:cubicBezTo>
                <a:cubicBezTo>
                  <a:pt x="2529" y="2479"/>
                  <a:pt x="2704" y="2347"/>
                  <a:pt x="2669" y="2137"/>
                </a:cubicBezTo>
                <a:cubicBezTo>
                  <a:pt x="2510" y="1450"/>
                  <a:pt x="1960" y="1"/>
                  <a:pt x="1063" y="1"/>
                </a:cubicBezTo>
                <a:close/>
              </a:path>
            </a:pathLst>
          </a:custGeom>
          <a:solidFill>
            <a:srgbClr val="F0777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7" name="Google Shape;1817;p9"/>
          <p:cNvSpPr/>
          <p:nvPr/>
        </p:nvSpPr>
        <p:spPr>
          <a:xfrm>
            <a:off x="2833561" y="3955330"/>
            <a:ext cx="124588" cy="110068"/>
          </a:xfrm>
          <a:custGeom>
            <a:avLst/>
            <a:gdLst/>
            <a:ahLst/>
            <a:cxnLst/>
            <a:rect l="l" t="t" r="r" b="b"/>
            <a:pathLst>
              <a:path w="1124" h="993" extrusionOk="0">
                <a:moveTo>
                  <a:pt x="516" y="1"/>
                </a:moveTo>
                <a:cubicBezTo>
                  <a:pt x="490" y="1"/>
                  <a:pt x="468" y="15"/>
                  <a:pt x="456" y="50"/>
                </a:cubicBezTo>
                <a:cubicBezTo>
                  <a:pt x="424" y="107"/>
                  <a:pt x="398" y="184"/>
                  <a:pt x="347" y="268"/>
                </a:cubicBezTo>
                <a:lnTo>
                  <a:pt x="103" y="268"/>
                </a:lnTo>
                <a:cubicBezTo>
                  <a:pt x="26" y="268"/>
                  <a:pt x="1" y="370"/>
                  <a:pt x="52" y="428"/>
                </a:cubicBezTo>
                <a:cubicBezTo>
                  <a:pt x="103" y="479"/>
                  <a:pt x="161" y="531"/>
                  <a:pt x="238" y="588"/>
                </a:cubicBezTo>
                <a:cubicBezTo>
                  <a:pt x="212" y="665"/>
                  <a:pt x="187" y="749"/>
                  <a:pt x="161" y="800"/>
                </a:cubicBezTo>
                <a:cubicBezTo>
                  <a:pt x="161" y="869"/>
                  <a:pt x="213" y="916"/>
                  <a:pt x="264" y="916"/>
                </a:cubicBezTo>
                <a:cubicBezTo>
                  <a:pt x="275" y="916"/>
                  <a:pt x="286" y="914"/>
                  <a:pt x="296" y="909"/>
                </a:cubicBezTo>
                <a:lnTo>
                  <a:pt x="321" y="909"/>
                </a:lnTo>
                <a:cubicBezTo>
                  <a:pt x="373" y="883"/>
                  <a:pt x="424" y="826"/>
                  <a:pt x="482" y="800"/>
                </a:cubicBezTo>
                <a:cubicBezTo>
                  <a:pt x="559" y="883"/>
                  <a:pt x="642" y="935"/>
                  <a:pt x="745" y="986"/>
                </a:cubicBezTo>
                <a:cubicBezTo>
                  <a:pt x="755" y="991"/>
                  <a:pt x="767" y="993"/>
                  <a:pt x="778" y="993"/>
                </a:cubicBezTo>
                <a:cubicBezTo>
                  <a:pt x="827" y="993"/>
                  <a:pt x="875" y="951"/>
                  <a:pt x="854" y="909"/>
                </a:cubicBezTo>
                <a:cubicBezTo>
                  <a:pt x="854" y="826"/>
                  <a:pt x="854" y="723"/>
                  <a:pt x="828" y="614"/>
                </a:cubicBezTo>
                <a:cubicBezTo>
                  <a:pt x="905" y="588"/>
                  <a:pt x="989" y="531"/>
                  <a:pt x="1066" y="454"/>
                </a:cubicBezTo>
                <a:cubicBezTo>
                  <a:pt x="1123" y="402"/>
                  <a:pt x="1066" y="319"/>
                  <a:pt x="989" y="319"/>
                </a:cubicBezTo>
                <a:cubicBezTo>
                  <a:pt x="905" y="319"/>
                  <a:pt x="828" y="293"/>
                  <a:pt x="745" y="293"/>
                </a:cubicBezTo>
                <a:cubicBezTo>
                  <a:pt x="719" y="210"/>
                  <a:pt x="668" y="107"/>
                  <a:pt x="617" y="50"/>
                </a:cubicBezTo>
                <a:cubicBezTo>
                  <a:pt x="585" y="21"/>
                  <a:pt x="547" y="1"/>
                  <a:pt x="5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8" name="Google Shape;1818;p9"/>
          <p:cNvSpPr/>
          <p:nvPr/>
        </p:nvSpPr>
        <p:spPr>
          <a:xfrm>
            <a:off x="2373177" y="1887926"/>
            <a:ext cx="136559" cy="103860"/>
          </a:xfrm>
          <a:custGeom>
            <a:avLst/>
            <a:gdLst/>
            <a:ahLst/>
            <a:cxnLst/>
            <a:rect l="l" t="t" r="r" b="b"/>
            <a:pathLst>
              <a:path w="1232" h="937" extrusionOk="0">
                <a:moveTo>
                  <a:pt x="616" y="0"/>
                </a:moveTo>
                <a:cubicBezTo>
                  <a:pt x="0" y="0"/>
                  <a:pt x="0" y="937"/>
                  <a:pt x="616" y="937"/>
                </a:cubicBezTo>
                <a:cubicBezTo>
                  <a:pt x="1232" y="937"/>
                  <a:pt x="1232" y="0"/>
                  <a:pt x="6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9" name="Google Shape;1819;p9"/>
          <p:cNvSpPr/>
          <p:nvPr/>
        </p:nvSpPr>
        <p:spPr>
          <a:xfrm>
            <a:off x="3101954" y="5869767"/>
            <a:ext cx="453919" cy="536480"/>
          </a:xfrm>
          <a:custGeom>
            <a:avLst/>
            <a:gdLst/>
            <a:ahLst/>
            <a:cxnLst/>
            <a:rect l="l" t="t" r="r" b="b"/>
            <a:pathLst>
              <a:path w="2650" h="3132" extrusionOk="0">
                <a:moveTo>
                  <a:pt x="905" y="440"/>
                </a:moveTo>
                <a:cubicBezTo>
                  <a:pt x="1008" y="440"/>
                  <a:pt x="1093" y="529"/>
                  <a:pt x="1149" y="644"/>
                </a:cubicBezTo>
                <a:cubicBezTo>
                  <a:pt x="1335" y="933"/>
                  <a:pt x="854" y="1285"/>
                  <a:pt x="616" y="1414"/>
                </a:cubicBezTo>
                <a:cubicBezTo>
                  <a:pt x="565" y="1285"/>
                  <a:pt x="507" y="1151"/>
                  <a:pt x="456" y="1016"/>
                </a:cubicBezTo>
                <a:cubicBezTo>
                  <a:pt x="482" y="990"/>
                  <a:pt x="507" y="933"/>
                  <a:pt x="507" y="907"/>
                </a:cubicBezTo>
                <a:cubicBezTo>
                  <a:pt x="533" y="747"/>
                  <a:pt x="642" y="586"/>
                  <a:pt x="777" y="484"/>
                </a:cubicBezTo>
                <a:cubicBezTo>
                  <a:pt x="822" y="453"/>
                  <a:pt x="864" y="440"/>
                  <a:pt x="905" y="440"/>
                </a:cubicBezTo>
                <a:close/>
                <a:moveTo>
                  <a:pt x="1649" y="1516"/>
                </a:moveTo>
                <a:cubicBezTo>
                  <a:pt x="1770" y="1516"/>
                  <a:pt x="1872" y="1561"/>
                  <a:pt x="1925" y="1683"/>
                </a:cubicBezTo>
                <a:cubicBezTo>
                  <a:pt x="2111" y="2190"/>
                  <a:pt x="1527" y="2485"/>
                  <a:pt x="1097" y="2620"/>
                </a:cubicBezTo>
                <a:cubicBezTo>
                  <a:pt x="988" y="2350"/>
                  <a:pt x="886" y="2087"/>
                  <a:pt x="777" y="1818"/>
                </a:cubicBezTo>
                <a:lnTo>
                  <a:pt x="802" y="1818"/>
                </a:lnTo>
                <a:cubicBezTo>
                  <a:pt x="828" y="1818"/>
                  <a:pt x="886" y="1818"/>
                  <a:pt x="937" y="1792"/>
                </a:cubicBezTo>
                <a:cubicBezTo>
                  <a:pt x="1079" y="1702"/>
                  <a:pt x="1403" y="1516"/>
                  <a:pt x="1649" y="1516"/>
                </a:cubicBezTo>
                <a:close/>
                <a:moveTo>
                  <a:pt x="957" y="1"/>
                </a:moveTo>
                <a:cubicBezTo>
                  <a:pt x="568" y="1"/>
                  <a:pt x="171" y="376"/>
                  <a:pt x="84" y="772"/>
                </a:cubicBezTo>
                <a:lnTo>
                  <a:pt x="84" y="881"/>
                </a:lnTo>
                <a:cubicBezTo>
                  <a:pt x="26" y="933"/>
                  <a:pt x="1" y="1016"/>
                  <a:pt x="26" y="1093"/>
                </a:cubicBezTo>
                <a:cubicBezTo>
                  <a:pt x="270" y="1766"/>
                  <a:pt x="533" y="2408"/>
                  <a:pt x="802" y="3017"/>
                </a:cubicBezTo>
                <a:cubicBezTo>
                  <a:pt x="845" y="3098"/>
                  <a:pt x="906" y="3132"/>
                  <a:pt x="971" y="3132"/>
                </a:cubicBezTo>
                <a:cubicBezTo>
                  <a:pt x="1033" y="3132"/>
                  <a:pt x="1098" y="3100"/>
                  <a:pt x="1149" y="3049"/>
                </a:cubicBezTo>
                <a:cubicBezTo>
                  <a:pt x="1848" y="2857"/>
                  <a:pt x="2650" y="2324"/>
                  <a:pt x="2329" y="1497"/>
                </a:cubicBezTo>
                <a:cubicBezTo>
                  <a:pt x="2193" y="1204"/>
                  <a:pt x="1961" y="1081"/>
                  <a:pt x="1699" y="1081"/>
                </a:cubicBezTo>
                <a:cubicBezTo>
                  <a:pt x="1651" y="1081"/>
                  <a:pt x="1602" y="1085"/>
                  <a:pt x="1553" y="1093"/>
                </a:cubicBezTo>
                <a:cubicBezTo>
                  <a:pt x="1655" y="856"/>
                  <a:pt x="1655" y="561"/>
                  <a:pt x="1469" y="291"/>
                </a:cubicBezTo>
                <a:cubicBezTo>
                  <a:pt x="1323" y="85"/>
                  <a:pt x="1141" y="1"/>
                  <a:pt x="95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20" name="Google Shape;1820;p9"/>
          <p:cNvGrpSpPr/>
          <p:nvPr/>
        </p:nvGrpSpPr>
        <p:grpSpPr>
          <a:xfrm>
            <a:off x="10761261" y="4092841"/>
            <a:ext cx="2142640" cy="3029052"/>
            <a:chOff x="581498" y="885400"/>
            <a:chExt cx="494516" cy="699098"/>
          </a:xfrm>
        </p:grpSpPr>
        <p:sp>
          <p:nvSpPr>
            <p:cNvPr id="1821" name="Google Shape;1821;p9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9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9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9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9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9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9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9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9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9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9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32" name="Google Shape;1832;p9"/>
          <p:cNvGrpSpPr/>
          <p:nvPr/>
        </p:nvGrpSpPr>
        <p:grpSpPr>
          <a:xfrm>
            <a:off x="10808452" y="5362493"/>
            <a:ext cx="1614453" cy="2091095"/>
            <a:chOff x="5879975" y="3227400"/>
            <a:chExt cx="234350" cy="303550"/>
          </a:xfrm>
        </p:grpSpPr>
        <p:sp>
          <p:nvSpPr>
            <p:cNvPr id="1833" name="Google Shape;1833;p9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9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9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9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9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9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9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0" name="Google Shape;1840;p9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1" name="Google Shape;1841;p9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2" name="Google Shape;1842;p9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3" name="Google Shape;1843;p9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4" name="Google Shape;1844;p9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45" name="Google Shape;1845;p9"/>
          <p:cNvGrpSpPr/>
          <p:nvPr/>
        </p:nvGrpSpPr>
        <p:grpSpPr>
          <a:xfrm>
            <a:off x="10424321" y="-453683"/>
            <a:ext cx="2712071" cy="2844353"/>
            <a:chOff x="7818240" y="-340263"/>
            <a:chExt cx="2034053" cy="2133265"/>
          </a:xfrm>
        </p:grpSpPr>
        <p:sp>
          <p:nvSpPr>
            <p:cNvPr id="1846" name="Google Shape;1846;p9"/>
            <p:cNvSpPr/>
            <p:nvPr/>
          </p:nvSpPr>
          <p:spPr>
            <a:xfrm rot="-9938427">
              <a:off x="7938401" y="-157060"/>
              <a:ext cx="1121378" cy="1110234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9"/>
            <p:cNvSpPr/>
            <p:nvPr/>
          </p:nvSpPr>
          <p:spPr>
            <a:xfrm rot="-9938427">
              <a:off x="8152762" y="-127326"/>
              <a:ext cx="873583" cy="988129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9"/>
            <p:cNvSpPr/>
            <p:nvPr/>
          </p:nvSpPr>
          <p:spPr>
            <a:xfrm rot="-9938427">
              <a:off x="8130041" y="283851"/>
              <a:ext cx="485429" cy="373276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9"/>
            <p:cNvSpPr/>
            <p:nvPr/>
          </p:nvSpPr>
          <p:spPr>
            <a:xfrm rot="-9938427">
              <a:off x="8396172" y="87046"/>
              <a:ext cx="516473" cy="425957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850" name="Google Shape;1850;p9"/>
            <p:cNvGrpSpPr/>
            <p:nvPr/>
          </p:nvGrpSpPr>
          <p:grpSpPr>
            <a:xfrm rot="899960">
              <a:off x="8102563" y="-171071"/>
              <a:ext cx="1543765" cy="1794880"/>
              <a:chOff x="8191540" y="120749"/>
              <a:chExt cx="1543811" cy="1794934"/>
            </a:xfrm>
          </p:grpSpPr>
          <p:sp>
            <p:nvSpPr>
              <p:cNvPr id="1851" name="Google Shape;1851;p9"/>
              <p:cNvSpPr/>
              <p:nvPr/>
            </p:nvSpPr>
            <p:spPr>
              <a:xfrm rot="-9211776">
                <a:off x="8480653" y="256044"/>
                <a:ext cx="965584" cy="1524344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2" name="Google Shape;1852;p9"/>
              <p:cNvSpPr/>
              <p:nvPr/>
            </p:nvSpPr>
            <p:spPr>
              <a:xfrm rot="-9211776">
                <a:off x="8655828" y="273573"/>
                <a:ext cx="692955" cy="13209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3" name="Google Shape;1853;p9"/>
              <p:cNvSpPr/>
              <p:nvPr/>
            </p:nvSpPr>
            <p:spPr>
              <a:xfrm rot="-9211776">
                <a:off x="8917690" y="1240235"/>
                <a:ext cx="246664" cy="26039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4" name="Google Shape;1854;p9"/>
              <p:cNvSpPr/>
              <p:nvPr/>
            </p:nvSpPr>
            <p:spPr>
              <a:xfrm rot="-9211776">
                <a:off x="8887785" y="943807"/>
                <a:ext cx="347701" cy="295574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5" name="Google Shape;1855;p9"/>
              <p:cNvSpPr/>
              <p:nvPr/>
            </p:nvSpPr>
            <p:spPr>
              <a:xfrm rot="-9211776">
                <a:off x="8874145" y="605859"/>
                <a:ext cx="377428" cy="267541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856" name="Google Shape;1856;p9"/>
          <p:cNvSpPr/>
          <p:nvPr/>
        </p:nvSpPr>
        <p:spPr>
          <a:xfrm>
            <a:off x="10206500" y="719994"/>
            <a:ext cx="270091" cy="267447"/>
          </a:xfrm>
          <a:custGeom>
            <a:avLst/>
            <a:gdLst/>
            <a:ahLst/>
            <a:cxnLst/>
            <a:rect l="l" t="t" r="r" b="b"/>
            <a:pathLst>
              <a:path w="2145" h="2124" extrusionOk="0">
                <a:moveTo>
                  <a:pt x="1141" y="1"/>
                </a:moveTo>
                <a:cubicBezTo>
                  <a:pt x="1117" y="1"/>
                  <a:pt x="1092" y="4"/>
                  <a:pt x="1065" y="10"/>
                </a:cubicBezTo>
                <a:cubicBezTo>
                  <a:pt x="424" y="222"/>
                  <a:pt x="0" y="837"/>
                  <a:pt x="321" y="1504"/>
                </a:cubicBezTo>
                <a:cubicBezTo>
                  <a:pt x="507" y="1910"/>
                  <a:pt x="873" y="2123"/>
                  <a:pt x="1260" y="2123"/>
                </a:cubicBezTo>
                <a:cubicBezTo>
                  <a:pt x="1485" y="2123"/>
                  <a:pt x="1717" y="2051"/>
                  <a:pt x="1924" y="1902"/>
                </a:cubicBezTo>
                <a:cubicBezTo>
                  <a:pt x="2144" y="1725"/>
                  <a:pt x="1996" y="1377"/>
                  <a:pt x="1784" y="1377"/>
                </a:cubicBezTo>
                <a:cubicBezTo>
                  <a:pt x="1743" y="1377"/>
                  <a:pt x="1699" y="1391"/>
                  <a:pt x="1655" y="1421"/>
                </a:cubicBezTo>
                <a:cubicBezTo>
                  <a:pt x="1520" y="1532"/>
                  <a:pt x="1375" y="1593"/>
                  <a:pt x="1239" y="1593"/>
                </a:cubicBezTo>
                <a:cubicBezTo>
                  <a:pt x="1077" y="1593"/>
                  <a:pt x="929" y="1507"/>
                  <a:pt x="828" y="1318"/>
                </a:cubicBezTo>
                <a:cubicBezTo>
                  <a:pt x="616" y="940"/>
                  <a:pt x="853" y="651"/>
                  <a:pt x="1225" y="542"/>
                </a:cubicBezTo>
                <a:cubicBezTo>
                  <a:pt x="1522" y="442"/>
                  <a:pt x="1435" y="1"/>
                  <a:pt x="114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57" name="Google Shape;1857;p9"/>
          <p:cNvGrpSpPr/>
          <p:nvPr/>
        </p:nvGrpSpPr>
        <p:grpSpPr>
          <a:xfrm>
            <a:off x="10964765" y="1455627"/>
            <a:ext cx="336956" cy="326379"/>
            <a:chOff x="8065323" y="1624045"/>
            <a:chExt cx="252717" cy="244784"/>
          </a:xfrm>
        </p:grpSpPr>
        <p:sp>
          <p:nvSpPr>
            <p:cNvPr id="1858" name="Google Shape;1858;p9"/>
            <p:cNvSpPr/>
            <p:nvPr/>
          </p:nvSpPr>
          <p:spPr>
            <a:xfrm rot="10800000">
              <a:off x="8219730" y="1639155"/>
              <a:ext cx="98309" cy="75833"/>
            </a:xfrm>
            <a:custGeom>
              <a:avLst/>
              <a:gdLst/>
              <a:ahLst/>
              <a:cxnLst/>
              <a:rect l="l" t="t" r="r" b="b"/>
              <a:pathLst>
                <a:path w="1041" h="803" extrusionOk="0">
                  <a:moveTo>
                    <a:pt x="533" y="1"/>
                  </a:moveTo>
                  <a:cubicBezTo>
                    <a:pt x="1" y="1"/>
                    <a:pt x="1" y="802"/>
                    <a:pt x="533" y="802"/>
                  </a:cubicBezTo>
                  <a:cubicBezTo>
                    <a:pt x="1040" y="802"/>
                    <a:pt x="1040" y="1"/>
                    <a:pt x="533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9"/>
            <p:cNvSpPr/>
            <p:nvPr/>
          </p:nvSpPr>
          <p:spPr>
            <a:xfrm rot="10800000">
              <a:off x="8125858" y="1792995"/>
              <a:ext cx="98876" cy="75833"/>
            </a:xfrm>
            <a:custGeom>
              <a:avLst/>
              <a:gdLst/>
              <a:ahLst/>
              <a:cxnLst/>
              <a:rect l="l" t="t" r="r" b="b"/>
              <a:pathLst>
                <a:path w="1047" h="803" extrusionOk="0">
                  <a:moveTo>
                    <a:pt x="507" y="1"/>
                  </a:moveTo>
                  <a:cubicBezTo>
                    <a:pt x="1" y="1"/>
                    <a:pt x="1" y="802"/>
                    <a:pt x="507" y="802"/>
                  </a:cubicBezTo>
                  <a:cubicBezTo>
                    <a:pt x="1046" y="802"/>
                    <a:pt x="1046" y="1"/>
                    <a:pt x="507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9"/>
            <p:cNvSpPr/>
            <p:nvPr/>
          </p:nvSpPr>
          <p:spPr>
            <a:xfrm rot="10800000">
              <a:off x="8065323" y="1624045"/>
              <a:ext cx="98782" cy="75739"/>
            </a:xfrm>
            <a:custGeom>
              <a:avLst/>
              <a:gdLst/>
              <a:ahLst/>
              <a:cxnLst/>
              <a:rect l="l" t="t" r="r" b="b"/>
              <a:pathLst>
                <a:path w="1046" h="802" extrusionOk="0">
                  <a:moveTo>
                    <a:pt x="533" y="0"/>
                  </a:moveTo>
                  <a:cubicBezTo>
                    <a:pt x="0" y="0"/>
                    <a:pt x="0" y="802"/>
                    <a:pt x="533" y="802"/>
                  </a:cubicBezTo>
                  <a:cubicBezTo>
                    <a:pt x="1046" y="802"/>
                    <a:pt x="1046" y="0"/>
                    <a:pt x="533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7587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1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863" name="Google Shape;1863;p10"/>
          <p:cNvGrpSpPr/>
          <p:nvPr/>
        </p:nvGrpSpPr>
        <p:grpSpPr>
          <a:xfrm>
            <a:off x="-136051" y="-271495"/>
            <a:ext cx="2497300" cy="2438687"/>
            <a:chOff x="3081970" y="3217891"/>
            <a:chExt cx="525187" cy="512861"/>
          </a:xfrm>
        </p:grpSpPr>
        <p:sp>
          <p:nvSpPr>
            <p:cNvPr id="1864" name="Google Shape;1864;p10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10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10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10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10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10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10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10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2" name="Google Shape;1872;p10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3" name="Google Shape;1873;p10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10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10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10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10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10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10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10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10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10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10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10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10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10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10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10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10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10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10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10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10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94" name="Google Shape;1894;p10"/>
          <p:cNvGrpSpPr/>
          <p:nvPr/>
        </p:nvGrpSpPr>
        <p:grpSpPr>
          <a:xfrm>
            <a:off x="9781649" y="-271495"/>
            <a:ext cx="2497300" cy="2438687"/>
            <a:chOff x="3366383" y="3217891"/>
            <a:chExt cx="525187" cy="512861"/>
          </a:xfrm>
        </p:grpSpPr>
        <p:sp>
          <p:nvSpPr>
            <p:cNvPr id="1895" name="Google Shape;1895;p10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10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10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10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9" name="Google Shape;1899;p10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0" name="Google Shape;1900;p10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10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10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10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4" name="Google Shape;1904;p10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5" name="Google Shape;1905;p10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10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10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10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10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10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10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10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10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10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10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10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10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10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10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10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10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10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10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10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25" name="Google Shape;1925;p10"/>
          <p:cNvSpPr/>
          <p:nvPr/>
        </p:nvSpPr>
        <p:spPr>
          <a:xfrm rot="-7003625" flipH="1">
            <a:off x="10463949" y="5497959"/>
            <a:ext cx="3349079" cy="3086092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6" name="Google Shape;1926;p10"/>
          <p:cNvSpPr/>
          <p:nvPr/>
        </p:nvSpPr>
        <p:spPr>
          <a:xfrm rot="1565542" flipH="1">
            <a:off x="-739259" y="5930569"/>
            <a:ext cx="2753644" cy="1474468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4837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.jp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.jp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C7CB2F30-CB53-43A4-8F02-A9370823FA8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 sz="28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82590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14A49C16-FD3B-43E9-B0CC-70F3611B1CE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010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9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AC42FB29-9760-4955-8113-A0C9C241214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816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E91C65EC-8336-4463-ACD9-AED89AA275A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232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35D19998-EFE8-44A7-A019-E001AD2FD45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5406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54A6CB94-14F2-42A2-8EC0-2640B438AB0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27B0-1E9D-42D7-8002-D565E5E465A7}" type="datetimeFigureOut">
              <a:rPr lang="zh-CN" altLang="en-US" smtClean="0"/>
              <a:t>2022/3/14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81B1-D4C0-4CFE-8E4B-8D75BF4F38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381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2BB42975-19D0-4185-A5AB-C36E9F64CFC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490364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6.png"/><Relationship Id="rId3" Type="http://schemas.openxmlformats.org/officeDocument/2006/relationships/image" Target="../media/image16.jpg"/><Relationship Id="rId7" Type="http://schemas.openxmlformats.org/officeDocument/2006/relationships/image" Target="../media/image23.sv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2.png"/><Relationship Id="rId11" Type="http://schemas.openxmlformats.org/officeDocument/2006/relationships/image" Target="../media/image35.png"/><Relationship Id="rId5" Type="http://schemas.openxmlformats.org/officeDocument/2006/relationships/image" Target="../media/image26.svg"/><Relationship Id="rId15" Type="http://schemas.openxmlformats.org/officeDocument/2006/relationships/image" Target="../media/image17.png"/><Relationship Id="rId10" Type="http://schemas.openxmlformats.org/officeDocument/2006/relationships/image" Target="../media/image34.png"/><Relationship Id="rId4" Type="http://schemas.openxmlformats.org/officeDocument/2006/relationships/image" Target="../media/image24.png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39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3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4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49.xml"/><Relationship Id="rId7" Type="http://schemas.openxmlformats.org/officeDocument/2006/relationships/image" Target="../media/image48.sv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50.sv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6.svg"/><Relationship Id="rId18" Type="http://schemas.openxmlformats.org/officeDocument/2006/relationships/image" Target="../media/image46.png"/><Relationship Id="rId26" Type="http://schemas.openxmlformats.org/officeDocument/2006/relationships/image" Target="../media/image21.png"/><Relationship Id="rId3" Type="http://schemas.openxmlformats.org/officeDocument/2006/relationships/image" Target="../media/image16.jpg"/><Relationship Id="rId21" Type="http://schemas.openxmlformats.org/officeDocument/2006/relationships/image" Target="../media/image45.svg"/><Relationship Id="rId7" Type="http://schemas.openxmlformats.org/officeDocument/2006/relationships/image" Target="../media/image23.svg"/><Relationship Id="rId12" Type="http://schemas.openxmlformats.org/officeDocument/2006/relationships/image" Target="../media/image36.png"/><Relationship Id="rId17" Type="http://schemas.openxmlformats.org/officeDocument/2006/relationships/image" Target="../media/image41.svg"/><Relationship Id="rId25" Type="http://schemas.openxmlformats.org/officeDocument/2006/relationships/image" Target="../media/image50.sv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9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2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5" Type="http://schemas.openxmlformats.org/officeDocument/2006/relationships/image" Target="../media/image26.svg"/><Relationship Id="rId15" Type="http://schemas.openxmlformats.org/officeDocument/2006/relationships/image" Target="../media/image39.svg"/><Relationship Id="rId23" Type="http://schemas.openxmlformats.org/officeDocument/2006/relationships/image" Target="../media/image48.svg"/><Relationship Id="rId10" Type="http://schemas.openxmlformats.org/officeDocument/2006/relationships/image" Target="../media/image34.png"/><Relationship Id="rId19" Type="http://schemas.openxmlformats.org/officeDocument/2006/relationships/image" Target="../media/image43.svg"/><Relationship Id="rId4" Type="http://schemas.openxmlformats.org/officeDocument/2006/relationships/image" Target="../media/image24.png"/><Relationship Id="rId9" Type="http://schemas.openxmlformats.org/officeDocument/2006/relationships/image" Target="../media/image31.png"/><Relationship Id="rId14" Type="http://schemas.openxmlformats.org/officeDocument/2006/relationships/image" Target="../media/image45.png"/><Relationship Id="rId22" Type="http://schemas.openxmlformats.org/officeDocument/2006/relationships/image" Target="../media/image47.png"/><Relationship Id="rId27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23.sv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2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23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11" Type="http://schemas.openxmlformats.org/officeDocument/2006/relationships/image" Target="../media/image23.png"/><Relationship Id="rId5" Type="http://schemas.openxmlformats.org/officeDocument/2006/relationships/image" Target="../media/image16.jpg"/><Relationship Id="rId10" Type="http://schemas.openxmlformats.org/officeDocument/2006/relationships/image" Target="../media/image25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7.png"/><Relationship Id="rId4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26.svg"/><Relationship Id="rId12" Type="http://schemas.openxmlformats.org/officeDocument/2006/relationships/image" Target="../media/image2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openxmlformats.org/officeDocument/2006/relationships/image" Target="../media/image23.svg"/><Relationship Id="rId5" Type="http://schemas.openxmlformats.org/officeDocument/2006/relationships/image" Target="../media/image16.jp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文本框 86"/>
          <p:cNvSpPr txBox="1"/>
          <p:nvPr/>
        </p:nvSpPr>
        <p:spPr>
          <a:xfrm rot="20726934">
            <a:off x="7449781" y="3633950"/>
            <a:ext cx="2380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#9Slide07 Brankovic" panose="02000000000000000000" pitchFamily="2" charset="0"/>
                <a:ea typeface="方正卡通简体" panose="03000509000000000000" pitchFamily="65" charset="-122"/>
                <a:cs typeface="+mn-cs"/>
              </a:rPr>
              <a:t>trang 136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#9Slide07 Brankovic" panose="02000000000000000000" pitchFamily="2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3" name="Freeform 34"/>
          <p:cNvSpPr>
            <a:spLocks noEditPoints="1"/>
          </p:cNvSpPr>
          <p:nvPr/>
        </p:nvSpPr>
        <p:spPr bwMode="auto">
          <a:xfrm rot="20793357">
            <a:off x="9683426" y="3579767"/>
            <a:ext cx="625216" cy="410431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4" name="任意多边形 93"/>
          <p:cNvSpPr/>
          <p:nvPr/>
        </p:nvSpPr>
        <p:spPr>
          <a:xfrm rot="20793357">
            <a:off x="7402998" y="4062199"/>
            <a:ext cx="2288416" cy="237324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53" y="connsiteY0-154"/>
              </a:cxn>
              <a:cxn ang="0">
                <a:pos x="connsiteX1-155" y="connsiteY1-156"/>
              </a:cxn>
              <a:cxn ang="0">
                <a:pos x="connsiteX2-157" y="connsiteY2-158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8575" cap="rnd">
            <a:solidFill>
              <a:schemeClr val="bg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ACDAE11-1347-4593-BA82-339A1D6277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4671" y="3141443"/>
            <a:ext cx="4074196" cy="32593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79E0419-7D66-4FCA-8C02-30D503CA9FCC}"/>
              </a:ext>
            </a:extLst>
          </p:cNvPr>
          <p:cNvSpPr/>
          <p:nvPr/>
        </p:nvSpPr>
        <p:spPr>
          <a:xfrm>
            <a:off x="1619250" y="1474671"/>
            <a:ext cx="8953500" cy="2097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SVNNexa Rust Slab Bla" panose="020B0606040200020203" pitchFamily="34" charset="0"/>
                <a:ea typeface="+mn-ea"/>
                <a:cs typeface="+mn-cs"/>
              </a:rPr>
              <a:t>CHIA SỐ ĐO THỜI GIAN CHO MỘT SỐ</a:t>
            </a:r>
          </a:p>
        </p:txBody>
      </p:sp>
    </p:spTree>
    <p:extLst>
      <p:ext uri="{BB962C8B-B14F-4D97-AF65-F5344CB8AC3E}">
        <p14:creationId xmlns:p14="http://schemas.microsoft.com/office/powerpoint/2010/main" val="20296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93" grpId="0" animBg="1"/>
      <p:bldP spid="94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任意多边形: 形状 5">
            <a:extLst>
              <a:ext uri="{FF2B5EF4-FFF2-40B4-BE49-F238E27FC236}">
                <a16:creationId xmlns:a16="http://schemas.microsoft.com/office/drawing/2014/main" id="{2C4B7C48-DB73-4AF5-9F60-8365C2C1E61B}"/>
              </a:ext>
            </a:extLst>
          </p:cNvPr>
          <p:cNvSpPr/>
          <p:nvPr/>
        </p:nvSpPr>
        <p:spPr>
          <a:xfrm>
            <a:off x="4318644" y="169898"/>
            <a:ext cx="7644756" cy="1541660"/>
          </a:xfrm>
          <a:custGeom>
            <a:avLst/>
            <a:gdLst>
              <a:gd name="connsiteX0" fmla="*/ 283082 w 5100718"/>
              <a:gd name="connsiteY0" fmla="*/ 488599 h 3232665"/>
              <a:gd name="connsiteX1" fmla="*/ 740282 w 5100718"/>
              <a:gd name="connsiteY1" fmla="*/ 126649 h 3232665"/>
              <a:gd name="connsiteX2" fmla="*/ 1159382 w 5100718"/>
              <a:gd name="connsiteY2" fmla="*/ 69499 h 3232665"/>
              <a:gd name="connsiteX3" fmla="*/ 1616582 w 5100718"/>
              <a:gd name="connsiteY3" fmla="*/ 12349 h 3232665"/>
              <a:gd name="connsiteX4" fmla="*/ 2931032 w 5100718"/>
              <a:gd name="connsiteY4" fmla="*/ 12349 h 3232665"/>
              <a:gd name="connsiteX5" fmla="*/ 4455032 w 5100718"/>
              <a:gd name="connsiteY5" fmla="*/ 145699 h 3232665"/>
              <a:gd name="connsiteX6" fmla="*/ 5064632 w 5100718"/>
              <a:gd name="connsiteY6" fmla="*/ 1041049 h 3232665"/>
              <a:gd name="connsiteX7" fmla="*/ 4893182 w 5100718"/>
              <a:gd name="connsiteY7" fmla="*/ 2565049 h 3232665"/>
              <a:gd name="connsiteX8" fmla="*/ 3769232 w 5100718"/>
              <a:gd name="connsiteY8" fmla="*/ 3174649 h 3232665"/>
              <a:gd name="connsiteX9" fmla="*/ 854582 w 5100718"/>
              <a:gd name="connsiteY9" fmla="*/ 3136549 h 3232665"/>
              <a:gd name="connsiteX10" fmla="*/ 73532 w 5100718"/>
              <a:gd name="connsiteY10" fmla="*/ 2545999 h 3232665"/>
              <a:gd name="connsiteX11" fmla="*/ 54482 w 5100718"/>
              <a:gd name="connsiteY11" fmla="*/ 1536349 h 3232665"/>
              <a:gd name="connsiteX12" fmla="*/ 283082 w 5100718"/>
              <a:gd name="connsiteY12" fmla="*/ 488599 h 3232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00718" h="3232665">
                <a:moveTo>
                  <a:pt x="283082" y="488599"/>
                </a:moveTo>
                <a:cubicBezTo>
                  <a:pt x="397382" y="253649"/>
                  <a:pt x="594232" y="196499"/>
                  <a:pt x="740282" y="126649"/>
                </a:cubicBezTo>
                <a:cubicBezTo>
                  <a:pt x="886332" y="56799"/>
                  <a:pt x="1159382" y="69499"/>
                  <a:pt x="1159382" y="69499"/>
                </a:cubicBezTo>
                <a:cubicBezTo>
                  <a:pt x="1305432" y="50449"/>
                  <a:pt x="1321307" y="21874"/>
                  <a:pt x="1616582" y="12349"/>
                </a:cubicBezTo>
                <a:cubicBezTo>
                  <a:pt x="1911857" y="2824"/>
                  <a:pt x="2457957" y="-9876"/>
                  <a:pt x="2931032" y="12349"/>
                </a:cubicBezTo>
                <a:cubicBezTo>
                  <a:pt x="3404107" y="34574"/>
                  <a:pt x="4099432" y="-25751"/>
                  <a:pt x="4455032" y="145699"/>
                </a:cubicBezTo>
                <a:cubicBezTo>
                  <a:pt x="4810632" y="317149"/>
                  <a:pt x="4991607" y="637824"/>
                  <a:pt x="5064632" y="1041049"/>
                </a:cubicBezTo>
                <a:cubicBezTo>
                  <a:pt x="5137657" y="1444274"/>
                  <a:pt x="5109082" y="2209449"/>
                  <a:pt x="4893182" y="2565049"/>
                </a:cubicBezTo>
                <a:cubicBezTo>
                  <a:pt x="4677282" y="2920649"/>
                  <a:pt x="4442332" y="3079399"/>
                  <a:pt x="3769232" y="3174649"/>
                </a:cubicBezTo>
                <a:cubicBezTo>
                  <a:pt x="3096132" y="3269899"/>
                  <a:pt x="1470532" y="3241324"/>
                  <a:pt x="854582" y="3136549"/>
                </a:cubicBezTo>
                <a:cubicBezTo>
                  <a:pt x="238632" y="3031774"/>
                  <a:pt x="206882" y="2812699"/>
                  <a:pt x="73532" y="2545999"/>
                </a:cubicBezTo>
                <a:cubicBezTo>
                  <a:pt x="-59818" y="2279299"/>
                  <a:pt x="22732" y="1882424"/>
                  <a:pt x="54482" y="1536349"/>
                </a:cubicBezTo>
                <a:cubicBezTo>
                  <a:pt x="86232" y="1190274"/>
                  <a:pt x="168782" y="723549"/>
                  <a:pt x="283082" y="488599"/>
                </a:cubicBezTo>
                <a:close/>
              </a:path>
            </a:pathLst>
          </a:custGeom>
          <a:solidFill>
            <a:schemeClr val="bg1"/>
          </a:solidFill>
          <a:ln w="38100" cap="flat" cmpd="sng" algn="ctr">
            <a:solidFill>
              <a:srgbClr val="86705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/>
              <a:cs typeface="+mn-cs"/>
            </a:endParaRPr>
          </a:p>
        </p:txBody>
      </p:sp>
      <p:grpSp>
        <p:nvGrpSpPr>
          <p:cNvPr id="91" name="组合 90"/>
          <p:cNvGrpSpPr/>
          <p:nvPr/>
        </p:nvGrpSpPr>
        <p:grpSpPr>
          <a:xfrm>
            <a:off x="2365838" y="118809"/>
            <a:ext cx="1456381" cy="2272793"/>
            <a:chOff x="3196603" y="3415833"/>
            <a:chExt cx="1389201" cy="1739005"/>
          </a:xfrm>
        </p:grpSpPr>
        <p:sp>
          <p:nvSpPr>
            <p:cNvPr id="89" name="椭圆 31"/>
            <p:cNvSpPr/>
            <p:nvPr/>
          </p:nvSpPr>
          <p:spPr>
            <a:xfrm>
              <a:off x="3196603" y="3415833"/>
              <a:ext cx="1311951" cy="173900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solidFill>
              <a:srgbClr val="FAF3E1"/>
            </a:solidFill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AE7F4F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0" name="文本框 89"/>
            <p:cNvSpPr txBox="1"/>
            <p:nvPr/>
          </p:nvSpPr>
          <p:spPr>
            <a:xfrm rot="16200000">
              <a:off x="3152704" y="3623248"/>
              <a:ext cx="1554248" cy="131195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6 SVNBlow Brush" pitchFamily="2" charset="0"/>
                  <a:ea typeface="萝莉体 第二版" panose="02000500000000000000" pitchFamily="2" charset="-122"/>
                  <a:cs typeface="萝莉体 第二版" panose="02000500000000000000" pitchFamily="2" charset="-122"/>
                </a:rPr>
                <a:t>GHI NHỚ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6 SVNBlow Brush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endParaRPr>
            </a:p>
          </p:txBody>
        </p:sp>
      </p:grpSp>
      <p:grpSp>
        <p:nvGrpSpPr>
          <p:cNvPr id="210" name="组合 209">
            <a:extLst>
              <a:ext uri="{FF2B5EF4-FFF2-40B4-BE49-F238E27FC236}">
                <a16:creationId xmlns:a16="http://schemas.microsoft.com/office/drawing/2014/main" id="{181879E9-AAB1-4B9D-BA06-A24825B6F1CF}"/>
              </a:ext>
            </a:extLst>
          </p:cNvPr>
          <p:cNvGrpSpPr/>
          <p:nvPr/>
        </p:nvGrpSpPr>
        <p:grpSpPr>
          <a:xfrm>
            <a:off x="152400" y="-567372"/>
            <a:ext cx="3179539" cy="5832730"/>
            <a:chOff x="4699681" y="-47625"/>
            <a:chExt cx="2694359" cy="5098596"/>
          </a:xfrm>
        </p:grpSpPr>
        <p:sp>
          <p:nvSpPr>
            <p:cNvPr id="211" name="Freeform 24">
              <a:extLst>
                <a:ext uri="{FF2B5EF4-FFF2-40B4-BE49-F238E27FC236}">
                  <a16:creationId xmlns:a16="http://schemas.microsoft.com/office/drawing/2014/main" id="{4521906B-985D-49A0-A8F0-FFF5E868E37B}"/>
                </a:ext>
              </a:extLst>
            </p:cNvPr>
            <p:cNvSpPr/>
            <p:nvPr/>
          </p:nvSpPr>
          <p:spPr bwMode="auto">
            <a:xfrm>
              <a:off x="6946451" y="3647365"/>
              <a:ext cx="447589" cy="131689"/>
            </a:xfrm>
            <a:custGeom>
              <a:avLst/>
              <a:gdLst>
                <a:gd name="T0" fmla="*/ 183 w 188"/>
                <a:gd name="T1" fmla="*/ 35 h 58"/>
                <a:gd name="T2" fmla="*/ 103 w 188"/>
                <a:gd name="T3" fmla="*/ 26 h 58"/>
                <a:gd name="T4" fmla="*/ 15 w 188"/>
                <a:gd name="T5" fmla="*/ 3 h 58"/>
                <a:gd name="T6" fmla="*/ 6 w 188"/>
                <a:gd name="T7" fmla="*/ 14 h 58"/>
                <a:gd name="T8" fmla="*/ 183 w 188"/>
                <a:gd name="T9" fmla="*/ 44 h 58"/>
                <a:gd name="T10" fmla="*/ 183 w 188"/>
                <a:gd name="T11" fmla="*/ 3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58">
                  <a:moveTo>
                    <a:pt x="183" y="35"/>
                  </a:moveTo>
                  <a:cubicBezTo>
                    <a:pt x="157" y="29"/>
                    <a:pt x="130" y="29"/>
                    <a:pt x="103" y="26"/>
                  </a:cubicBezTo>
                  <a:cubicBezTo>
                    <a:pt x="72" y="23"/>
                    <a:pt x="43" y="16"/>
                    <a:pt x="15" y="3"/>
                  </a:cubicBezTo>
                  <a:cubicBezTo>
                    <a:pt x="8" y="0"/>
                    <a:pt x="0" y="8"/>
                    <a:pt x="6" y="14"/>
                  </a:cubicBezTo>
                  <a:cubicBezTo>
                    <a:pt x="54" y="51"/>
                    <a:pt x="126" y="58"/>
                    <a:pt x="183" y="44"/>
                  </a:cubicBezTo>
                  <a:cubicBezTo>
                    <a:pt x="188" y="43"/>
                    <a:pt x="188" y="36"/>
                    <a:pt x="183" y="35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2" name="Freeform 25">
              <a:extLst>
                <a:ext uri="{FF2B5EF4-FFF2-40B4-BE49-F238E27FC236}">
                  <a16:creationId xmlns:a16="http://schemas.microsoft.com/office/drawing/2014/main" id="{91E414D9-F56E-41BB-AA46-8C8C46A0C642}"/>
                </a:ext>
              </a:extLst>
            </p:cNvPr>
            <p:cNvSpPr/>
            <p:nvPr/>
          </p:nvSpPr>
          <p:spPr bwMode="auto">
            <a:xfrm>
              <a:off x="6967431" y="3840242"/>
              <a:ext cx="391641" cy="190217"/>
            </a:xfrm>
            <a:custGeom>
              <a:avLst/>
              <a:gdLst>
                <a:gd name="T0" fmla="*/ 160 w 164"/>
                <a:gd name="T1" fmla="*/ 76 h 84"/>
                <a:gd name="T2" fmla="*/ 77 w 164"/>
                <a:gd name="T3" fmla="*/ 40 h 84"/>
                <a:gd name="T4" fmla="*/ 6 w 164"/>
                <a:gd name="T5" fmla="*/ 1 h 84"/>
                <a:gd name="T6" fmla="*/ 2 w 164"/>
                <a:gd name="T7" fmla="*/ 7 h 84"/>
                <a:gd name="T8" fmla="*/ 72 w 164"/>
                <a:gd name="T9" fmla="*/ 61 h 84"/>
                <a:gd name="T10" fmla="*/ 159 w 164"/>
                <a:gd name="T11" fmla="*/ 84 h 84"/>
                <a:gd name="T12" fmla="*/ 160 w 164"/>
                <a:gd name="T13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84">
                  <a:moveTo>
                    <a:pt x="160" y="76"/>
                  </a:moveTo>
                  <a:cubicBezTo>
                    <a:pt x="132" y="65"/>
                    <a:pt x="104" y="54"/>
                    <a:pt x="77" y="40"/>
                  </a:cubicBezTo>
                  <a:cubicBezTo>
                    <a:pt x="53" y="28"/>
                    <a:pt x="31" y="11"/>
                    <a:pt x="6" y="1"/>
                  </a:cubicBezTo>
                  <a:cubicBezTo>
                    <a:pt x="3" y="0"/>
                    <a:pt x="0" y="4"/>
                    <a:pt x="2" y="7"/>
                  </a:cubicBezTo>
                  <a:cubicBezTo>
                    <a:pt x="17" y="31"/>
                    <a:pt x="47" y="48"/>
                    <a:pt x="72" y="61"/>
                  </a:cubicBezTo>
                  <a:cubicBezTo>
                    <a:pt x="100" y="75"/>
                    <a:pt x="129" y="83"/>
                    <a:pt x="159" y="84"/>
                  </a:cubicBezTo>
                  <a:cubicBezTo>
                    <a:pt x="164" y="84"/>
                    <a:pt x="164" y="78"/>
                    <a:pt x="160" y="76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213" name="组合 212">
              <a:extLst>
                <a:ext uri="{FF2B5EF4-FFF2-40B4-BE49-F238E27FC236}">
                  <a16:creationId xmlns:a16="http://schemas.microsoft.com/office/drawing/2014/main" id="{DEB9BA7B-2811-43F7-A033-2A40CE5D5FE1}"/>
                </a:ext>
              </a:extLst>
            </p:cNvPr>
            <p:cNvGrpSpPr/>
            <p:nvPr/>
          </p:nvGrpSpPr>
          <p:grpSpPr>
            <a:xfrm>
              <a:off x="4699681" y="-47625"/>
              <a:ext cx="2596018" cy="5098596"/>
              <a:chOff x="2928938" y="-120650"/>
              <a:chExt cx="2946400" cy="6084888"/>
            </a:xfrm>
          </p:grpSpPr>
          <p:sp>
            <p:nvSpPr>
              <p:cNvPr id="214" name="Freeform 5">
                <a:extLst>
                  <a:ext uri="{FF2B5EF4-FFF2-40B4-BE49-F238E27FC236}">
                    <a16:creationId xmlns:a16="http://schemas.microsoft.com/office/drawing/2014/main" id="{D73A4273-5258-4D21-9525-AD75685ED6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70263" y="3111500"/>
                <a:ext cx="1892300" cy="2195513"/>
              </a:xfrm>
              <a:custGeom>
                <a:avLst/>
                <a:gdLst>
                  <a:gd name="T0" fmla="*/ 669 w 698"/>
                  <a:gd name="T1" fmla="*/ 327 h 810"/>
                  <a:gd name="T2" fmla="*/ 662 w 698"/>
                  <a:gd name="T3" fmla="*/ 318 h 810"/>
                  <a:gd name="T4" fmla="*/ 656 w 698"/>
                  <a:gd name="T5" fmla="*/ 291 h 810"/>
                  <a:gd name="T6" fmla="*/ 640 w 698"/>
                  <a:gd name="T7" fmla="*/ 271 h 810"/>
                  <a:gd name="T8" fmla="*/ 566 w 698"/>
                  <a:gd name="T9" fmla="*/ 171 h 810"/>
                  <a:gd name="T10" fmla="*/ 489 w 698"/>
                  <a:gd name="T11" fmla="*/ 106 h 810"/>
                  <a:gd name="T12" fmla="*/ 475 w 698"/>
                  <a:gd name="T13" fmla="*/ 88 h 810"/>
                  <a:gd name="T14" fmla="*/ 458 w 698"/>
                  <a:gd name="T15" fmla="*/ 27 h 810"/>
                  <a:gd name="T16" fmla="*/ 457 w 698"/>
                  <a:gd name="T17" fmla="*/ 27 h 810"/>
                  <a:gd name="T18" fmla="*/ 426 w 698"/>
                  <a:gd name="T19" fmla="*/ 11 h 810"/>
                  <a:gd name="T20" fmla="*/ 376 w 698"/>
                  <a:gd name="T21" fmla="*/ 3 h 810"/>
                  <a:gd name="T22" fmla="*/ 295 w 698"/>
                  <a:gd name="T23" fmla="*/ 6 h 810"/>
                  <a:gd name="T24" fmla="*/ 284 w 698"/>
                  <a:gd name="T25" fmla="*/ 11 h 810"/>
                  <a:gd name="T26" fmla="*/ 276 w 698"/>
                  <a:gd name="T27" fmla="*/ 12 h 810"/>
                  <a:gd name="T28" fmla="*/ 266 w 698"/>
                  <a:gd name="T29" fmla="*/ 29 h 810"/>
                  <a:gd name="T30" fmla="*/ 265 w 698"/>
                  <a:gd name="T31" fmla="*/ 53 h 810"/>
                  <a:gd name="T32" fmla="*/ 258 w 698"/>
                  <a:gd name="T33" fmla="*/ 62 h 810"/>
                  <a:gd name="T34" fmla="*/ 246 w 698"/>
                  <a:gd name="T35" fmla="*/ 83 h 810"/>
                  <a:gd name="T36" fmla="*/ 246 w 698"/>
                  <a:gd name="T37" fmla="*/ 84 h 810"/>
                  <a:gd name="T38" fmla="*/ 175 w 698"/>
                  <a:gd name="T39" fmla="*/ 153 h 810"/>
                  <a:gd name="T40" fmla="*/ 140 w 698"/>
                  <a:gd name="T41" fmla="*/ 189 h 810"/>
                  <a:gd name="T42" fmla="*/ 114 w 698"/>
                  <a:gd name="T43" fmla="*/ 202 h 810"/>
                  <a:gd name="T44" fmla="*/ 61 w 698"/>
                  <a:gd name="T45" fmla="*/ 610 h 810"/>
                  <a:gd name="T46" fmla="*/ 61 w 698"/>
                  <a:gd name="T47" fmla="*/ 611 h 810"/>
                  <a:gd name="T48" fmla="*/ 62 w 698"/>
                  <a:gd name="T49" fmla="*/ 619 h 810"/>
                  <a:gd name="T50" fmla="*/ 144 w 698"/>
                  <a:gd name="T51" fmla="*/ 731 h 810"/>
                  <a:gd name="T52" fmla="*/ 268 w 698"/>
                  <a:gd name="T53" fmla="*/ 797 h 810"/>
                  <a:gd name="T54" fmla="*/ 415 w 698"/>
                  <a:gd name="T55" fmla="*/ 799 h 810"/>
                  <a:gd name="T56" fmla="*/ 462 w 698"/>
                  <a:gd name="T57" fmla="*/ 785 h 810"/>
                  <a:gd name="T58" fmla="*/ 610 w 698"/>
                  <a:gd name="T59" fmla="*/ 710 h 810"/>
                  <a:gd name="T60" fmla="*/ 622 w 698"/>
                  <a:gd name="T61" fmla="*/ 691 h 810"/>
                  <a:gd name="T62" fmla="*/ 662 w 698"/>
                  <a:gd name="T63" fmla="*/ 628 h 810"/>
                  <a:gd name="T64" fmla="*/ 672 w 698"/>
                  <a:gd name="T65" fmla="*/ 574 h 810"/>
                  <a:gd name="T66" fmla="*/ 669 w 698"/>
                  <a:gd name="T67" fmla="*/ 327 h 810"/>
                  <a:gd name="T68" fmla="*/ 534 w 698"/>
                  <a:gd name="T69" fmla="*/ 523 h 810"/>
                  <a:gd name="T70" fmla="*/ 536 w 698"/>
                  <a:gd name="T71" fmla="*/ 520 h 810"/>
                  <a:gd name="T72" fmla="*/ 535 w 698"/>
                  <a:gd name="T73" fmla="*/ 527 h 810"/>
                  <a:gd name="T74" fmla="*/ 535 w 698"/>
                  <a:gd name="T75" fmla="*/ 529 h 810"/>
                  <a:gd name="T76" fmla="*/ 535 w 698"/>
                  <a:gd name="T77" fmla="*/ 530 h 810"/>
                  <a:gd name="T78" fmla="*/ 534 w 698"/>
                  <a:gd name="T79" fmla="*/ 525 h 810"/>
                  <a:gd name="T80" fmla="*/ 534 w 698"/>
                  <a:gd name="T81" fmla="*/ 523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98" h="810">
                    <a:moveTo>
                      <a:pt x="669" y="327"/>
                    </a:moveTo>
                    <a:cubicBezTo>
                      <a:pt x="667" y="323"/>
                      <a:pt x="665" y="320"/>
                      <a:pt x="662" y="318"/>
                    </a:cubicBezTo>
                    <a:cubicBezTo>
                      <a:pt x="660" y="309"/>
                      <a:pt x="658" y="300"/>
                      <a:pt x="656" y="291"/>
                    </a:cubicBezTo>
                    <a:cubicBezTo>
                      <a:pt x="655" y="282"/>
                      <a:pt x="648" y="275"/>
                      <a:pt x="640" y="271"/>
                    </a:cubicBezTo>
                    <a:cubicBezTo>
                      <a:pt x="629" y="231"/>
                      <a:pt x="597" y="196"/>
                      <a:pt x="566" y="171"/>
                    </a:cubicBezTo>
                    <a:cubicBezTo>
                      <a:pt x="542" y="151"/>
                      <a:pt x="511" y="131"/>
                      <a:pt x="489" y="106"/>
                    </a:cubicBezTo>
                    <a:cubicBezTo>
                      <a:pt x="487" y="97"/>
                      <a:pt x="482" y="91"/>
                      <a:pt x="475" y="88"/>
                    </a:cubicBezTo>
                    <a:cubicBezTo>
                      <a:pt x="463" y="70"/>
                      <a:pt x="456" y="50"/>
                      <a:pt x="458" y="27"/>
                    </a:cubicBezTo>
                    <a:cubicBezTo>
                      <a:pt x="458" y="27"/>
                      <a:pt x="458" y="27"/>
                      <a:pt x="457" y="27"/>
                    </a:cubicBezTo>
                    <a:cubicBezTo>
                      <a:pt x="458" y="10"/>
                      <a:pt x="438" y="3"/>
                      <a:pt x="426" y="11"/>
                    </a:cubicBezTo>
                    <a:cubicBezTo>
                      <a:pt x="410" y="6"/>
                      <a:pt x="392" y="5"/>
                      <a:pt x="376" y="3"/>
                    </a:cubicBezTo>
                    <a:cubicBezTo>
                      <a:pt x="349" y="0"/>
                      <a:pt x="322" y="1"/>
                      <a:pt x="295" y="6"/>
                    </a:cubicBezTo>
                    <a:cubicBezTo>
                      <a:pt x="290" y="7"/>
                      <a:pt x="287" y="9"/>
                      <a:pt x="284" y="11"/>
                    </a:cubicBezTo>
                    <a:cubicBezTo>
                      <a:pt x="281" y="11"/>
                      <a:pt x="279" y="11"/>
                      <a:pt x="276" y="12"/>
                    </a:cubicBezTo>
                    <a:cubicBezTo>
                      <a:pt x="267" y="12"/>
                      <a:pt x="263" y="22"/>
                      <a:pt x="266" y="29"/>
                    </a:cubicBezTo>
                    <a:cubicBezTo>
                      <a:pt x="266" y="37"/>
                      <a:pt x="266" y="45"/>
                      <a:pt x="265" y="53"/>
                    </a:cubicBezTo>
                    <a:cubicBezTo>
                      <a:pt x="262" y="55"/>
                      <a:pt x="260" y="58"/>
                      <a:pt x="258" y="62"/>
                    </a:cubicBezTo>
                    <a:cubicBezTo>
                      <a:pt x="254" y="69"/>
                      <a:pt x="250" y="76"/>
                      <a:pt x="246" y="83"/>
                    </a:cubicBezTo>
                    <a:cubicBezTo>
                      <a:pt x="246" y="84"/>
                      <a:pt x="246" y="84"/>
                      <a:pt x="246" y="84"/>
                    </a:cubicBezTo>
                    <a:cubicBezTo>
                      <a:pt x="227" y="111"/>
                      <a:pt x="201" y="131"/>
                      <a:pt x="175" y="153"/>
                    </a:cubicBezTo>
                    <a:cubicBezTo>
                      <a:pt x="163" y="164"/>
                      <a:pt x="151" y="176"/>
                      <a:pt x="140" y="189"/>
                    </a:cubicBezTo>
                    <a:cubicBezTo>
                      <a:pt x="130" y="188"/>
                      <a:pt x="120" y="192"/>
                      <a:pt x="114" y="202"/>
                    </a:cubicBezTo>
                    <a:cubicBezTo>
                      <a:pt x="44" y="325"/>
                      <a:pt x="0" y="474"/>
                      <a:pt x="61" y="610"/>
                    </a:cubicBezTo>
                    <a:cubicBezTo>
                      <a:pt x="61" y="610"/>
                      <a:pt x="61" y="611"/>
                      <a:pt x="61" y="611"/>
                    </a:cubicBezTo>
                    <a:cubicBezTo>
                      <a:pt x="61" y="614"/>
                      <a:pt x="61" y="616"/>
                      <a:pt x="62" y="619"/>
                    </a:cubicBezTo>
                    <a:cubicBezTo>
                      <a:pt x="83" y="661"/>
                      <a:pt x="107" y="700"/>
                      <a:pt x="144" y="731"/>
                    </a:cubicBezTo>
                    <a:cubicBezTo>
                      <a:pt x="179" y="762"/>
                      <a:pt x="222" y="786"/>
                      <a:pt x="268" y="797"/>
                    </a:cubicBezTo>
                    <a:cubicBezTo>
                      <a:pt x="316" y="809"/>
                      <a:pt x="367" y="810"/>
                      <a:pt x="415" y="799"/>
                    </a:cubicBezTo>
                    <a:cubicBezTo>
                      <a:pt x="430" y="796"/>
                      <a:pt x="446" y="791"/>
                      <a:pt x="462" y="785"/>
                    </a:cubicBezTo>
                    <a:cubicBezTo>
                      <a:pt x="522" y="786"/>
                      <a:pt x="574" y="758"/>
                      <a:pt x="610" y="710"/>
                    </a:cubicBezTo>
                    <a:cubicBezTo>
                      <a:pt x="614" y="704"/>
                      <a:pt x="618" y="697"/>
                      <a:pt x="622" y="691"/>
                    </a:cubicBezTo>
                    <a:cubicBezTo>
                      <a:pt x="646" y="682"/>
                      <a:pt x="656" y="649"/>
                      <a:pt x="662" y="628"/>
                    </a:cubicBezTo>
                    <a:cubicBezTo>
                      <a:pt x="667" y="611"/>
                      <a:pt x="672" y="592"/>
                      <a:pt x="672" y="574"/>
                    </a:cubicBezTo>
                    <a:cubicBezTo>
                      <a:pt x="698" y="493"/>
                      <a:pt x="696" y="408"/>
                      <a:pt x="669" y="327"/>
                    </a:cubicBezTo>
                    <a:moveTo>
                      <a:pt x="534" y="523"/>
                    </a:moveTo>
                    <a:cubicBezTo>
                      <a:pt x="535" y="522"/>
                      <a:pt x="535" y="521"/>
                      <a:pt x="536" y="520"/>
                    </a:cubicBezTo>
                    <a:cubicBezTo>
                      <a:pt x="535" y="522"/>
                      <a:pt x="535" y="525"/>
                      <a:pt x="535" y="527"/>
                    </a:cubicBezTo>
                    <a:cubicBezTo>
                      <a:pt x="535" y="528"/>
                      <a:pt x="535" y="529"/>
                      <a:pt x="535" y="529"/>
                    </a:cubicBezTo>
                    <a:cubicBezTo>
                      <a:pt x="535" y="530"/>
                      <a:pt x="535" y="530"/>
                      <a:pt x="535" y="530"/>
                    </a:cubicBezTo>
                    <a:cubicBezTo>
                      <a:pt x="534" y="529"/>
                      <a:pt x="534" y="527"/>
                      <a:pt x="534" y="525"/>
                    </a:cubicBezTo>
                    <a:cubicBezTo>
                      <a:pt x="534" y="525"/>
                      <a:pt x="534" y="524"/>
                      <a:pt x="534" y="52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5" name="Freeform 6">
                <a:extLst>
                  <a:ext uri="{FF2B5EF4-FFF2-40B4-BE49-F238E27FC236}">
                    <a16:creationId xmlns:a16="http://schemas.microsoft.com/office/drawing/2014/main" id="{38917D61-4260-4515-A461-06739DCEB368}"/>
                  </a:ext>
                </a:extLst>
              </p:cNvPr>
              <p:cNvSpPr/>
              <p:nvPr/>
            </p:nvSpPr>
            <p:spPr bwMode="auto">
              <a:xfrm>
                <a:off x="3668713" y="3486150"/>
                <a:ext cx="504825" cy="955675"/>
              </a:xfrm>
              <a:custGeom>
                <a:avLst/>
                <a:gdLst>
                  <a:gd name="T0" fmla="*/ 125 w 186"/>
                  <a:gd name="T1" fmla="*/ 14 h 353"/>
                  <a:gd name="T2" fmla="*/ 110 w 186"/>
                  <a:gd name="T3" fmla="*/ 18 h 353"/>
                  <a:gd name="T4" fmla="*/ 61 w 186"/>
                  <a:gd name="T5" fmla="*/ 63 h 353"/>
                  <a:gd name="T6" fmla="*/ 8 w 186"/>
                  <a:gd name="T7" fmla="*/ 190 h 353"/>
                  <a:gd name="T8" fmla="*/ 4 w 186"/>
                  <a:gd name="T9" fmla="*/ 213 h 353"/>
                  <a:gd name="T10" fmla="*/ 1 w 186"/>
                  <a:gd name="T11" fmla="*/ 282 h 353"/>
                  <a:gd name="T12" fmla="*/ 4 w 186"/>
                  <a:gd name="T13" fmla="*/ 294 h 353"/>
                  <a:gd name="T14" fmla="*/ 36 w 186"/>
                  <a:gd name="T15" fmla="*/ 344 h 353"/>
                  <a:gd name="T16" fmla="*/ 75 w 186"/>
                  <a:gd name="T17" fmla="*/ 299 h 353"/>
                  <a:gd name="T18" fmla="*/ 78 w 186"/>
                  <a:gd name="T19" fmla="*/ 220 h 353"/>
                  <a:gd name="T20" fmla="*/ 95 w 186"/>
                  <a:gd name="T21" fmla="*/ 152 h 353"/>
                  <a:gd name="T22" fmla="*/ 120 w 186"/>
                  <a:gd name="T23" fmla="*/ 108 h 353"/>
                  <a:gd name="T24" fmla="*/ 160 w 186"/>
                  <a:gd name="T25" fmla="*/ 59 h 353"/>
                  <a:gd name="T26" fmla="*/ 125 w 186"/>
                  <a:gd name="T27" fmla="*/ 14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6" h="353">
                    <a:moveTo>
                      <a:pt x="125" y="14"/>
                    </a:moveTo>
                    <a:cubicBezTo>
                      <a:pt x="121" y="13"/>
                      <a:pt x="115" y="14"/>
                      <a:pt x="110" y="18"/>
                    </a:cubicBezTo>
                    <a:cubicBezTo>
                      <a:pt x="91" y="29"/>
                      <a:pt x="74" y="45"/>
                      <a:pt x="61" y="63"/>
                    </a:cubicBezTo>
                    <a:cubicBezTo>
                      <a:pt x="32" y="98"/>
                      <a:pt x="16" y="147"/>
                      <a:pt x="8" y="190"/>
                    </a:cubicBezTo>
                    <a:cubicBezTo>
                      <a:pt x="7" y="198"/>
                      <a:pt x="5" y="206"/>
                      <a:pt x="4" y="213"/>
                    </a:cubicBezTo>
                    <a:cubicBezTo>
                      <a:pt x="1" y="236"/>
                      <a:pt x="0" y="259"/>
                      <a:pt x="1" y="282"/>
                    </a:cubicBezTo>
                    <a:cubicBezTo>
                      <a:pt x="1" y="286"/>
                      <a:pt x="2" y="290"/>
                      <a:pt x="4" y="294"/>
                    </a:cubicBezTo>
                    <a:cubicBezTo>
                      <a:pt x="7" y="315"/>
                      <a:pt x="16" y="338"/>
                      <a:pt x="36" y="344"/>
                    </a:cubicBezTo>
                    <a:cubicBezTo>
                      <a:pt x="65" y="353"/>
                      <a:pt x="74" y="319"/>
                      <a:pt x="75" y="299"/>
                    </a:cubicBezTo>
                    <a:cubicBezTo>
                      <a:pt x="76" y="272"/>
                      <a:pt x="74" y="246"/>
                      <a:pt x="78" y="220"/>
                    </a:cubicBezTo>
                    <a:cubicBezTo>
                      <a:pt x="81" y="197"/>
                      <a:pt x="87" y="174"/>
                      <a:pt x="95" y="152"/>
                    </a:cubicBezTo>
                    <a:cubicBezTo>
                      <a:pt x="102" y="137"/>
                      <a:pt x="111" y="122"/>
                      <a:pt x="120" y="108"/>
                    </a:cubicBezTo>
                    <a:cubicBezTo>
                      <a:pt x="131" y="92"/>
                      <a:pt x="145" y="72"/>
                      <a:pt x="160" y="59"/>
                    </a:cubicBezTo>
                    <a:cubicBezTo>
                      <a:pt x="186" y="36"/>
                      <a:pt x="153" y="0"/>
                      <a:pt x="125" y="1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6" name="Freeform 7">
                <a:extLst>
                  <a:ext uri="{FF2B5EF4-FFF2-40B4-BE49-F238E27FC236}">
                    <a16:creationId xmlns:a16="http://schemas.microsoft.com/office/drawing/2014/main" id="{D6C18578-3EBC-4FE0-9CC5-3187C6AE97E8}"/>
                  </a:ext>
                </a:extLst>
              </p:cNvPr>
              <p:cNvSpPr/>
              <p:nvPr/>
            </p:nvSpPr>
            <p:spPr bwMode="auto">
              <a:xfrm>
                <a:off x="3690938" y="4449763"/>
                <a:ext cx="225425" cy="314325"/>
              </a:xfrm>
              <a:custGeom>
                <a:avLst/>
                <a:gdLst>
                  <a:gd name="T0" fmla="*/ 77 w 83"/>
                  <a:gd name="T1" fmla="*/ 26 h 116"/>
                  <a:gd name="T2" fmla="*/ 43 w 83"/>
                  <a:gd name="T3" fmla="*/ 0 h 116"/>
                  <a:gd name="T4" fmla="*/ 8 w 83"/>
                  <a:gd name="T5" fmla="*/ 26 h 116"/>
                  <a:gd name="T6" fmla="*/ 22 w 83"/>
                  <a:gd name="T7" fmla="*/ 104 h 116"/>
                  <a:gd name="T8" fmla="*/ 67 w 83"/>
                  <a:gd name="T9" fmla="*/ 98 h 116"/>
                  <a:gd name="T10" fmla="*/ 73 w 83"/>
                  <a:gd name="T11" fmla="*/ 84 h 116"/>
                  <a:gd name="T12" fmla="*/ 74 w 83"/>
                  <a:gd name="T13" fmla="*/ 80 h 116"/>
                  <a:gd name="T14" fmla="*/ 78 w 83"/>
                  <a:gd name="T15" fmla="*/ 73 h 116"/>
                  <a:gd name="T16" fmla="*/ 77 w 83"/>
                  <a:gd name="T17" fmla="*/ 2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116">
                    <a:moveTo>
                      <a:pt x="77" y="26"/>
                    </a:moveTo>
                    <a:cubicBezTo>
                      <a:pt x="71" y="11"/>
                      <a:pt x="60" y="0"/>
                      <a:pt x="43" y="0"/>
                    </a:cubicBezTo>
                    <a:cubicBezTo>
                      <a:pt x="26" y="0"/>
                      <a:pt x="14" y="11"/>
                      <a:pt x="8" y="26"/>
                    </a:cubicBezTo>
                    <a:cubicBezTo>
                      <a:pt x="0" y="51"/>
                      <a:pt x="0" y="85"/>
                      <a:pt x="22" y="104"/>
                    </a:cubicBezTo>
                    <a:cubicBezTo>
                      <a:pt x="34" y="115"/>
                      <a:pt x="59" y="116"/>
                      <a:pt x="67" y="98"/>
                    </a:cubicBezTo>
                    <a:cubicBezTo>
                      <a:pt x="69" y="94"/>
                      <a:pt x="72" y="89"/>
                      <a:pt x="73" y="84"/>
                    </a:cubicBezTo>
                    <a:cubicBezTo>
                      <a:pt x="73" y="83"/>
                      <a:pt x="74" y="81"/>
                      <a:pt x="74" y="80"/>
                    </a:cubicBezTo>
                    <a:cubicBezTo>
                      <a:pt x="75" y="78"/>
                      <a:pt x="76" y="75"/>
                      <a:pt x="78" y="73"/>
                    </a:cubicBezTo>
                    <a:cubicBezTo>
                      <a:pt x="83" y="58"/>
                      <a:pt x="83" y="40"/>
                      <a:pt x="77" y="2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7" name="Freeform 8">
                <a:extLst>
                  <a:ext uri="{FF2B5EF4-FFF2-40B4-BE49-F238E27FC236}">
                    <a16:creationId xmlns:a16="http://schemas.microsoft.com/office/drawing/2014/main" id="{4BF3358E-DA10-4C62-B92E-48DE14D6C093}"/>
                  </a:ext>
                </a:extLst>
              </p:cNvPr>
              <p:cNvSpPr/>
              <p:nvPr/>
            </p:nvSpPr>
            <p:spPr bwMode="auto">
              <a:xfrm>
                <a:off x="3897313" y="4745038"/>
                <a:ext cx="200025" cy="195263"/>
              </a:xfrm>
              <a:custGeom>
                <a:avLst/>
                <a:gdLst>
                  <a:gd name="T0" fmla="*/ 72 w 74"/>
                  <a:gd name="T1" fmla="*/ 26 h 72"/>
                  <a:gd name="T2" fmla="*/ 56 w 74"/>
                  <a:gd name="T3" fmla="*/ 5 h 72"/>
                  <a:gd name="T4" fmla="*/ 47 w 74"/>
                  <a:gd name="T5" fmla="*/ 2 h 72"/>
                  <a:gd name="T6" fmla="*/ 31 w 74"/>
                  <a:gd name="T7" fmla="*/ 1 h 72"/>
                  <a:gd name="T8" fmla="*/ 26 w 74"/>
                  <a:gd name="T9" fmla="*/ 2 h 72"/>
                  <a:gd name="T10" fmla="*/ 17 w 74"/>
                  <a:gd name="T11" fmla="*/ 6 h 72"/>
                  <a:gd name="T12" fmla="*/ 3 w 74"/>
                  <a:gd name="T13" fmla="*/ 23 h 72"/>
                  <a:gd name="T14" fmla="*/ 1 w 74"/>
                  <a:gd name="T15" fmla="*/ 27 h 72"/>
                  <a:gd name="T16" fmla="*/ 0 w 74"/>
                  <a:gd name="T17" fmla="*/ 36 h 72"/>
                  <a:gd name="T18" fmla="*/ 1 w 74"/>
                  <a:gd name="T19" fmla="*/ 46 h 72"/>
                  <a:gd name="T20" fmla="*/ 8 w 74"/>
                  <a:gd name="T21" fmla="*/ 58 h 72"/>
                  <a:gd name="T22" fmla="*/ 14 w 74"/>
                  <a:gd name="T23" fmla="*/ 64 h 72"/>
                  <a:gd name="T24" fmla="*/ 22 w 74"/>
                  <a:gd name="T25" fmla="*/ 69 h 72"/>
                  <a:gd name="T26" fmla="*/ 31 w 74"/>
                  <a:gd name="T27" fmla="*/ 71 h 72"/>
                  <a:gd name="T28" fmla="*/ 45 w 74"/>
                  <a:gd name="T29" fmla="*/ 71 h 72"/>
                  <a:gd name="T30" fmla="*/ 47 w 74"/>
                  <a:gd name="T31" fmla="*/ 70 h 72"/>
                  <a:gd name="T32" fmla="*/ 59 w 74"/>
                  <a:gd name="T33" fmla="*/ 64 h 72"/>
                  <a:gd name="T34" fmla="*/ 69 w 74"/>
                  <a:gd name="T35" fmla="*/ 54 h 72"/>
                  <a:gd name="T36" fmla="*/ 73 w 74"/>
                  <a:gd name="T37" fmla="*/ 41 h 72"/>
                  <a:gd name="T38" fmla="*/ 72 w 74"/>
                  <a:gd name="T39" fmla="*/ 2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4" h="72">
                    <a:moveTo>
                      <a:pt x="72" y="26"/>
                    </a:moveTo>
                    <a:cubicBezTo>
                      <a:pt x="69" y="18"/>
                      <a:pt x="64" y="10"/>
                      <a:pt x="56" y="5"/>
                    </a:cubicBezTo>
                    <a:cubicBezTo>
                      <a:pt x="53" y="4"/>
                      <a:pt x="50" y="3"/>
                      <a:pt x="47" y="2"/>
                    </a:cubicBezTo>
                    <a:cubicBezTo>
                      <a:pt x="42" y="0"/>
                      <a:pt x="36" y="0"/>
                      <a:pt x="31" y="1"/>
                    </a:cubicBezTo>
                    <a:cubicBezTo>
                      <a:pt x="29" y="2"/>
                      <a:pt x="28" y="2"/>
                      <a:pt x="26" y="2"/>
                    </a:cubicBezTo>
                    <a:cubicBezTo>
                      <a:pt x="23" y="3"/>
                      <a:pt x="20" y="4"/>
                      <a:pt x="17" y="6"/>
                    </a:cubicBezTo>
                    <a:cubicBezTo>
                      <a:pt x="10" y="9"/>
                      <a:pt x="4" y="15"/>
                      <a:pt x="3" y="23"/>
                    </a:cubicBezTo>
                    <a:cubicBezTo>
                      <a:pt x="2" y="25"/>
                      <a:pt x="2" y="26"/>
                      <a:pt x="1" y="27"/>
                    </a:cubicBezTo>
                    <a:cubicBezTo>
                      <a:pt x="1" y="30"/>
                      <a:pt x="0" y="33"/>
                      <a:pt x="0" y="36"/>
                    </a:cubicBezTo>
                    <a:cubicBezTo>
                      <a:pt x="0" y="39"/>
                      <a:pt x="1" y="43"/>
                      <a:pt x="1" y="46"/>
                    </a:cubicBezTo>
                    <a:cubicBezTo>
                      <a:pt x="2" y="50"/>
                      <a:pt x="5" y="54"/>
                      <a:pt x="8" y="58"/>
                    </a:cubicBezTo>
                    <a:cubicBezTo>
                      <a:pt x="9" y="61"/>
                      <a:pt x="11" y="63"/>
                      <a:pt x="14" y="64"/>
                    </a:cubicBezTo>
                    <a:cubicBezTo>
                      <a:pt x="16" y="66"/>
                      <a:pt x="19" y="68"/>
                      <a:pt x="22" y="69"/>
                    </a:cubicBezTo>
                    <a:cubicBezTo>
                      <a:pt x="25" y="70"/>
                      <a:pt x="28" y="71"/>
                      <a:pt x="31" y="71"/>
                    </a:cubicBezTo>
                    <a:cubicBezTo>
                      <a:pt x="36" y="72"/>
                      <a:pt x="40" y="72"/>
                      <a:pt x="45" y="71"/>
                    </a:cubicBezTo>
                    <a:cubicBezTo>
                      <a:pt x="46" y="71"/>
                      <a:pt x="47" y="70"/>
                      <a:pt x="47" y="70"/>
                    </a:cubicBezTo>
                    <a:cubicBezTo>
                      <a:pt x="52" y="69"/>
                      <a:pt x="56" y="67"/>
                      <a:pt x="59" y="64"/>
                    </a:cubicBezTo>
                    <a:cubicBezTo>
                      <a:pt x="63" y="61"/>
                      <a:pt x="66" y="58"/>
                      <a:pt x="69" y="54"/>
                    </a:cubicBezTo>
                    <a:cubicBezTo>
                      <a:pt x="71" y="50"/>
                      <a:pt x="72" y="45"/>
                      <a:pt x="73" y="41"/>
                    </a:cubicBezTo>
                    <a:cubicBezTo>
                      <a:pt x="74" y="36"/>
                      <a:pt x="74" y="31"/>
                      <a:pt x="72" y="2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8" name="Freeform 9">
                <a:extLst>
                  <a:ext uri="{FF2B5EF4-FFF2-40B4-BE49-F238E27FC236}">
                    <a16:creationId xmlns:a16="http://schemas.microsoft.com/office/drawing/2014/main" id="{4C40038E-0A07-4A9B-B435-BFF40E433ECE}"/>
                  </a:ext>
                </a:extLst>
              </p:cNvPr>
              <p:cNvSpPr/>
              <p:nvPr/>
            </p:nvSpPr>
            <p:spPr bwMode="auto">
              <a:xfrm>
                <a:off x="4094163" y="4897438"/>
                <a:ext cx="125413" cy="122238"/>
              </a:xfrm>
              <a:custGeom>
                <a:avLst/>
                <a:gdLst>
                  <a:gd name="T0" fmla="*/ 34 w 46"/>
                  <a:gd name="T1" fmla="*/ 3 h 45"/>
                  <a:gd name="T2" fmla="*/ 20 w 46"/>
                  <a:gd name="T3" fmla="*/ 1 h 45"/>
                  <a:gd name="T4" fmla="*/ 8 w 46"/>
                  <a:gd name="T5" fmla="*/ 7 h 45"/>
                  <a:gd name="T6" fmla="*/ 3 w 46"/>
                  <a:gd name="T7" fmla="*/ 30 h 45"/>
                  <a:gd name="T8" fmla="*/ 29 w 46"/>
                  <a:gd name="T9" fmla="*/ 43 h 45"/>
                  <a:gd name="T10" fmla="*/ 29 w 46"/>
                  <a:gd name="T11" fmla="*/ 43 h 45"/>
                  <a:gd name="T12" fmla="*/ 44 w 46"/>
                  <a:gd name="T13" fmla="*/ 28 h 45"/>
                  <a:gd name="T14" fmla="*/ 44 w 46"/>
                  <a:gd name="T15" fmla="*/ 28 h 45"/>
                  <a:gd name="T16" fmla="*/ 34 w 46"/>
                  <a:gd name="T17" fmla="*/ 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45">
                    <a:moveTo>
                      <a:pt x="34" y="3"/>
                    </a:moveTo>
                    <a:cubicBezTo>
                      <a:pt x="30" y="1"/>
                      <a:pt x="25" y="0"/>
                      <a:pt x="20" y="1"/>
                    </a:cubicBezTo>
                    <a:cubicBezTo>
                      <a:pt x="16" y="1"/>
                      <a:pt x="11" y="3"/>
                      <a:pt x="8" y="7"/>
                    </a:cubicBezTo>
                    <a:cubicBezTo>
                      <a:pt x="2" y="13"/>
                      <a:pt x="0" y="22"/>
                      <a:pt x="3" y="30"/>
                    </a:cubicBezTo>
                    <a:cubicBezTo>
                      <a:pt x="8" y="40"/>
                      <a:pt x="18" y="45"/>
                      <a:pt x="29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36" y="41"/>
                      <a:pt x="42" y="35"/>
                      <a:pt x="44" y="28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46" y="18"/>
                      <a:pt x="42" y="8"/>
                      <a:pt x="34" y="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9" name="Freeform 10">
                <a:extLst>
                  <a:ext uri="{FF2B5EF4-FFF2-40B4-BE49-F238E27FC236}">
                    <a16:creationId xmlns:a16="http://schemas.microsoft.com/office/drawing/2014/main" id="{117EEB6A-AA5C-43BA-AAC8-B330FB98BD9B}"/>
                  </a:ext>
                </a:extLst>
              </p:cNvPr>
              <p:cNvSpPr/>
              <p:nvPr/>
            </p:nvSpPr>
            <p:spPr bwMode="auto">
              <a:xfrm>
                <a:off x="4611688" y="3490913"/>
                <a:ext cx="257175" cy="284163"/>
              </a:xfrm>
              <a:custGeom>
                <a:avLst/>
                <a:gdLst>
                  <a:gd name="T0" fmla="*/ 91 w 95"/>
                  <a:gd name="T1" fmla="*/ 65 h 105"/>
                  <a:gd name="T2" fmla="*/ 69 w 95"/>
                  <a:gd name="T3" fmla="*/ 35 h 105"/>
                  <a:gd name="T4" fmla="*/ 60 w 95"/>
                  <a:gd name="T5" fmla="*/ 20 h 105"/>
                  <a:gd name="T6" fmla="*/ 20 w 95"/>
                  <a:gd name="T7" fmla="*/ 9 h 105"/>
                  <a:gd name="T8" fmla="*/ 9 w 95"/>
                  <a:gd name="T9" fmla="*/ 50 h 105"/>
                  <a:gd name="T10" fmla="*/ 18 w 95"/>
                  <a:gd name="T11" fmla="*/ 65 h 105"/>
                  <a:gd name="T12" fmla="*/ 22 w 95"/>
                  <a:gd name="T13" fmla="*/ 72 h 105"/>
                  <a:gd name="T14" fmla="*/ 22 w 95"/>
                  <a:gd name="T15" fmla="*/ 74 h 105"/>
                  <a:gd name="T16" fmla="*/ 23 w 95"/>
                  <a:gd name="T17" fmla="*/ 76 h 105"/>
                  <a:gd name="T18" fmla="*/ 44 w 95"/>
                  <a:gd name="T19" fmla="*/ 97 h 105"/>
                  <a:gd name="T20" fmla="*/ 70 w 95"/>
                  <a:gd name="T21" fmla="*/ 102 h 105"/>
                  <a:gd name="T22" fmla="*/ 91 w 95"/>
                  <a:gd name="T23" fmla="*/ 6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5" h="105">
                    <a:moveTo>
                      <a:pt x="91" y="65"/>
                    </a:moveTo>
                    <a:cubicBezTo>
                      <a:pt x="87" y="53"/>
                      <a:pt x="80" y="42"/>
                      <a:pt x="69" y="35"/>
                    </a:cubicBezTo>
                    <a:cubicBezTo>
                      <a:pt x="67" y="30"/>
                      <a:pt x="64" y="25"/>
                      <a:pt x="60" y="20"/>
                    </a:cubicBezTo>
                    <a:cubicBezTo>
                      <a:pt x="52" y="7"/>
                      <a:pt x="34" y="0"/>
                      <a:pt x="20" y="9"/>
                    </a:cubicBezTo>
                    <a:cubicBezTo>
                      <a:pt x="7" y="18"/>
                      <a:pt x="0" y="36"/>
                      <a:pt x="9" y="50"/>
                    </a:cubicBezTo>
                    <a:cubicBezTo>
                      <a:pt x="12" y="55"/>
                      <a:pt x="15" y="60"/>
                      <a:pt x="18" y="65"/>
                    </a:cubicBezTo>
                    <a:cubicBezTo>
                      <a:pt x="19" y="67"/>
                      <a:pt x="20" y="70"/>
                      <a:pt x="22" y="72"/>
                    </a:cubicBezTo>
                    <a:cubicBezTo>
                      <a:pt x="22" y="73"/>
                      <a:pt x="22" y="73"/>
                      <a:pt x="22" y="74"/>
                    </a:cubicBezTo>
                    <a:cubicBezTo>
                      <a:pt x="23" y="74"/>
                      <a:pt x="23" y="75"/>
                      <a:pt x="23" y="76"/>
                    </a:cubicBezTo>
                    <a:cubicBezTo>
                      <a:pt x="27" y="86"/>
                      <a:pt x="35" y="94"/>
                      <a:pt x="44" y="97"/>
                    </a:cubicBezTo>
                    <a:cubicBezTo>
                      <a:pt x="52" y="102"/>
                      <a:pt x="61" y="105"/>
                      <a:pt x="70" y="102"/>
                    </a:cubicBezTo>
                    <a:cubicBezTo>
                      <a:pt x="85" y="97"/>
                      <a:pt x="95" y="81"/>
                      <a:pt x="91" y="6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0" name="Freeform 11">
                <a:extLst>
                  <a:ext uri="{FF2B5EF4-FFF2-40B4-BE49-F238E27FC236}">
                    <a16:creationId xmlns:a16="http://schemas.microsoft.com/office/drawing/2014/main" id="{7470A6CD-8F10-41CE-9005-4165776866B1}"/>
                  </a:ext>
                </a:extLst>
              </p:cNvPr>
              <p:cNvSpPr/>
              <p:nvPr/>
            </p:nvSpPr>
            <p:spPr bwMode="auto">
              <a:xfrm>
                <a:off x="4895851" y="3846513"/>
                <a:ext cx="236538" cy="500063"/>
              </a:xfrm>
              <a:custGeom>
                <a:avLst/>
                <a:gdLst>
                  <a:gd name="T0" fmla="*/ 72 w 87"/>
                  <a:gd name="T1" fmla="*/ 37 h 185"/>
                  <a:gd name="T2" fmla="*/ 12 w 87"/>
                  <a:gd name="T3" fmla="*/ 53 h 185"/>
                  <a:gd name="T4" fmla="*/ 21 w 87"/>
                  <a:gd name="T5" fmla="*/ 92 h 185"/>
                  <a:gd name="T6" fmla="*/ 23 w 87"/>
                  <a:gd name="T7" fmla="*/ 144 h 185"/>
                  <a:gd name="T8" fmla="*/ 80 w 87"/>
                  <a:gd name="T9" fmla="*/ 152 h 185"/>
                  <a:gd name="T10" fmla="*/ 72 w 87"/>
                  <a:gd name="T11" fmla="*/ 37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7" h="185">
                    <a:moveTo>
                      <a:pt x="72" y="37"/>
                    </a:moveTo>
                    <a:cubicBezTo>
                      <a:pt x="58" y="0"/>
                      <a:pt x="0" y="14"/>
                      <a:pt x="12" y="53"/>
                    </a:cubicBezTo>
                    <a:cubicBezTo>
                      <a:pt x="16" y="66"/>
                      <a:pt x="19" y="79"/>
                      <a:pt x="21" y="92"/>
                    </a:cubicBezTo>
                    <a:cubicBezTo>
                      <a:pt x="22" y="109"/>
                      <a:pt x="23" y="127"/>
                      <a:pt x="23" y="144"/>
                    </a:cubicBezTo>
                    <a:cubicBezTo>
                      <a:pt x="22" y="176"/>
                      <a:pt x="74" y="185"/>
                      <a:pt x="80" y="152"/>
                    </a:cubicBezTo>
                    <a:cubicBezTo>
                      <a:pt x="87" y="112"/>
                      <a:pt x="86" y="74"/>
                      <a:pt x="72" y="3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1" name="Freeform 12">
                <a:extLst>
                  <a:ext uri="{FF2B5EF4-FFF2-40B4-BE49-F238E27FC236}">
                    <a16:creationId xmlns:a16="http://schemas.microsoft.com/office/drawing/2014/main" id="{57926D3A-9926-451C-A6CC-537EE3A7A5BD}"/>
                  </a:ext>
                </a:extLst>
              </p:cNvPr>
              <p:cNvSpPr/>
              <p:nvPr/>
            </p:nvSpPr>
            <p:spPr bwMode="auto">
              <a:xfrm>
                <a:off x="4832351" y="4587875"/>
                <a:ext cx="196850" cy="328613"/>
              </a:xfrm>
              <a:custGeom>
                <a:avLst/>
                <a:gdLst>
                  <a:gd name="T0" fmla="*/ 60 w 73"/>
                  <a:gd name="T1" fmla="*/ 17 h 121"/>
                  <a:gd name="T2" fmla="*/ 35 w 73"/>
                  <a:gd name="T3" fmla="*/ 7 h 121"/>
                  <a:gd name="T4" fmla="*/ 21 w 73"/>
                  <a:gd name="T5" fmla="*/ 21 h 121"/>
                  <a:gd name="T6" fmla="*/ 18 w 73"/>
                  <a:gd name="T7" fmla="*/ 26 h 121"/>
                  <a:gd name="T8" fmla="*/ 5 w 73"/>
                  <a:gd name="T9" fmla="*/ 56 h 121"/>
                  <a:gd name="T10" fmla="*/ 6 w 73"/>
                  <a:gd name="T11" fmla="*/ 56 h 121"/>
                  <a:gd name="T12" fmla="*/ 6 w 73"/>
                  <a:gd name="T13" fmla="*/ 68 h 121"/>
                  <a:gd name="T14" fmla="*/ 3 w 73"/>
                  <a:gd name="T15" fmla="*/ 112 h 121"/>
                  <a:gd name="T16" fmla="*/ 11 w 73"/>
                  <a:gd name="T17" fmla="*/ 118 h 121"/>
                  <a:gd name="T18" fmla="*/ 72 w 73"/>
                  <a:gd name="T19" fmla="*/ 40 h 121"/>
                  <a:gd name="T20" fmla="*/ 60 w 73"/>
                  <a:gd name="T21" fmla="*/ 1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21">
                    <a:moveTo>
                      <a:pt x="60" y="17"/>
                    </a:moveTo>
                    <a:cubicBezTo>
                      <a:pt x="56" y="7"/>
                      <a:pt x="44" y="0"/>
                      <a:pt x="35" y="7"/>
                    </a:cubicBezTo>
                    <a:cubicBezTo>
                      <a:pt x="29" y="11"/>
                      <a:pt x="25" y="16"/>
                      <a:pt x="21" y="21"/>
                    </a:cubicBezTo>
                    <a:cubicBezTo>
                      <a:pt x="20" y="23"/>
                      <a:pt x="19" y="24"/>
                      <a:pt x="18" y="26"/>
                    </a:cubicBezTo>
                    <a:cubicBezTo>
                      <a:pt x="13" y="35"/>
                      <a:pt x="8" y="45"/>
                      <a:pt x="5" y="56"/>
                    </a:cubicBezTo>
                    <a:cubicBezTo>
                      <a:pt x="5" y="56"/>
                      <a:pt x="5" y="56"/>
                      <a:pt x="6" y="56"/>
                    </a:cubicBezTo>
                    <a:cubicBezTo>
                      <a:pt x="5" y="60"/>
                      <a:pt x="5" y="65"/>
                      <a:pt x="6" y="68"/>
                    </a:cubicBezTo>
                    <a:cubicBezTo>
                      <a:pt x="2" y="82"/>
                      <a:pt x="0" y="96"/>
                      <a:pt x="3" y="112"/>
                    </a:cubicBezTo>
                    <a:cubicBezTo>
                      <a:pt x="4" y="116"/>
                      <a:pt x="8" y="118"/>
                      <a:pt x="11" y="118"/>
                    </a:cubicBezTo>
                    <a:cubicBezTo>
                      <a:pt x="54" y="121"/>
                      <a:pt x="68" y="75"/>
                      <a:pt x="72" y="40"/>
                    </a:cubicBezTo>
                    <a:cubicBezTo>
                      <a:pt x="73" y="30"/>
                      <a:pt x="67" y="21"/>
                      <a:pt x="60" y="1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2" name="Freeform 13">
                <a:extLst>
                  <a:ext uri="{FF2B5EF4-FFF2-40B4-BE49-F238E27FC236}">
                    <a16:creationId xmlns:a16="http://schemas.microsoft.com/office/drawing/2014/main" id="{1A2A1EF5-684A-4FF1-9083-C4A3AFED9765}"/>
                  </a:ext>
                </a:extLst>
              </p:cNvPr>
              <p:cNvSpPr/>
              <p:nvPr/>
            </p:nvSpPr>
            <p:spPr bwMode="auto">
              <a:xfrm>
                <a:off x="4637088" y="4891088"/>
                <a:ext cx="130175" cy="144463"/>
              </a:xfrm>
              <a:custGeom>
                <a:avLst/>
                <a:gdLst>
                  <a:gd name="T0" fmla="*/ 35 w 48"/>
                  <a:gd name="T1" fmla="*/ 5 h 53"/>
                  <a:gd name="T2" fmla="*/ 8 w 48"/>
                  <a:gd name="T3" fmla="*/ 12 h 53"/>
                  <a:gd name="T4" fmla="*/ 1 w 48"/>
                  <a:gd name="T5" fmla="*/ 26 h 53"/>
                  <a:gd name="T6" fmla="*/ 9 w 48"/>
                  <a:gd name="T7" fmla="*/ 49 h 53"/>
                  <a:gd name="T8" fmla="*/ 33 w 48"/>
                  <a:gd name="T9" fmla="*/ 45 h 53"/>
                  <a:gd name="T10" fmla="*/ 42 w 48"/>
                  <a:gd name="T11" fmla="*/ 32 h 53"/>
                  <a:gd name="T12" fmla="*/ 35 w 48"/>
                  <a:gd name="T13" fmla="*/ 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53">
                    <a:moveTo>
                      <a:pt x="35" y="5"/>
                    </a:moveTo>
                    <a:cubicBezTo>
                      <a:pt x="26" y="0"/>
                      <a:pt x="13" y="2"/>
                      <a:pt x="8" y="12"/>
                    </a:cubicBezTo>
                    <a:cubicBezTo>
                      <a:pt x="6" y="17"/>
                      <a:pt x="3" y="21"/>
                      <a:pt x="1" y="26"/>
                    </a:cubicBezTo>
                    <a:cubicBezTo>
                      <a:pt x="0" y="34"/>
                      <a:pt x="2" y="44"/>
                      <a:pt x="9" y="49"/>
                    </a:cubicBezTo>
                    <a:cubicBezTo>
                      <a:pt x="17" y="53"/>
                      <a:pt x="27" y="50"/>
                      <a:pt x="33" y="45"/>
                    </a:cubicBezTo>
                    <a:cubicBezTo>
                      <a:pt x="37" y="41"/>
                      <a:pt x="39" y="36"/>
                      <a:pt x="42" y="32"/>
                    </a:cubicBezTo>
                    <a:cubicBezTo>
                      <a:pt x="48" y="23"/>
                      <a:pt x="44" y="10"/>
                      <a:pt x="35" y="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3" name="Freeform 14">
                <a:extLst>
                  <a:ext uri="{FF2B5EF4-FFF2-40B4-BE49-F238E27FC236}">
                    <a16:creationId xmlns:a16="http://schemas.microsoft.com/office/drawing/2014/main" id="{B2D3F3E6-4D9B-45E5-9ABC-97CAF954EEED}"/>
                  </a:ext>
                </a:extLst>
              </p:cNvPr>
              <p:cNvSpPr/>
              <p:nvPr/>
            </p:nvSpPr>
            <p:spPr bwMode="auto">
              <a:xfrm>
                <a:off x="4541838" y="4989513"/>
                <a:ext cx="73025" cy="77788"/>
              </a:xfrm>
              <a:custGeom>
                <a:avLst/>
                <a:gdLst>
                  <a:gd name="T0" fmla="*/ 22 w 27"/>
                  <a:gd name="T1" fmla="*/ 4 h 29"/>
                  <a:gd name="T2" fmla="*/ 10 w 27"/>
                  <a:gd name="T3" fmla="*/ 1 h 29"/>
                  <a:gd name="T4" fmla="*/ 1 w 27"/>
                  <a:gd name="T5" fmla="*/ 10 h 29"/>
                  <a:gd name="T6" fmla="*/ 2 w 27"/>
                  <a:gd name="T7" fmla="*/ 22 h 29"/>
                  <a:gd name="T8" fmla="*/ 10 w 27"/>
                  <a:gd name="T9" fmla="*/ 28 h 29"/>
                  <a:gd name="T10" fmla="*/ 11 w 27"/>
                  <a:gd name="T11" fmla="*/ 28 h 29"/>
                  <a:gd name="T12" fmla="*/ 11 w 27"/>
                  <a:gd name="T13" fmla="*/ 28 h 29"/>
                  <a:gd name="T14" fmla="*/ 21 w 27"/>
                  <a:gd name="T15" fmla="*/ 26 h 29"/>
                  <a:gd name="T16" fmla="*/ 27 w 27"/>
                  <a:gd name="T17" fmla="*/ 14 h 29"/>
                  <a:gd name="T18" fmla="*/ 22 w 27"/>
                  <a:gd name="T19" fmla="*/ 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9">
                    <a:moveTo>
                      <a:pt x="22" y="4"/>
                    </a:moveTo>
                    <a:cubicBezTo>
                      <a:pt x="19" y="1"/>
                      <a:pt x="15" y="0"/>
                      <a:pt x="10" y="1"/>
                    </a:cubicBezTo>
                    <a:cubicBezTo>
                      <a:pt x="6" y="2"/>
                      <a:pt x="2" y="6"/>
                      <a:pt x="1" y="10"/>
                    </a:cubicBezTo>
                    <a:cubicBezTo>
                      <a:pt x="1" y="14"/>
                      <a:pt x="0" y="18"/>
                      <a:pt x="2" y="22"/>
                    </a:cubicBezTo>
                    <a:cubicBezTo>
                      <a:pt x="3" y="25"/>
                      <a:pt x="6" y="28"/>
                      <a:pt x="10" y="28"/>
                    </a:cubicBezTo>
                    <a:cubicBezTo>
                      <a:pt x="10" y="28"/>
                      <a:pt x="11" y="28"/>
                      <a:pt x="11" y="28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4" y="29"/>
                      <a:pt x="18" y="27"/>
                      <a:pt x="21" y="26"/>
                    </a:cubicBezTo>
                    <a:cubicBezTo>
                      <a:pt x="25" y="24"/>
                      <a:pt x="27" y="18"/>
                      <a:pt x="27" y="14"/>
                    </a:cubicBezTo>
                    <a:cubicBezTo>
                      <a:pt x="27" y="10"/>
                      <a:pt x="25" y="6"/>
                      <a:pt x="22" y="4"/>
                    </a:cubicBezTo>
                  </a:path>
                </a:pathLst>
              </a:custGeom>
              <a:solidFill>
                <a:srgbClr val="FBCD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4" name="Freeform 15">
                <a:extLst>
                  <a:ext uri="{FF2B5EF4-FFF2-40B4-BE49-F238E27FC236}">
                    <a16:creationId xmlns:a16="http://schemas.microsoft.com/office/drawing/2014/main" id="{B87F1000-9B7D-4F0E-AB4F-CC5B78CA10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43363" y="2387600"/>
                <a:ext cx="644525" cy="742950"/>
              </a:xfrm>
              <a:custGeom>
                <a:avLst/>
                <a:gdLst>
                  <a:gd name="T0" fmla="*/ 226 w 238"/>
                  <a:gd name="T1" fmla="*/ 257 h 274"/>
                  <a:gd name="T2" fmla="*/ 225 w 238"/>
                  <a:gd name="T3" fmla="*/ 252 h 274"/>
                  <a:gd name="T4" fmla="*/ 224 w 238"/>
                  <a:gd name="T5" fmla="*/ 248 h 274"/>
                  <a:gd name="T6" fmla="*/ 223 w 238"/>
                  <a:gd name="T7" fmla="*/ 245 h 274"/>
                  <a:gd name="T8" fmla="*/ 221 w 238"/>
                  <a:gd name="T9" fmla="*/ 242 h 274"/>
                  <a:gd name="T10" fmla="*/ 218 w 238"/>
                  <a:gd name="T11" fmla="*/ 235 h 274"/>
                  <a:gd name="T12" fmla="*/ 215 w 238"/>
                  <a:gd name="T13" fmla="*/ 232 h 274"/>
                  <a:gd name="T14" fmla="*/ 198 w 238"/>
                  <a:gd name="T15" fmla="*/ 210 h 274"/>
                  <a:gd name="T16" fmla="*/ 211 w 238"/>
                  <a:gd name="T17" fmla="*/ 193 h 274"/>
                  <a:gd name="T18" fmla="*/ 221 w 238"/>
                  <a:gd name="T19" fmla="*/ 175 h 274"/>
                  <a:gd name="T20" fmla="*/ 222 w 238"/>
                  <a:gd name="T21" fmla="*/ 170 h 274"/>
                  <a:gd name="T22" fmla="*/ 222 w 238"/>
                  <a:gd name="T23" fmla="*/ 170 h 274"/>
                  <a:gd name="T24" fmla="*/ 209 w 238"/>
                  <a:gd name="T25" fmla="*/ 153 h 274"/>
                  <a:gd name="T26" fmla="*/ 185 w 238"/>
                  <a:gd name="T27" fmla="*/ 138 h 274"/>
                  <a:gd name="T28" fmla="*/ 217 w 238"/>
                  <a:gd name="T29" fmla="*/ 104 h 274"/>
                  <a:gd name="T30" fmla="*/ 189 w 238"/>
                  <a:gd name="T31" fmla="*/ 33 h 274"/>
                  <a:gd name="T32" fmla="*/ 175 w 238"/>
                  <a:gd name="T33" fmla="*/ 28 h 274"/>
                  <a:gd name="T34" fmla="*/ 148 w 238"/>
                  <a:gd name="T35" fmla="*/ 4 h 274"/>
                  <a:gd name="T36" fmla="*/ 115 w 238"/>
                  <a:gd name="T37" fmla="*/ 6 h 274"/>
                  <a:gd name="T38" fmla="*/ 114 w 238"/>
                  <a:gd name="T39" fmla="*/ 6 h 274"/>
                  <a:gd name="T40" fmla="*/ 22 w 238"/>
                  <a:gd name="T41" fmla="*/ 54 h 274"/>
                  <a:gd name="T42" fmla="*/ 12 w 238"/>
                  <a:gd name="T43" fmla="*/ 59 h 274"/>
                  <a:gd name="T44" fmla="*/ 13 w 238"/>
                  <a:gd name="T45" fmla="*/ 100 h 274"/>
                  <a:gd name="T46" fmla="*/ 13 w 238"/>
                  <a:gd name="T47" fmla="*/ 104 h 274"/>
                  <a:gd name="T48" fmla="*/ 24 w 238"/>
                  <a:gd name="T49" fmla="*/ 121 h 274"/>
                  <a:gd name="T50" fmla="*/ 38 w 238"/>
                  <a:gd name="T51" fmla="*/ 124 h 274"/>
                  <a:gd name="T52" fmla="*/ 39 w 238"/>
                  <a:gd name="T53" fmla="*/ 127 h 274"/>
                  <a:gd name="T54" fmla="*/ 33 w 238"/>
                  <a:gd name="T55" fmla="*/ 134 h 274"/>
                  <a:gd name="T56" fmla="*/ 26 w 238"/>
                  <a:gd name="T57" fmla="*/ 139 h 274"/>
                  <a:gd name="T58" fmla="*/ 26 w 238"/>
                  <a:gd name="T59" fmla="*/ 139 h 274"/>
                  <a:gd name="T60" fmla="*/ 2 w 238"/>
                  <a:gd name="T61" fmla="*/ 174 h 274"/>
                  <a:gd name="T62" fmla="*/ 24 w 238"/>
                  <a:gd name="T63" fmla="*/ 213 h 274"/>
                  <a:gd name="T64" fmla="*/ 3 w 238"/>
                  <a:gd name="T65" fmla="*/ 261 h 274"/>
                  <a:gd name="T66" fmla="*/ 24 w 238"/>
                  <a:gd name="T67" fmla="*/ 273 h 274"/>
                  <a:gd name="T68" fmla="*/ 112 w 238"/>
                  <a:gd name="T69" fmla="*/ 264 h 274"/>
                  <a:gd name="T70" fmla="*/ 144 w 238"/>
                  <a:gd name="T71" fmla="*/ 261 h 274"/>
                  <a:gd name="T72" fmla="*/ 149 w 238"/>
                  <a:gd name="T73" fmla="*/ 263 h 274"/>
                  <a:gd name="T74" fmla="*/ 159 w 238"/>
                  <a:gd name="T75" fmla="*/ 266 h 274"/>
                  <a:gd name="T76" fmla="*/ 165 w 238"/>
                  <a:gd name="T77" fmla="*/ 266 h 274"/>
                  <a:gd name="T78" fmla="*/ 172 w 238"/>
                  <a:gd name="T79" fmla="*/ 268 h 274"/>
                  <a:gd name="T80" fmla="*/ 187 w 238"/>
                  <a:gd name="T81" fmla="*/ 270 h 274"/>
                  <a:gd name="T82" fmla="*/ 202 w 238"/>
                  <a:gd name="T83" fmla="*/ 268 h 274"/>
                  <a:gd name="T84" fmla="*/ 207 w 238"/>
                  <a:gd name="T85" fmla="*/ 269 h 274"/>
                  <a:gd name="T86" fmla="*/ 226 w 238"/>
                  <a:gd name="T87" fmla="*/ 257 h 274"/>
                  <a:gd name="T88" fmla="*/ 44 w 238"/>
                  <a:gd name="T89" fmla="*/ 183 h 274"/>
                  <a:gd name="T90" fmla="*/ 44 w 238"/>
                  <a:gd name="T91" fmla="*/ 184 h 274"/>
                  <a:gd name="T92" fmla="*/ 43 w 238"/>
                  <a:gd name="T93" fmla="*/ 184 h 274"/>
                  <a:gd name="T94" fmla="*/ 41 w 238"/>
                  <a:gd name="T95" fmla="*/ 181 h 274"/>
                  <a:gd name="T96" fmla="*/ 41 w 238"/>
                  <a:gd name="T97" fmla="*/ 181 h 274"/>
                  <a:gd name="T98" fmla="*/ 44 w 238"/>
                  <a:gd name="T99" fmla="*/ 175 h 274"/>
                  <a:gd name="T100" fmla="*/ 46 w 238"/>
                  <a:gd name="T101" fmla="*/ 177 h 274"/>
                  <a:gd name="T102" fmla="*/ 44 w 238"/>
                  <a:gd name="T103" fmla="*/ 183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274">
                    <a:moveTo>
                      <a:pt x="226" y="257"/>
                    </a:moveTo>
                    <a:cubicBezTo>
                      <a:pt x="226" y="255"/>
                      <a:pt x="226" y="254"/>
                      <a:pt x="225" y="252"/>
                    </a:cubicBezTo>
                    <a:cubicBezTo>
                      <a:pt x="225" y="251"/>
                      <a:pt x="225" y="249"/>
                      <a:pt x="224" y="248"/>
                    </a:cubicBezTo>
                    <a:cubicBezTo>
                      <a:pt x="224" y="247"/>
                      <a:pt x="224" y="246"/>
                      <a:pt x="223" y="245"/>
                    </a:cubicBezTo>
                    <a:cubicBezTo>
                      <a:pt x="223" y="244"/>
                      <a:pt x="222" y="243"/>
                      <a:pt x="221" y="242"/>
                    </a:cubicBezTo>
                    <a:cubicBezTo>
                      <a:pt x="221" y="240"/>
                      <a:pt x="219" y="237"/>
                      <a:pt x="218" y="235"/>
                    </a:cubicBezTo>
                    <a:cubicBezTo>
                      <a:pt x="217" y="234"/>
                      <a:pt x="216" y="233"/>
                      <a:pt x="215" y="232"/>
                    </a:cubicBezTo>
                    <a:cubicBezTo>
                      <a:pt x="209" y="225"/>
                      <a:pt x="204" y="217"/>
                      <a:pt x="198" y="210"/>
                    </a:cubicBezTo>
                    <a:cubicBezTo>
                      <a:pt x="204" y="206"/>
                      <a:pt x="208" y="199"/>
                      <a:pt x="211" y="193"/>
                    </a:cubicBezTo>
                    <a:cubicBezTo>
                      <a:pt x="218" y="190"/>
                      <a:pt x="224" y="183"/>
                      <a:pt x="221" y="175"/>
                    </a:cubicBezTo>
                    <a:cubicBezTo>
                      <a:pt x="222" y="174"/>
                      <a:pt x="222" y="172"/>
                      <a:pt x="222" y="170"/>
                    </a:cubicBezTo>
                    <a:cubicBezTo>
                      <a:pt x="222" y="170"/>
                      <a:pt x="222" y="170"/>
                      <a:pt x="222" y="170"/>
                    </a:cubicBezTo>
                    <a:cubicBezTo>
                      <a:pt x="224" y="162"/>
                      <a:pt x="217" y="154"/>
                      <a:pt x="209" y="153"/>
                    </a:cubicBezTo>
                    <a:cubicBezTo>
                      <a:pt x="203" y="146"/>
                      <a:pt x="194" y="141"/>
                      <a:pt x="185" y="138"/>
                    </a:cubicBezTo>
                    <a:cubicBezTo>
                      <a:pt x="196" y="127"/>
                      <a:pt x="208" y="116"/>
                      <a:pt x="217" y="104"/>
                    </a:cubicBezTo>
                    <a:cubicBezTo>
                      <a:pt x="238" y="75"/>
                      <a:pt x="205" y="54"/>
                      <a:pt x="189" y="33"/>
                    </a:cubicBezTo>
                    <a:cubicBezTo>
                      <a:pt x="185" y="29"/>
                      <a:pt x="180" y="27"/>
                      <a:pt x="175" y="28"/>
                    </a:cubicBezTo>
                    <a:cubicBezTo>
                      <a:pt x="167" y="18"/>
                      <a:pt x="159" y="8"/>
                      <a:pt x="148" y="4"/>
                    </a:cubicBezTo>
                    <a:cubicBezTo>
                      <a:pt x="138" y="0"/>
                      <a:pt x="125" y="0"/>
                      <a:pt x="115" y="6"/>
                    </a:cubicBezTo>
                    <a:cubicBezTo>
                      <a:pt x="115" y="6"/>
                      <a:pt x="114" y="6"/>
                      <a:pt x="114" y="6"/>
                    </a:cubicBezTo>
                    <a:cubicBezTo>
                      <a:pt x="78" y="2"/>
                      <a:pt x="44" y="26"/>
                      <a:pt x="22" y="54"/>
                    </a:cubicBezTo>
                    <a:cubicBezTo>
                      <a:pt x="19" y="55"/>
                      <a:pt x="15" y="56"/>
                      <a:pt x="12" y="59"/>
                    </a:cubicBezTo>
                    <a:cubicBezTo>
                      <a:pt x="0" y="71"/>
                      <a:pt x="1" y="90"/>
                      <a:pt x="13" y="100"/>
                    </a:cubicBezTo>
                    <a:cubicBezTo>
                      <a:pt x="13" y="102"/>
                      <a:pt x="13" y="103"/>
                      <a:pt x="13" y="104"/>
                    </a:cubicBezTo>
                    <a:cubicBezTo>
                      <a:pt x="15" y="110"/>
                      <a:pt x="19" y="117"/>
                      <a:pt x="24" y="121"/>
                    </a:cubicBezTo>
                    <a:cubicBezTo>
                      <a:pt x="28" y="124"/>
                      <a:pt x="33" y="126"/>
                      <a:pt x="38" y="124"/>
                    </a:cubicBezTo>
                    <a:cubicBezTo>
                      <a:pt x="38" y="125"/>
                      <a:pt x="39" y="126"/>
                      <a:pt x="39" y="127"/>
                    </a:cubicBezTo>
                    <a:cubicBezTo>
                      <a:pt x="37" y="129"/>
                      <a:pt x="35" y="131"/>
                      <a:pt x="33" y="134"/>
                    </a:cubicBezTo>
                    <a:cubicBezTo>
                      <a:pt x="30" y="135"/>
                      <a:pt x="28" y="137"/>
                      <a:pt x="26" y="139"/>
                    </a:cubicBezTo>
                    <a:cubicBezTo>
                      <a:pt x="26" y="139"/>
                      <a:pt x="26" y="139"/>
                      <a:pt x="26" y="139"/>
                    </a:cubicBezTo>
                    <a:cubicBezTo>
                      <a:pt x="19" y="153"/>
                      <a:pt x="0" y="154"/>
                      <a:pt x="2" y="174"/>
                    </a:cubicBezTo>
                    <a:cubicBezTo>
                      <a:pt x="3" y="188"/>
                      <a:pt x="14" y="201"/>
                      <a:pt x="24" y="213"/>
                    </a:cubicBezTo>
                    <a:cubicBezTo>
                      <a:pt x="9" y="224"/>
                      <a:pt x="0" y="238"/>
                      <a:pt x="3" y="261"/>
                    </a:cubicBezTo>
                    <a:cubicBezTo>
                      <a:pt x="5" y="270"/>
                      <a:pt x="16" y="274"/>
                      <a:pt x="24" y="273"/>
                    </a:cubicBezTo>
                    <a:cubicBezTo>
                      <a:pt x="53" y="268"/>
                      <a:pt x="83" y="266"/>
                      <a:pt x="112" y="264"/>
                    </a:cubicBezTo>
                    <a:cubicBezTo>
                      <a:pt x="119" y="264"/>
                      <a:pt x="133" y="264"/>
                      <a:pt x="144" y="261"/>
                    </a:cubicBezTo>
                    <a:cubicBezTo>
                      <a:pt x="146" y="262"/>
                      <a:pt x="147" y="262"/>
                      <a:pt x="149" y="263"/>
                    </a:cubicBezTo>
                    <a:cubicBezTo>
                      <a:pt x="152" y="264"/>
                      <a:pt x="155" y="265"/>
                      <a:pt x="159" y="266"/>
                    </a:cubicBezTo>
                    <a:cubicBezTo>
                      <a:pt x="161" y="267"/>
                      <a:pt x="163" y="267"/>
                      <a:pt x="165" y="266"/>
                    </a:cubicBezTo>
                    <a:cubicBezTo>
                      <a:pt x="167" y="267"/>
                      <a:pt x="170" y="267"/>
                      <a:pt x="172" y="268"/>
                    </a:cubicBezTo>
                    <a:cubicBezTo>
                      <a:pt x="177" y="269"/>
                      <a:pt x="182" y="269"/>
                      <a:pt x="187" y="270"/>
                    </a:cubicBezTo>
                    <a:cubicBezTo>
                      <a:pt x="190" y="270"/>
                      <a:pt x="197" y="268"/>
                      <a:pt x="202" y="268"/>
                    </a:cubicBezTo>
                    <a:cubicBezTo>
                      <a:pt x="203" y="269"/>
                      <a:pt x="205" y="269"/>
                      <a:pt x="207" y="269"/>
                    </a:cubicBezTo>
                    <a:cubicBezTo>
                      <a:pt x="215" y="272"/>
                      <a:pt x="227" y="267"/>
                      <a:pt x="226" y="257"/>
                    </a:cubicBezTo>
                    <a:moveTo>
                      <a:pt x="44" y="183"/>
                    </a:moveTo>
                    <a:cubicBezTo>
                      <a:pt x="44" y="183"/>
                      <a:pt x="44" y="183"/>
                      <a:pt x="44" y="184"/>
                    </a:cubicBezTo>
                    <a:cubicBezTo>
                      <a:pt x="43" y="184"/>
                      <a:pt x="43" y="184"/>
                      <a:pt x="43" y="184"/>
                    </a:cubicBezTo>
                    <a:cubicBezTo>
                      <a:pt x="43" y="183"/>
                      <a:pt x="42" y="182"/>
                      <a:pt x="41" y="181"/>
                    </a:cubicBezTo>
                    <a:cubicBezTo>
                      <a:pt x="41" y="181"/>
                      <a:pt x="41" y="181"/>
                      <a:pt x="41" y="181"/>
                    </a:cubicBezTo>
                    <a:cubicBezTo>
                      <a:pt x="42" y="179"/>
                      <a:pt x="43" y="177"/>
                      <a:pt x="44" y="175"/>
                    </a:cubicBezTo>
                    <a:cubicBezTo>
                      <a:pt x="44" y="176"/>
                      <a:pt x="45" y="176"/>
                      <a:pt x="46" y="177"/>
                    </a:cubicBezTo>
                    <a:cubicBezTo>
                      <a:pt x="45" y="179"/>
                      <a:pt x="44" y="181"/>
                      <a:pt x="44" y="183"/>
                    </a:cubicBezTo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5" name="Freeform 16">
                <a:extLst>
                  <a:ext uri="{FF2B5EF4-FFF2-40B4-BE49-F238E27FC236}">
                    <a16:creationId xmlns:a16="http://schemas.microsoft.com/office/drawing/2014/main" id="{CFBA3224-55BC-4D15-A215-C37C904492AE}"/>
                  </a:ext>
                </a:extLst>
              </p:cNvPr>
              <p:cNvSpPr/>
              <p:nvPr/>
            </p:nvSpPr>
            <p:spPr bwMode="auto">
              <a:xfrm>
                <a:off x="4046538" y="2524125"/>
                <a:ext cx="582613" cy="215900"/>
              </a:xfrm>
              <a:custGeom>
                <a:avLst/>
                <a:gdLst>
                  <a:gd name="T0" fmla="*/ 213 w 215"/>
                  <a:gd name="T1" fmla="*/ 48 h 80"/>
                  <a:gd name="T2" fmla="*/ 214 w 215"/>
                  <a:gd name="T3" fmla="*/ 49 h 80"/>
                  <a:gd name="T4" fmla="*/ 214 w 215"/>
                  <a:gd name="T5" fmla="*/ 46 h 80"/>
                  <a:gd name="T6" fmla="*/ 214 w 215"/>
                  <a:gd name="T7" fmla="*/ 38 h 80"/>
                  <a:gd name="T8" fmla="*/ 189 w 215"/>
                  <a:gd name="T9" fmla="*/ 17 h 80"/>
                  <a:gd name="T10" fmla="*/ 188 w 215"/>
                  <a:gd name="T11" fmla="*/ 16 h 80"/>
                  <a:gd name="T12" fmla="*/ 152 w 215"/>
                  <a:gd name="T13" fmla="*/ 2 h 80"/>
                  <a:gd name="T14" fmla="*/ 143 w 215"/>
                  <a:gd name="T15" fmla="*/ 0 h 80"/>
                  <a:gd name="T16" fmla="*/ 143 w 215"/>
                  <a:gd name="T17" fmla="*/ 0 h 80"/>
                  <a:gd name="T18" fmla="*/ 118 w 215"/>
                  <a:gd name="T19" fmla="*/ 2 h 80"/>
                  <a:gd name="T20" fmla="*/ 109 w 215"/>
                  <a:gd name="T21" fmla="*/ 5 h 80"/>
                  <a:gd name="T22" fmla="*/ 76 w 215"/>
                  <a:gd name="T23" fmla="*/ 5 h 80"/>
                  <a:gd name="T24" fmla="*/ 52 w 215"/>
                  <a:gd name="T25" fmla="*/ 11 h 80"/>
                  <a:gd name="T26" fmla="*/ 51 w 215"/>
                  <a:gd name="T27" fmla="*/ 11 h 80"/>
                  <a:gd name="T28" fmla="*/ 25 w 215"/>
                  <a:gd name="T29" fmla="*/ 16 h 80"/>
                  <a:gd name="T30" fmla="*/ 15 w 215"/>
                  <a:gd name="T31" fmla="*/ 18 h 80"/>
                  <a:gd name="T32" fmla="*/ 9 w 215"/>
                  <a:gd name="T33" fmla="*/ 46 h 80"/>
                  <a:gd name="T34" fmla="*/ 9 w 215"/>
                  <a:gd name="T35" fmla="*/ 46 h 80"/>
                  <a:gd name="T36" fmla="*/ 18 w 215"/>
                  <a:gd name="T37" fmla="*/ 57 h 80"/>
                  <a:gd name="T38" fmla="*/ 18 w 215"/>
                  <a:gd name="T39" fmla="*/ 59 h 80"/>
                  <a:gd name="T40" fmla="*/ 33 w 215"/>
                  <a:gd name="T41" fmla="*/ 76 h 80"/>
                  <a:gd name="T42" fmla="*/ 43 w 215"/>
                  <a:gd name="T43" fmla="*/ 77 h 80"/>
                  <a:gd name="T44" fmla="*/ 51 w 215"/>
                  <a:gd name="T45" fmla="*/ 77 h 80"/>
                  <a:gd name="T46" fmla="*/ 71 w 215"/>
                  <a:gd name="T47" fmla="*/ 72 h 80"/>
                  <a:gd name="T48" fmla="*/ 74 w 215"/>
                  <a:gd name="T49" fmla="*/ 73 h 80"/>
                  <a:gd name="T50" fmla="*/ 154 w 215"/>
                  <a:gd name="T51" fmla="*/ 77 h 80"/>
                  <a:gd name="T52" fmla="*/ 169 w 215"/>
                  <a:gd name="T53" fmla="*/ 75 h 80"/>
                  <a:gd name="T54" fmla="*/ 195 w 215"/>
                  <a:gd name="T55" fmla="*/ 68 h 80"/>
                  <a:gd name="T56" fmla="*/ 198 w 215"/>
                  <a:gd name="T57" fmla="*/ 61 h 80"/>
                  <a:gd name="T58" fmla="*/ 201 w 215"/>
                  <a:gd name="T59" fmla="*/ 59 h 80"/>
                  <a:gd name="T60" fmla="*/ 212 w 215"/>
                  <a:gd name="T61" fmla="*/ 52 h 80"/>
                  <a:gd name="T62" fmla="*/ 214 w 215"/>
                  <a:gd name="T63" fmla="*/ 49 h 80"/>
                  <a:gd name="T64" fmla="*/ 213 w 215"/>
                  <a:gd name="T65" fmla="*/ 48 h 80"/>
                  <a:gd name="T66" fmla="*/ 213 w 215"/>
                  <a:gd name="T67" fmla="*/ 4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5" h="80">
                    <a:moveTo>
                      <a:pt x="213" y="48"/>
                    </a:moveTo>
                    <a:cubicBezTo>
                      <a:pt x="214" y="49"/>
                      <a:pt x="214" y="49"/>
                      <a:pt x="214" y="49"/>
                    </a:cubicBezTo>
                    <a:cubicBezTo>
                      <a:pt x="214" y="48"/>
                      <a:pt x="214" y="47"/>
                      <a:pt x="214" y="46"/>
                    </a:cubicBezTo>
                    <a:cubicBezTo>
                      <a:pt x="215" y="44"/>
                      <a:pt x="215" y="41"/>
                      <a:pt x="214" y="38"/>
                    </a:cubicBezTo>
                    <a:cubicBezTo>
                      <a:pt x="213" y="26"/>
                      <a:pt x="201" y="20"/>
                      <a:pt x="189" y="17"/>
                    </a:cubicBezTo>
                    <a:cubicBezTo>
                      <a:pt x="188" y="17"/>
                      <a:pt x="188" y="16"/>
                      <a:pt x="188" y="16"/>
                    </a:cubicBezTo>
                    <a:cubicBezTo>
                      <a:pt x="178" y="7"/>
                      <a:pt x="165" y="3"/>
                      <a:pt x="152" y="2"/>
                    </a:cubicBezTo>
                    <a:cubicBezTo>
                      <a:pt x="149" y="1"/>
                      <a:pt x="147" y="1"/>
                      <a:pt x="143" y="0"/>
                    </a:cubicBezTo>
                    <a:cubicBezTo>
                      <a:pt x="143" y="0"/>
                      <a:pt x="143" y="0"/>
                      <a:pt x="143" y="0"/>
                    </a:cubicBezTo>
                    <a:cubicBezTo>
                      <a:pt x="135" y="1"/>
                      <a:pt x="127" y="1"/>
                      <a:pt x="118" y="2"/>
                    </a:cubicBezTo>
                    <a:cubicBezTo>
                      <a:pt x="114" y="2"/>
                      <a:pt x="112" y="3"/>
                      <a:pt x="109" y="5"/>
                    </a:cubicBezTo>
                    <a:cubicBezTo>
                      <a:pt x="98" y="2"/>
                      <a:pt x="86" y="4"/>
                      <a:pt x="76" y="5"/>
                    </a:cubicBezTo>
                    <a:cubicBezTo>
                      <a:pt x="67" y="7"/>
                      <a:pt x="59" y="8"/>
                      <a:pt x="52" y="11"/>
                    </a:cubicBezTo>
                    <a:cubicBezTo>
                      <a:pt x="52" y="11"/>
                      <a:pt x="51" y="11"/>
                      <a:pt x="51" y="11"/>
                    </a:cubicBezTo>
                    <a:cubicBezTo>
                      <a:pt x="43" y="13"/>
                      <a:pt x="34" y="15"/>
                      <a:pt x="25" y="16"/>
                    </a:cubicBezTo>
                    <a:cubicBezTo>
                      <a:pt x="22" y="17"/>
                      <a:pt x="18" y="17"/>
                      <a:pt x="15" y="18"/>
                    </a:cubicBezTo>
                    <a:cubicBezTo>
                      <a:pt x="0" y="21"/>
                      <a:pt x="0" y="37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0" y="51"/>
                      <a:pt x="13" y="55"/>
                      <a:pt x="18" y="57"/>
                    </a:cubicBezTo>
                    <a:cubicBezTo>
                      <a:pt x="18" y="58"/>
                      <a:pt x="18" y="58"/>
                      <a:pt x="18" y="59"/>
                    </a:cubicBezTo>
                    <a:cubicBezTo>
                      <a:pt x="20" y="67"/>
                      <a:pt x="25" y="73"/>
                      <a:pt x="33" y="76"/>
                    </a:cubicBezTo>
                    <a:cubicBezTo>
                      <a:pt x="37" y="77"/>
                      <a:pt x="40" y="77"/>
                      <a:pt x="43" y="77"/>
                    </a:cubicBezTo>
                    <a:cubicBezTo>
                      <a:pt x="45" y="78"/>
                      <a:pt x="48" y="78"/>
                      <a:pt x="51" y="77"/>
                    </a:cubicBezTo>
                    <a:cubicBezTo>
                      <a:pt x="58" y="76"/>
                      <a:pt x="65" y="75"/>
                      <a:pt x="71" y="72"/>
                    </a:cubicBezTo>
                    <a:cubicBezTo>
                      <a:pt x="72" y="72"/>
                      <a:pt x="73" y="73"/>
                      <a:pt x="74" y="73"/>
                    </a:cubicBezTo>
                    <a:cubicBezTo>
                      <a:pt x="101" y="70"/>
                      <a:pt x="127" y="76"/>
                      <a:pt x="154" y="77"/>
                    </a:cubicBezTo>
                    <a:cubicBezTo>
                      <a:pt x="159" y="78"/>
                      <a:pt x="164" y="77"/>
                      <a:pt x="169" y="75"/>
                    </a:cubicBezTo>
                    <a:cubicBezTo>
                      <a:pt x="177" y="80"/>
                      <a:pt x="188" y="80"/>
                      <a:pt x="195" y="68"/>
                    </a:cubicBezTo>
                    <a:cubicBezTo>
                      <a:pt x="196" y="66"/>
                      <a:pt x="197" y="64"/>
                      <a:pt x="198" y="61"/>
                    </a:cubicBezTo>
                    <a:cubicBezTo>
                      <a:pt x="199" y="61"/>
                      <a:pt x="200" y="60"/>
                      <a:pt x="201" y="59"/>
                    </a:cubicBezTo>
                    <a:cubicBezTo>
                      <a:pt x="206" y="59"/>
                      <a:pt x="210" y="57"/>
                      <a:pt x="212" y="52"/>
                    </a:cubicBezTo>
                    <a:cubicBezTo>
                      <a:pt x="213" y="51"/>
                      <a:pt x="213" y="50"/>
                      <a:pt x="214" y="49"/>
                    </a:cubicBezTo>
                    <a:cubicBezTo>
                      <a:pt x="213" y="49"/>
                      <a:pt x="213" y="49"/>
                      <a:pt x="213" y="48"/>
                    </a:cubicBezTo>
                    <a:cubicBezTo>
                      <a:pt x="213" y="48"/>
                      <a:pt x="213" y="48"/>
                      <a:pt x="213" y="48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6" name="Freeform 17">
                <a:extLst>
                  <a:ext uri="{FF2B5EF4-FFF2-40B4-BE49-F238E27FC236}">
                    <a16:creationId xmlns:a16="http://schemas.microsoft.com/office/drawing/2014/main" id="{1DEBFCE2-9D77-49CD-8E3C-48D8BC58510F}"/>
                  </a:ext>
                </a:extLst>
              </p:cNvPr>
              <p:cNvSpPr/>
              <p:nvPr/>
            </p:nvSpPr>
            <p:spPr bwMode="auto">
              <a:xfrm>
                <a:off x="4040188" y="2801938"/>
                <a:ext cx="585788" cy="184150"/>
              </a:xfrm>
              <a:custGeom>
                <a:avLst/>
                <a:gdLst>
                  <a:gd name="T0" fmla="*/ 216 w 216"/>
                  <a:gd name="T1" fmla="*/ 27 h 68"/>
                  <a:gd name="T2" fmla="*/ 205 w 216"/>
                  <a:gd name="T3" fmla="*/ 13 h 68"/>
                  <a:gd name="T4" fmla="*/ 118 w 216"/>
                  <a:gd name="T5" fmla="*/ 3 h 68"/>
                  <a:gd name="T6" fmla="*/ 101 w 216"/>
                  <a:gd name="T7" fmla="*/ 5 h 68"/>
                  <a:gd name="T8" fmla="*/ 56 w 216"/>
                  <a:gd name="T9" fmla="*/ 8 h 68"/>
                  <a:gd name="T10" fmla="*/ 48 w 216"/>
                  <a:gd name="T11" fmla="*/ 5 h 68"/>
                  <a:gd name="T12" fmla="*/ 22 w 216"/>
                  <a:gd name="T13" fmla="*/ 10 h 68"/>
                  <a:gd name="T14" fmla="*/ 20 w 216"/>
                  <a:gd name="T15" fmla="*/ 12 h 68"/>
                  <a:gd name="T16" fmla="*/ 10 w 216"/>
                  <a:gd name="T17" fmla="*/ 19 h 68"/>
                  <a:gd name="T18" fmla="*/ 23 w 216"/>
                  <a:gd name="T19" fmla="*/ 42 h 68"/>
                  <a:gd name="T20" fmla="*/ 39 w 216"/>
                  <a:gd name="T21" fmla="*/ 63 h 68"/>
                  <a:gd name="T22" fmla="*/ 116 w 216"/>
                  <a:gd name="T23" fmla="*/ 53 h 68"/>
                  <a:gd name="T24" fmla="*/ 196 w 216"/>
                  <a:gd name="T25" fmla="*/ 59 h 68"/>
                  <a:gd name="T26" fmla="*/ 212 w 216"/>
                  <a:gd name="T27" fmla="*/ 49 h 68"/>
                  <a:gd name="T28" fmla="*/ 216 w 216"/>
                  <a:gd name="T29" fmla="*/ 2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6" h="68">
                    <a:moveTo>
                      <a:pt x="216" y="27"/>
                    </a:moveTo>
                    <a:cubicBezTo>
                      <a:pt x="215" y="20"/>
                      <a:pt x="211" y="15"/>
                      <a:pt x="205" y="13"/>
                    </a:cubicBezTo>
                    <a:cubicBezTo>
                      <a:pt x="176" y="4"/>
                      <a:pt x="147" y="0"/>
                      <a:pt x="118" y="3"/>
                    </a:cubicBezTo>
                    <a:cubicBezTo>
                      <a:pt x="112" y="3"/>
                      <a:pt x="107" y="4"/>
                      <a:pt x="101" y="5"/>
                    </a:cubicBezTo>
                    <a:cubicBezTo>
                      <a:pt x="86" y="5"/>
                      <a:pt x="71" y="6"/>
                      <a:pt x="56" y="8"/>
                    </a:cubicBezTo>
                    <a:cubicBezTo>
                      <a:pt x="54" y="6"/>
                      <a:pt x="51" y="5"/>
                      <a:pt x="48" y="5"/>
                    </a:cubicBezTo>
                    <a:cubicBezTo>
                      <a:pt x="38" y="4"/>
                      <a:pt x="30" y="6"/>
                      <a:pt x="22" y="10"/>
                    </a:cubicBezTo>
                    <a:cubicBezTo>
                      <a:pt x="21" y="11"/>
                      <a:pt x="21" y="11"/>
                      <a:pt x="20" y="12"/>
                    </a:cubicBezTo>
                    <a:cubicBezTo>
                      <a:pt x="17" y="14"/>
                      <a:pt x="13" y="16"/>
                      <a:pt x="10" y="19"/>
                    </a:cubicBezTo>
                    <a:cubicBezTo>
                      <a:pt x="0" y="28"/>
                      <a:pt x="11" y="44"/>
                      <a:pt x="23" y="42"/>
                    </a:cubicBezTo>
                    <a:cubicBezTo>
                      <a:pt x="17" y="52"/>
                      <a:pt x="25" y="68"/>
                      <a:pt x="39" y="63"/>
                    </a:cubicBezTo>
                    <a:cubicBezTo>
                      <a:pt x="64" y="54"/>
                      <a:pt x="89" y="52"/>
                      <a:pt x="116" y="53"/>
                    </a:cubicBezTo>
                    <a:cubicBezTo>
                      <a:pt x="142" y="53"/>
                      <a:pt x="170" y="53"/>
                      <a:pt x="196" y="59"/>
                    </a:cubicBezTo>
                    <a:cubicBezTo>
                      <a:pt x="203" y="60"/>
                      <a:pt x="209" y="56"/>
                      <a:pt x="212" y="49"/>
                    </a:cubicBezTo>
                    <a:cubicBezTo>
                      <a:pt x="215" y="42"/>
                      <a:pt x="216" y="35"/>
                      <a:pt x="216" y="27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7" name="Freeform 18">
                <a:extLst>
                  <a:ext uri="{FF2B5EF4-FFF2-40B4-BE49-F238E27FC236}">
                    <a16:creationId xmlns:a16="http://schemas.microsoft.com/office/drawing/2014/main" id="{832FF306-1AC7-4503-870B-CD2D7125B690}"/>
                  </a:ext>
                </a:extLst>
              </p:cNvPr>
              <p:cNvSpPr/>
              <p:nvPr/>
            </p:nvSpPr>
            <p:spPr bwMode="auto">
              <a:xfrm>
                <a:off x="4029076" y="3027363"/>
                <a:ext cx="628650" cy="107950"/>
              </a:xfrm>
              <a:custGeom>
                <a:avLst/>
                <a:gdLst>
                  <a:gd name="T0" fmla="*/ 222 w 232"/>
                  <a:gd name="T1" fmla="*/ 12 h 40"/>
                  <a:gd name="T2" fmla="*/ 222 w 232"/>
                  <a:gd name="T3" fmla="*/ 12 h 40"/>
                  <a:gd name="T4" fmla="*/ 200 w 232"/>
                  <a:gd name="T5" fmla="*/ 7 h 40"/>
                  <a:gd name="T6" fmla="*/ 191 w 232"/>
                  <a:gd name="T7" fmla="*/ 5 h 40"/>
                  <a:gd name="T8" fmla="*/ 170 w 232"/>
                  <a:gd name="T9" fmla="*/ 3 h 40"/>
                  <a:gd name="T10" fmla="*/ 121 w 232"/>
                  <a:gd name="T11" fmla="*/ 1 h 40"/>
                  <a:gd name="T12" fmla="*/ 56 w 232"/>
                  <a:gd name="T13" fmla="*/ 7 h 40"/>
                  <a:gd name="T14" fmla="*/ 45 w 232"/>
                  <a:gd name="T15" fmla="*/ 0 h 40"/>
                  <a:gd name="T16" fmla="*/ 10 w 232"/>
                  <a:gd name="T17" fmla="*/ 4 h 40"/>
                  <a:gd name="T18" fmla="*/ 5 w 232"/>
                  <a:gd name="T19" fmla="*/ 25 h 40"/>
                  <a:gd name="T20" fmla="*/ 18 w 232"/>
                  <a:gd name="T21" fmla="*/ 38 h 40"/>
                  <a:gd name="T22" fmla="*/ 72 w 232"/>
                  <a:gd name="T23" fmla="*/ 33 h 40"/>
                  <a:gd name="T24" fmla="*/ 122 w 232"/>
                  <a:gd name="T25" fmla="*/ 31 h 40"/>
                  <a:gd name="T26" fmla="*/ 173 w 232"/>
                  <a:gd name="T27" fmla="*/ 33 h 40"/>
                  <a:gd name="T28" fmla="*/ 222 w 232"/>
                  <a:gd name="T29" fmla="*/ 31 h 40"/>
                  <a:gd name="T30" fmla="*/ 222 w 232"/>
                  <a:gd name="T31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2" h="40">
                    <a:moveTo>
                      <a:pt x="222" y="12"/>
                    </a:moveTo>
                    <a:cubicBezTo>
                      <a:pt x="222" y="12"/>
                      <a:pt x="222" y="12"/>
                      <a:pt x="222" y="12"/>
                    </a:cubicBezTo>
                    <a:cubicBezTo>
                      <a:pt x="215" y="9"/>
                      <a:pt x="208" y="8"/>
                      <a:pt x="200" y="7"/>
                    </a:cubicBezTo>
                    <a:cubicBezTo>
                      <a:pt x="197" y="6"/>
                      <a:pt x="194" y="5"/>
                      <a:pt x="191" y="5"/>
                    </a:cubicBezTo>
                    <a:cubicBezTo>
                      <a:pt x="184" y="4"/>
                      <a:pt x="177" y="3"/>
                      <a:pt x="170" y="3"/>
                    </a:cubicBezTo>
                    <a:cubicBezTo>
                      <a:pt x="154" y="1"/>
                      <a:pt x="138" y="1"/>
                      <a:pt x="121" y="1"/>
                    </a:cubicBezTo>
                    <a:cubicBezTo>
                      <a:pt x="99" y="1"/>
                      <a:pt x="78" y="3"/>
                      <a:pt x="56" y="7"/>
                    </a:cubicBezTo>
                    <a:cubicBezTo>
                      <a:pt x="54" y="3"/>
                      <a:pt x="51" y="0"/>
                      <a:pt x="45" y="0"/>
                    </a:cubicBezTo>
                    <a:cubicBezTo>
                      <a:pt x="33" y="0"/>
                      <a:pt x="22" y="1"/>
                      <a:pt x="10" y="4"/>
                    </a:cubicBezTo>
                    <a:cubicBezTo>
                      <a:pt x="1" y="6"/>
                      <a:pt x="0" y="19"/>
                      <a:pt x="5" y="25"/>
                    </a:cubicBezTo>
                    <a:cubicBezTo>
                      <a:pt x="5" y="31"/>
                      <a:pt x="10" y="37"/>
                      <a:pt x="18" y="38"/>
                    </a:cubicBezTo>
                    <a:cubicBezTo>
                      <a:pt x="36" y="40"/>
                      <a:pt x="54" y="34"/>
                      <a:pt x="72" y="33"/>
                    </a:cubicBezTo>
                    <a:cubicBezTo>
                      <a:pt x="89" y="32"/>
                      <a:pt x="106" y="31"/>
                      <a:pt x="122" y="31"/>
                    </a:cubicBezTo>
                    <a:cubicBezTo>
                      <a:pt x="139" y="32"/>
                      <a:pt x="156" y="32"/>
                      <a:pt x="173" y="33"/>
                    </a:cubicBezTo>
                    <a:cubicBezTo>
                      <a:pt x="189" y="33"/>
                      <a:pt x="206" y="36"/>
                      <a:pt x="222" y="31"/>
                    </a:cubicBezTo>
                    <a:cubicBezTo>
                      <a:pt x="232" y="28"/>
                      <a:pt x="231" y="14"/>
                      <a:pt x="222" y="12"/>
                    </a:cubicBezTo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8" name="Freeform 19">
                <a:extLst>
                  <a:ext uri="{FF2B5EF4-FFF2-40B4-BE49-F238E27FC236}">
                    <a16:creationId xmlns:a16="http://schemas.microsoft.com/office/drawing/2014/main" id="{59A964D0-576F-4BC0-A17E-D9FB21E50A4F}"/>
                  </a:ext>
                </a:extLst>
              </p:cNvPr>
              <p:cNvSpPr/>
              <p:nvPr/>
            </p:nvSpPr>
            <p:spPr bwMode="auto">
              <a:xfrm>
                <a:off x="4267201" y="-120650"/>
                <a:ext cx="176213" cy="2511425"/>
              </a:xfrm>
              <a:custGeom>
                <a:avLst/>
                <a:gdLst>
                  <a:gd name="T0" fmla="*/ 57 w 65"/>
                  <a:gd name="T1" fmla="*/ 814 h 927"/>
                  <a:gd name="T2" fmla="*/ 52 w 65"/>
                  <a:gd name="T3" fmla="*/ 733 h 927"/>
                  <a:gd name="T4" fmla="*/ 49 w 65"/>
                  <a:gd name="T5" fmla="*/ 725 h 927"/>
                  <a:gd name="T6" fmla="*/ 50 w 65"/>
                  <a:gd name="T7" fmla="*/ 712 h 927"/>
                  <a:gd name="T8" fmla="*/ 54 w 65"/>
                  <a:gd name="T9" fmla="*/ 695 h 927"/>
                  <a:gd name="T10" fmla="*/ 56 w 65"/>
                  <a:gd name="T11" fmla="*/ 620 h 927"/>
                  <a:gd name="T12" fmla="*/ 53 w 65"/>
                  <a:gd name="T13" fmla="*/ 558 h 927"/>
                  <a:gd name="T14" fmla="*/ 53 w 65"/>
                  <a:gd name="T15" fmla="*/ 535 h 927"/>
                  <a:gd name="T16" fmla="*/ 55 w 65"/>
                  <a:gd name="T17" fmla="*/ 455 h 927"/>
                  <a:gd name="T18" fmla="*/ 50 w 65"/>
                  <a:gd name="T19" fmla="*/ 398 h 927"/>
                  <a:gd name="T20" fmla="*/ 51 w 65"/>
                  <a:gd name="T21" fmla="*/ 390 h 927"/>
                  <a:gd name="T22" fmla="*/ 50 w 65"/>
                  <a:gd name="T23" fmla="*/ 318 h 927"/>
                  <a:gd name="T24" fmla="*/ 52 w 65"/>
                  <a:gd name="T25" fmla="*/ 270 h 927"/>
                  <a:gd name="T26" fmla="*/ 53 w 65"/>
                  <a:gd name="T27" fmla="*/ 241 h 927"/>
                  <a:gd name="T28" fmla="*/ 53 w 65"/>
                  <a:gd name="T29" fmla="*/ 237 h 927"/>
                  <a:gd name="T30" fmla="*/ 60 w 65"/>
                  <a:gd name="T31" fmla="*/ 156 h 927"/>
                  <a:gd name="T32" fmla="*/ 55 w 65"/>
                  <a:gd name="T33" fmla="*/ 87 h 927"/>
                  <a:gd name="T34" fmla="*/ 57 w 65"/>
                  <a:gd name="T35" fmla="*/ 82 h 927"/>
                  <a:gd name="T36" fmla="*/ 54 w 65"/>
                  <a:gd name="T37" fmla="*/ 21 h 927"/>
                  <a:gd name="T38" fmla="*/ 41 w 65"/>
                  <a:gd name="T39" fmla="*/ 7 h 927"/>
                  <a:gd name="T40" fmla="*/ 18 w 65"/>
                  <a:gd name="T41" fmla="*/ 11 h 927"/>
                  <a:gd name="T42" fmla="*/ 12 w 65"/>
                  <a:gd name="T43" fmla="*/ 11 h 927"/>
                  <a:gd name="T44" fmla="*/ 11 w 65"/>
                  <a:gd name="T45" fmla="*/ 15 h 927"/>
                  <a:gd name="T46" fmla="*/ 7 w 65"/>
                  <a:gd name="T47" fmla="*/ 21 h 927"/>
                  <a:gd name="T48" fmla="*/ 5 w 65"/>
                  <a:gd name="T49" fmla="*/ 42 h 927"/>
                  <a:gd name="T50" fmla="*/ 3 w 65"/>
                  <a:gd name="T51" fmla="*/ 49 h 927"/>
                  <a:gd name="T52" fmla="*/ 4 w 65"/>
                  <a:gd name="T53" fmla="*/ 153 h 927"/>
                  <a:gd name="T54" fmla="*/ 6 w 65"/>
                  <a:gd name="T55" fmla="*/ 162 h 927"/>
                  <a:gd name="T56" fmla="*/ 6 w 65"/>
                  <a:gd name="T57" fmla="*/ 166 h 927"/>
                  <a:gd name="T58" fmla="*/ 4 w 65"/>
                  <a:gd name="T59" fmla="*/ 210 h 927"/>
                  <a:gd name="T60" fmla="*/ 3 w 65"/>
                  <a:gd name="T61" fmla="*/ 265 h 927"/>
                  <a:gd name="T62" fmla="*/ 2 w 65"/>
                  <a:gd name="T63" fmla="*/ 278 h 927"/>
                  <a:gd name="T64" fmla="*/ 5 w 65"/>
                  <a:gd name="T65" fmla="*/ 286 h 927"/>
                  <a:gd name="T66" fmla="*/ 5 w 65"/>
                  <a:gd name="T67" fmla="*/ 323 h 927"/>
                  <a:gd name="T68" fmla="*/ 6 w 65"/>
                  <a:gd name="T69" fmla="*/ 397 h 927"/>
                  <a:gd name="T70" fmla="*/ 9 w 65"/>
                  <a:gd name="T71" fmla="*/ 444 h 927"/>
                  <a:gd name="T72" fmla="*/ 8 w 65"/>
                  <a:gd name="T73" fmla="*/ 461 h 927"/>
                  <a:gd name="T74" fmla="*/ 6 w 65"/>
                  <a:gd name="T75" fmla="*/ 468 h 927"/>
                  <a:gd name="T76" fmla="*/ 5 w 65"/>
                  <a:gd name="T77" fmla="*/ 468 h 927"/>
                  <a:gd name="T78" fmla="*/ 6 w 65"/>
                  <a:gd name="T79" fmla="*/ 525 h 927"/>
                  <a:gd name="T80" fmla="*/ 6 w 65"/>
                  <a:gd name="T81" fmla="*/ 533 h 927"/>
                  <a:gd name="T82" fmla="*/ 6 w 65"/>
                  <a:gd name="T83" fmla="*/ 539 h 927"/>
                  <a:gd name="T84" fmla="*/ 6 w 65"/>
                  <a:gd name="T85" fmla="*/ 598 h 927"/>
                  <a:gd name="T86" fmla="*/ 6 w 65"/>
                  <a:gd name="T87" fmla="*/ 608 h 927"/>
                  <a:gd name="T88" fmla="*/ 8 w 65"/>
                  <a:gd name="T89" fmla="*/ 616 h 927"/>
                  <a:gd name="T90" fmla="*/ 8 w 65"/>
                  <a:gd name="T91" fmla="*/ 652 h 927"/>
                  <a:gd name="T92" fmla="*/ 8 w 65"/>
                  <a:gd name="T93" fmla="*/ 695 h 927"/>
                  <a:gd name="T94" fmla="*/ 1 w 65"/>
                  <a:gd name="T95" fmla="*/ 708 h 927"/>
                  <a:gd name="T96" fmla="*/ 4 w 65"/>
                  <a:gd name="T97" fmla="*/ 794 h 927"/>
                  <a:gd name="T98" fmla="*/ 2 w 65"/>
                  <a:gd name="T99" fmla="*/ 803 h 927"/>
                  <a:gd name="T100" fmla="*/ 6 w 65"/>
                  <a:gd name="T101" fmla="*/ 899 h 927"/>
                  <a:gd name="T102" fmla="*/ 7 w 65"/>
                  <a:gd name="T103" fmla="*/ 901 h 927"/>
                  <a:gd name="T104" fmla="*/ 6 w 65"/>
                  <a:gd name="T105" fmla="*/ 903 h 927"/>
                  <a:gd name="T106" fmla="*/ 23 w 65"/>
                  <a:gd name="T107" fmla="*/ 926 h 927"/>
                  <a:gd name="T108" fmla="*/ 43 w 65"/>
                  <a:gd name="T109" fmla="*/ 923 h 927"/>
                  <a:gd name="T110" fmla="*/ 58 w 65"/>
                  <a:gd name="T111" fmla="*/ 908 h 927"/>
                  <a:gd name="T112" fmla="*/ 57 w 65"/>
                  <a:gd name="T113" fmla="*/ 814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5" h="927">
                    <a:moveTo>
                      <a:pt x="57" y="814"/>
                    </a:moveTo>
                    <a:cubicBezTo>
                      <a:pt x="55" y="787"/>
                      <a:pt x="54" y="760"/>
                      <a:pt x="52" y="733"/>
                    </a:cubicBezTo>
                    <a:cubicBezTo>
                      <a:pt x="52" y="730"/>
                      <a:pt x="51" y="728"/>
                      <a:pt x="49" y="725"/>
                    </a:cubicBezTo>
                    <a:cubicBezTo>
                      <a:pt x="50" y="721"/>
                      <a:pt x="50" y="717"/>
                      <a:pt x="50" y="712"/>
                    </a:cubicBezTo>
                    <a:cubicBezTo>
                      <a:pt x="52" y="707"/>
                      <a:pt x="53" y="701"/>
                      <a:pt x="54" y="695"/>
                    </a:cubicBezTo>
                    <a:cubicBezTo>
                      <a:pt x="62" y="672"/>
                      <a:pt x="57" y="642"/>
                      <a:pt x="56" y="620"/>
                    </a:cubicBezTo>
                    <a:cubicBezTo>
                      <a:pt x="55" y="600"/>
                      <a:pt x="55" y="579"/>
                      <a:pt x="53" y="558"/>
                    </a:cubicBezTo>
                    <a:cubicBezTo>
                      <a:pt x="53" y="551"/>
                      <a:pt x="53" y="543"/>
                      <a:pt x="53" y="535"/>
                    </a:cubicBezTo>
                    <a:cubicBezTo>
                      <a:pt x="65" y="512"/>
                      <a:pt x="57" y="479"/>
                      <a:pt x="55" y="455"/>
                    </a:cubicBezTo>
                    <a:cubicBezTo>
                      <a:pt x="54" y="437"/>
                      <a:pt x="53" y="417"/>
                      <a:pt x="50" y="398"/>
                    </a:cubicBezTo>
                    <a:cubicBezTo>
                      <a:pt x="51" y="396"/>
                      <a:pt x="52" y="393"/>
                      <a:pt x="51" y="390"/>
                    </a:cubicBezTo>
                    <a:cubicBezTo>
                      <a:pt x="51" y="366"/>
                      <a:pt x="51" y="342"/>
                      <a:pt x="50" y="318"/>
                    </a:cubicBezTo>
                    <a:cubicBezTo>
                      <a:pt x="51" y="302"/>
                      <a:pt x="51" y="286"/>
                      <a:pt x="52" y="270"/>
                    </a:cubicBezTo>
                    <a:cubicBezTo>
                      <a:pt x="52" y="260"/>
                      <a:pt x="53" y="250"/>
                      <a:pt x="53" y="241"/>
                    </a:cubicBezTo>
                    <a:cubicBezTo>
                      <a:pt x="53" y="239"/>
                      <a:pt x="53" y="238"/>
                      <a:pt x="53" y="237"/>
                    </a:cubicBezTo>
                    <a:cubicBezTo>
                      <a:pt x="62" y="211"/>
                      <a:pt x="60" y="182"/>
                      <a:pt x="60" y="156"/>
                    </a:cubicBezTo>
                    <a:cubicBezTo>
                      <a:pt x="59" y="137"/>
                      <a:pt x="60" y="110"/>
                      <a:pt x="55" y="87"/>
                    </a:cubicBezTo>
                    <a:cubicBezTo>
                      <a:pt x="56" y="86"/>
                      <a:pt x="56" y="84"/>
                      <a:pt x="57" y="82"/>
                    </a:cubicBezTo>
                    <a:cubicBezTo>
                      <a:pt x="61" y="64"/>
                      <a:pt x="55" y="41"/>
                      <a:pt x="54" y="21"/>
                    </a:cubicBezTo>
                    <a:cubicBezTo>
                      <a:pt x="54" y="14"/>
                      <a:pt x="47" y="8"/>
                      <a:pt x="41" y="7"/>
                    </a:cubicBezTo>
                    <a:cubicBezTo>
                      <a:pt x="35" y="0"/>
                      <a:pt x="22" y="2"/>
                      <a:pt x="18" y="11"/>
                    </a:cubicBezTo>
                    <a:cubicBezTo>
                      <a:pt x="17" y="8"/>
                      <a:pt x="13" y="8"/>
                      <a:pt x="12" y="11"/>
                    </a:cubicBezTo>
                    <a:cubicBezTo>
                      <a:pt x="12" y="12"/>
                      <a:pt x="11" y="14"/>
                      <a:pt x="11" y="15"/>
                    </a:cubicBezTo>
                    <a:cubicBezTo>
                      <a:pt x="10" y="17"/>
                      <a:pt x="8" y="18"/>
                      <a:pt x="7" y="21"/>
                    </a:cubicBezTo>
                    <a:cubicBezTo>
                      <a:pt x="6" y="28"/>
                      <a:pt x="5" y="35"/>
                      <a:pt x="5" y="42"/>
                    </a:cubicBezTo>
                    <a:cubicBezTo>
                      <a:pt x="4" y="44"/>
                      <a:pt x="3" y="46"/>
                      <a:pt x="3" y="49"/>
                    </a:cubicBezTo>
                    <a:cubicBezTo>
                      <a:pt x="3" y="84"/>
                      <a:pt x="3" y="119"/>
                      <a:pt x="4" y="153"/>
                    </a:cubicBezTo>
                    <a:cubicBezTo>
                      <a:pt x="4" y="157"/>
                      <a:pt x="5" y="160"/>
                      <a:pt x="6" y="162"/>
                    </a:cubicBezTo>
                    <a:cubicBezTo>
                      <a:pt x="6" y="163"/>
                      <a:pt x="6" y="165"/>
                      <a:pt x="6" y="166"/>
                    </a:cubicBezTo>
                    <a:cubicBezTo>
                      <a:pt x="5" y="181"/>
                      <a:pt x="5" y="195"/>
                      <a:pt x="4" y="210"/>
                    </a:cubicBezTo>
                    <a:cubicBezTo>
                      <a:pt x="3" y="228"/>
                      <a:pt x="3" y="247"/>
                      <a:pt x="3" y="265"/>
                    </a:cubicBezTo>
                    <a:cubicBezTo>
                      <a:pt x="3" y="269"/>
                      <a:pt x="2" y="274"/>
                      <a:pt x="2" y="278"/>
                    </a:cubicBezTo>
                    <a:cubicBezTo>
                      <a:pt x="2" y="281"/>
                      <a:pt x="3" y="284"/>
                      <a:pt x="5" y="286"/>
                    </a:cubicBezTo>
                    <a:cubicBezTo>
                      <a:pt x="5" y="298"/>
                      <a:pt x="5" y="311"/>
                      <a:pt x="5" y="323"/>
                    </a:cubicBezTo>
                    <a:cubicBezTo>
                      <a:pt x="5" y="348"/>
                      <a:pt x="5" y="373"/>
                      <a:pt x="6" y="397"/>
                    </a:cubicBezTo>
                    <a:cubicBezTo>
                      <a:pt x="6" y="412"/>
                      <a:pt x="5" y="429"/>
                      <a:pt x="9" y="444"/>
                    </a:cubicBezTo>
                    <a:cubicBezTo>
                      <a:pt x="9" y="450"/>
                      <a:pt x="8" y="456"/>
                      <a:pt x="8" y="461"/>
                    </a:cubicBezTo>
                    <a:cubicBezTo>
                      <a:pt x="7" y="463"/>
                      <a:pt x="6" y="466"/>
                      <a:pt x="6" y="468"/>
                    </a:cubicBezTo>
                    <a:cubicBezTo>
                      <a:pt x="6" y="468"/>
                      <a:pt x="5" y="468"/>
                      <a:pt x="5" y="468"/>
                    </a:cubicBezTo>
                    <a:cubicBezTo>
                      <a:pt x="5" y="487"/>
                      <a:pt x="5" y="506"/>
                      <a:pt x="6" y="525"/>
                    </a:cubicBezTo>
                    <a:cubicBezTo>
                      <a:pt x="6" y="528"/>
                      <a:pt x="6" y="530"/>
                      <a:pt x="6" y="533"/>
                    </a:cubicBezTo>
                    <a:cubicBezTo>
                      <a:pt x="6" y="535"/>
                      <a:pt x="6" y="537"/>
                      <a:pt x="6" y="539"/>
                    </a:cubicBezTo>
                    <a:cubicBezTo>
                      <a:pt x="5" y="559"/>
                      <a:pt x="6" y="579"/>
                      <a:pt x="6" y="598"/>
                    </a:cubicBezTo>
                    <a:cubicBezTo>
                      <a:pt x="6" y="601"/>
                      <a:pt x="6" y="604"/>
                      <a:pt x="6" y="608"/>
                    </a:cubicBezTo>
                    <a:cubicBezTo>
                      <a:pt x="6" y="611"/>
                      <a:pt x="7" y="614"/>
                      <a:pt x="8" y="616"/>
                    </a:cubicBezTo>
                    <a:cubicBezTo>
                      <a:pt x="8" y="628"/>
                      <a:pt x="7" y="640"/>
                      <a:pt x="8" y="652"/>
                    </a:cubicBezTo>
                    <a:cubicBezTo>
                      <a:pt x="8" y="666"/>
                      <a:pt x="8" y="680"/>
                      <a:pt x="8" y="695"/>
                    </a:cubicBezTo>
                    <a:cubicBezTo>
                      <a:pt x="4" y="697"/>
                      <a:pt x="0" y="702"/>
                      <a:pt x="1" y="708"/>
                    </a:cubicBezTo>
                    <a:cubicBezTo>
                      <a:pt x="2" y="737"/>
                      <a:pt x="3" y="765"/>
                      <a:pt x="4" y="794"/>
                    </a:cubicBezTo>
                    <a:cubicBezTo>
                      <a:pt x="2" y="796"/>
                      <a:pt x="1" y="799"/>
                      <a:pt x="2" y="803"/>
                    </a:cubicBezTo>
                    <a:cubicBezTo>
                      <a:pt x="3" y="835"/>
                      <a:pt x="5" y="867"/>
                      <a:pt x="6" y="899"/>
                    </a:cubicBezTo>
                    <a:cubicBezTo>
                      <a:pt x="6" y="900"/>
                      <a:pt x="7" y="900"/>
                      <a:pt x="7" y="901"/>
                    </a:cubicBezTo>
                    <a:cubicBezTo>
                      <a:pt x="6" y="902"/>
                      <a:pt x="6" y="903"/>
                      <a:pt x="6" y="903"/>
                    </a:cubicBezTo>
                    <a:cubicBezTo>
                      <a:pt x="0" y="916"/>
                      <a:pt x="10" y="927"/>
                      <a:pt x="23" y="926"/>
                    </a:cubicBezTo>
                    <a:cubicBezTo>
                      <a:pt x="29" y="925"/>
                      <a:pt x="36" y="924"/>
                      <a:pt x="43" y="923"/>
                    </a:cubicBezTo>
                    <a:cubicBezTo>
                      <a:pt x="52" y="923"/>
                      <a:pt x="57" y="917"/>
                      <a:pt x="58" y="908"/>
                    </a:cubicBezTo>
                    <a:cubicBezTo>
                      <a:pt x="62" y="878"/>
                      <a:pt x="62" y="845"/>
                      <a:pt x="57" y="814"/>
                    </a:cubicBezTo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9" name="Freeform 20">
                <a:extLst>
                  <a:ext uri="{FF2B5EF4-FFF2-40B4-BE49-F238E27FC236}">
                    <a16:creationId xmlns:a16="http://schemas.microsoft.com/office/drawing/2014/main" id="{551DEEE1-DC0C-40AD-A0F6-710306FF7114}"/>
                  </a:ext>
                </a:extLst>
              </p:cNvPr>
              <p:cNvSpPr/>
              <p:nvPr/>
            </p:nvSpPr>
            <p:spPr bwMode="auto">
              <a:xfrm>
                <a:off x="4899026" y="3208338"/>
                <a:ext cx="417513" cy="222250"/>
              </a:xfrm>
              <a:custGeom>
                <a:avLst/>
                <a:gdLst>
                  <a:gd name="T0" fmla="*/ 147 w 154"/>
                  <a:gd name="T1" fmla="*/ 2 h 82"/>
                  <a:gd name="T2" fmla="*/ 73 w 154"/>
                  <a:gd name="T3" fmla="*/ 29 h 82"/>
                  <a:gd name="T4" fmla="*/ 5 w 154"/>
                  <a:gd name="T5" fmla="*/ 70 h 82"/>
                  <a:gd name="T6" fmla="*/ 11 w 154"/>
                  <a:gd name="T7" fmla="*/ 81 h 82"/>
                  <a:gd name="T8" fmla="*/ 80 w 154"/>
                  <a:gd name="T9" fmla="*/ 50 h 82"/>
                  <a:gd name="T10" fmla="*/ 150 w 154"/>
                  <a:gd name="T11" fmla="*/ 9 h 82"/>
                  <a:gd name="T12" fmla="*/ 147 w 154"/>
                  <a:gd name="T13" fmla="*/ 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4" h="82">
                    <a:moveTo>
                      <a:pt x="147" y="2"/>
                    </a:moveTo>
                    <a:cubicBezTo>
                      <a:pt x="121" y="8"/>
                      <a:pt x="97" y="18"/>
                      <a:pt x="73" y="29"/>
                    </a:cubicBezTo>
                    <a:cubicBezTo>
                      <a:pt x="50" y="40"/>
                      <a:pt x="23" y="51"/>
                      <a:pt x="5" y="70"/>
                    </a:cubicBezTo>
                    <a:cubicBezTo>
                      <a:pt x="0" y="75"/>
                      <a:pt x="5" y="82"/>
                      <a:pt x="11" y="81"/>
                    </a:cubicBezTo>
                    <a:cubicBezTo>
                      <a:pt x="36" y="76"/>
                      <a:pt x="59" y="61"/>
                      <a:pt x="80" y="50"/>
                    </a:cubicBezTo>
                    <a:cubicBezTo>
                      <a:pt x="104" y="38"/>
                      <a:pt x="128" y="25"/>
                      <a:pt x="150" y="9"/>
                    </a:cubicBezTo>
                    <a:cubicBezTo>
                      <a:pt x="154" y="6"/>
                      <a:pt x="152" y="0"/>
                      <a:pt x="147" y="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0" name="Freeform 21">
                <a:extLst>
                  <a:ext uri="{FF2B5EF4-FFF2-40B4-BE49-F238E27FC236}">
                    <a16:creationId xmlns:a16="http://schemas.microsoft.com/office/drawing/2014/main" id="{1DF70AAF-EC3C-49FF-B8AE-86F2146BB1FC}"/>
                  </a:ext>
                </a:extLst>
              </p:cNvPr>
              <p:cNvSpPr/>
              <p:nvPr/>
            </p:nvSpPr>
            <p:spPr bwMode="auto">
              <a:xfrm>
                <a:off x="5067301" y="3506788"/>
                <a:ext cx="420688" cy="114300"/>
              </a:xfrm>
              <a:custGeom>
                <a:avLst/>
                <a:gdLst>
                  <a:gd name="T0" fmla="*/ 148 w 155"/>
                  <a:gd name="T1" fmla="*/ 0 h 42"/>
                  <a:gd name="T2" fmla="*/ 78 w 155"/>
                  <a:gd name="T3" fmla="*/ 8 h 42"/>
                  <a:gd name="T4" fmla="*/ 5 w 155"/>
                  <a:gd name="T5" fmla="*/ 22 h 42"/>
                  <a:gd name="T6" fmla="*/ 5 w 155"/>
                  <a:gd name="T7" fmla="*/ 32 h 42"/>
                  <a:gd name="T8" fmla="*/ 150 w 155"/>
                  <a:gd name="T9" fmla="*/ 9 h 42"/>
                  <a:gd name="T10" fmla="*/ 148 w 155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5" h="42">
                    <a:moveTo>
                      <a:pt x="148" y="0"/>
                    </a:moveTo>
                    <a:cubicBezTo>
                      <a:pt x="125" y="1"/>
                      <a:pt x="101" y="4"/>
                      <a:pt x="78" y="8"/>
                    </a:cubicBezTo>
                    <a:cubicBezTo>
                      <a:pt x="54" y="12"/>
                      <a:pt x="28" y="14"/>
                      <a:pt x="5" y="22"/>
                    </a:cubicBezTo>
                    <a:cubicBezTo>
                      <a:pt x="0" y="24"/>
                      <a:pt x="0" y="31"/>
                      <a:pt x="5" y="32"/>
                    </a:cubicBezTo>
                    <a:cubicBezTo>
                      <a:pt x="51" y="42"/>
                      <a:pt x="108" y="30"/>
                      <a:pt x="150" y="9"/>
                    </a:cubicBezTo>
                    <a:cubicBezTo>
                      <a:pt x="155" y="7"/>
                      <a:pt x="153" y="0"/>
                      <a:pt x="148" y="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1" name="Freeform 22">
                <a:extLst>
                  <a:ext uri="{FF2B5EF4-FFF2-40B4-BE49-F238E27FC236}">
                    <a16:creationId xmlns:a16="http://schemas.microsoft.com/office/drawing/2014/main" id="{BCE9392D-E628-4EE7-B953-1940002769B6}"/>
                  </a:ext>
                </a:extLst>
              </p:cNvPr>
              <p:cNvSpPr/>
              <p:nvPr/>
            </p:nvSpPr>
            <p:spPr bwMode="auto">
              <a:xfrm>
                <a:off x="5205413" y="3767138"/>
                <a:ext cx="466725" cy="80963"/>
              </a:xfrm>
              <a:custGeom>
                <a:avLst/>
                <a:gdLst>
                  <a:gd name="T0" fmla="*/ 165 w 172"/>
                  <a:gd name="T1" fmla="*/ 8 h 30"/>
                  <a:gd name="T2" fmla="*/ 93 w 172"/>
                  <a:gd name="T3" fmla="*/ 4 h 30"/>
                  <a:gd name="T4" fmla="*/ 15 w 172"/>
                  <a:gd name="T5" fmla="*/ 0 h 30"/>
                  <a:gd name="T6" fmla="*/ 12 w 172"/>
                  <a:gd name="T7" fmla="*/ 22 h 30"/>
                  <a:gd name="T8" fmla="*/ 89 w 172"/>
                  <a:gd name="T9" fmla="*/ 29 h 30"/>
                  <a:gd name="T10" fmla="*/ 165 w 172"/>
                  <a:gd name="T11" fmla="*/ 21 h 30"/>
                  <a:gd name="T12" fmla="*/ 165 w 172"/>
                  <a:gd name="T13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2" h="30">
                    <a:moveTo>
                      <a:pt x="165" y="8"/>
                    </a:moveTo>
                    <a:cubicBezTo>
                      <a:pt x="142" y="2"/>
                      <a:pt x="117" y="4"/>
                      <a:pt x="93" y="4"/>
                    </a:cubicBezTo>
                    <a:cubicBezTo>
                      <a:pt x="67" y="3"/>
                      <a:pt x="41" y="2"/>
                      <a:pt x="15" y="0"/>
                    </a:cubicBezTo>
                    <a:cubicBezTo>
                      <a:pt x="3" y="0"/>
                      <a:pt x="0" y="20"/>
                      <a:pt x="12" y="22"/>
                    </a:cubicBezTo>
                    <a:cubicBezTo>
                      <a:pt x="37" y="26"/>
                      <a:pt x="63" y="29"/>
                      <a:pt x="89" y="29"/>
                    </a:cubicBezTo>
                    <a:cubicBezTo>
                      <a:pt x="114" y="29"/>
                      <a:pt x="141" y="30"/>
                      <a:pt x="165" y="21"/>
                    </a:cubicBezTo>
                    <a:cubicBezTo>
                      <a:pt x="171" y="19"/>
                      <a:pt x="172" y="9"/>
                      <a:pt x="165" y="8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2" name="Freeform 23">
                <a:extLst>
                  <a:ext uri="{FF2B5EF4-FFF2-40B4-BE49-F238E27FC236}">
                    <a16:creationId xmlns:a16="http://schemas.microsoft.com/office/drawing/2014/main" id="{65E15630-F995-4EE5-B75C-5A0DCB202DE3}"/>
                  </a:ext>
                </a:extLst>
              </p:cNvPr>
              <p:cNvSpPr/>
              <p:nvPr/>
            </p:nvSpPr>
            <p:spPr bwMode="auto">
              <a:xfrm>
                <a:off x="5332413" y="3994150"/>
                <a:ext cx="542925" cy="166688"/>
              </a:xfrm>
              <a:custGeom>
                <a:avLst/>
                <a:gdLst>
                  <a:gd name="T0" fmla="*/ 194 w 200"/>
                  <a:gd name="T1" fmla="*/ 32 h 61"/>
                  <a:gd name="T2" fmla="*/ 14 w 200"/>
                  <a:gd name="T3" fmla="*/ 3 h 61"/>
                  <a:gd name="T4" fmla="*/ 8 w 200"/>
                  <a:gd name="T5" fmla="*/ 18 h 61"/>
                  <a:gd name="T6" fmla="*/ 195 w 200"/>
                  <a:gd name="T7" fmla="*/ 41 h 61"/>
                  <a:gd name="T8" fmla="*/ 194 w 200"/>
                  <a:gd name="T9" fmla="*/ 3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0" h="61">
                    <a:moveTo>
                      <a:pt x="194" y="32"/>
                    </a:moveTo>
                    <a:cubicBezTo>
                      <a:pt x="131" y="35"/>
                      <a:pt x="73" y="23"/>
                      <a:pt x="14" y="3"/>
                    </a:cubicBezTo>
                    <a:cubicBezTo>
                      <a:pt x="5" y="0"/>
                      <a:pt x="0" y="13"/>
                      <a:pt x="8" y="18"/>
                    </a:cubicBezTo>
                    <a:cubicBezTo>
                      <a:pt x="62" y="55"/>
                      <a:pt x="134" y="61"/>
                      <a:pt x="195" y="41"/>
                    </a:cubicBezTo>
                    <a:cubicBezTo>
                      <a:pt x="200" y="39"/>
                      <a:pt x="199" y="32"/>
                      <a:pt x="194" y="3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3" name="Freeform 26">
                <a:extLst>
                  <a:ext uri="{FF2B5EF4-FFF2-40B4-BE49-F238E27FC236}">
                    <a16:creationId xmlns:a16="http://schemas.microsoft.com/office/drawing/2014/main" id="{43EB015D-D949-40A7-9EB8-7A18D7E06349}"/>
                  </a:ext>
                </a:extLst>
              </p:cNvPr>
              <p:cNvSpPr/>
              <p:nvPr/>
            </p:nvSpPr>
            <p:spPr bwMode="auto">
              <a:xfrm>
                <a:off x="5313363" y="4729163"/>
                <a:ext cx="377825" cy="322263"/>
              </a:xfrm>
              <a:custGeom>
                <a:avLst/>
                <a:gdLst>
                  <a:gd name="T0" fmla="*/ 135 w 139"/>
                  <a:gd name="T1" fmla="*/ 110 h 119"/>
                  <a:gd name="T2" fmla="*/ 20 w 139"/>
                  <a:gd name="T3" fmla="*/ 8 h 119"/>
                  <a:gd name="T4" fmla="*/ 5 w 139"/>
                  <a:gd name="T5" fmla="*/ 17 h 119"/>
                  <a:gd name="T6" fmla="*/ 132 w 139"/>
                  <a:gd name="T7" fmla="*/ 118 h 119"/>
                  <a:gd name="T8" fmla="*/ 135 w 139"/>
                  <a:gd name="T9" fmla="*/ 11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" h="119">
                    <a:moveTo>
                      <a:pt x="135" y="110"/>
                    </a:moveTo>
                    <a:cubicBezTo>
                      <a:pt x="93" y="80"/>
                      <a:pt x="50" y="51"/>
                      <a:pt x="20" y="8"/>
                    </a:cubicBezTo>
                    <a:cubicBezTo>
                      <a:pt x="14" y="0"/>
                      <a:pt x="0" y="7"/>
                      <a:pt x="5" y="17"/>
                    </a:cubicBezTo>
                    <a:cubicBezTo>
                      <a:pt x="34" y="65"/>
                      <a:pt x="75" y="108"/>
                      <a:pt x="132" y="118"/>
                    </a:cubicBezTo>
                    <a:cubicBezTo>
                      <a:pt x="137" y="119"/>
                      <a:pt x="139" y="113"/>
                      <a:pt x="135" y="1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4" name="Freeform 27">
                <a:extLst>
                  <a:ext uri="{FF2B5EF4-FFF2-40B4-BE49-F238E27FC236}">
                    <a16:creationId xmlns:a16="http://schemas.microsoft.com/office/drawing/2014/main" id="{1796E877-B06A-493C-83B3-9ED27E72ED0A}"/>
                  </a:ext>
                </a:extLst>
              </p:cNvPr>
              <p:cNvSpPr/>
              <p:nvPr/>
            </p:nvSpPr>
            <p:spPr bwMode="auto">
              <a:xfrm>
                <a:off x="5243513" y="4959350"/>
                <a:ext cx="290513" cy="360363"/>
              </a:xfrm>
              <a:custGeom>
                <a:avLst/>
                <a:gdLst>
                  <a:gd name="T0" fmla="*/ 106 w 107"/>
                  <a:gd name="T1" fmla="*/ 123 h 133"/>
                  <a:gd name="T2" fmla="*/ 69 w 107"/>
                  <a:gd name="T3" fmla="*/ 66 h 133"/>
                  <a:gd name="T4" fmla="*/ 17 w 107"/>
                  <a:gd name="T5" fmla="*/ 7 h 133"/>
                  <a:gd name="T6" fmla="*/ 5 w 107"/>
                  <a:gd name="T7" fmla="*/ 16 h 133"/>
                  <a:gd name="T8" fmla="*/ 50 w 107"/>
                  <a:gd name="T9" fmla="*/ 81 h 133"/>
                  <a:gd name="T10" fmla="*/ 96 w 107"/>
                  <a:gd name="T11" fmla="*/ 130 h 133"/>
                  <a:gd name="T12" fmla="*/ 106 w 107"/>
                  <a:gd name="T13" fmla="*/ 12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" h="133">
                    <a:moveTo>
                      <a:pt x="106" y="123"/>
                    </a:moveTo>
                    <a:cubicBezTo>
                      <a:pt x="99" y="101"/>
                      <a:pt x="83" y="84"/>
                      <a:pt x="69" y="66"/>
                    </a:cubicBezTo>
                    <a:cubicBezTo>
                      <a:pt x="52" y="46"/>
                      <a:pt x="34" y="27"/>
                      <a:pt x="17" y="7"/>
                    </a:cubicBezTo>
                    <a:cubicBezTo>
                      <a:pt x="12" y="0"/>
                      <a:pt x="0" y="9"/>
                      <a:pt x="5" y="16"/>
                    </a:cubicBezTo>
                    <a:cubicBezTo>
                      <a:pt x="21" y="38"/>
                      <a:pt x="35" y="60"/>
                      <a:pt x="50" y="81"/>
                    </a:cubicBezTo>
                    <a:cubicBezTo>
                      <a:pt x="64" y="98"/>
                      <a:pt x="77" y="118"/>
                      <a:pt x="96" y="130"/>
                    </a:cubicBezTo>
                    <a:cubicBezTo>
                      <a:pt x="101" y="133"/>
                      <a:pt x="107" y="128"/>
                      <a:pt x="106" y="12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5" name="Freeform 28">
                <a:extLst>
                  <a:ext uri="{FF2B5EF4-FFF2-40B4-BE49-F238E27FC236}">
                    <a16:creationId xmlns:a16="http://schemas.microsoft.com/office/drawing/2014/main" id="{9BB9BC31-CAEB-4BEA-94B5-7B6E1705E23B}"/>
                  </a:ext>
                </a:extLst>
              </p:cNvPr>
              <p:cNvSpPr/>
              <p:nvPr/>
            </p:nvSpPr>
            <p:spPr bwMode="auto">
              <a:xfrm>
                <a:off x="5097463" y="5103813"/>
                <a:ext cx="211138" cy="444500"/>
              </a:xfrm>
              <a:custGeom>
                <a:avLst/>
                <a:gdLst>
                  <a:gd name="T0" fmla="*/ 55 w 78"/>
                  <a:gd name="T1" fmla="*/ 80 h 164"/>
                  <a:gd name="T2" fmla="*/ 19 w 78"/>
                  <a:gd name="T3" fmla="*/ 7 h 164"/>
                  <a:gd name="T4" fmla="*/ 3 w 78"/>
                  <a:gd name="T5" fmla="*/ 14 h 164"/>
                  <a:gd name="T6" fmla="*/ 34 w 78"/>
                  <a:gd name="T7" fmla="*/ 89 h 164"/>
                  <a:gd name="T8" fmla="*/ 65 w 78"/>
                  <a:gd name="T9" fmla="*/ 159 h 164"/>
                  <a:gd name="T10" fmla="*/ 78 w 78"/>
                  <a:gd name="T11" fmla="*/ 156 h 164"/>
                  <a:gd name="T12" fmla="*/ 55 w 78"/>
                  <a:gd name="T13" fmla="*/ 8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164">
                    <a:moveTo>
                      <a:pt x="55" y="80"/>
                    </a:moveTo>
                    <a:cubicBezTo>
                      <a:pt x="44" y="55"/>
                      <a:pt x="33" y="30"/>
                      <a:pt x="19" y="7"/>
                    </a:cubicBezTo>
                    <a:cubicBezTo>
                      <a:pt x="14" y="0"/>
                      <a:pt x="0" y="5"/>
                      <a:pt x="3" y="14"/>
                    </a:cubicBezTo>
                    <a:cubicBezTo>
                      <a:pt x="13" y="39"/>
                      <a:pt x="24" y="64"/>
                      <a:pt x="34" y="89"/>
                    </a:cubicBezTo>
                    <a:cubicBezTo>
                      <a:pt x="43" y="113"/>
                      <a:pt x="50" y="139"/>
                      <a:pt x="65" y="159"/>
                    </a:cubicBezTo>
                    <a:cubicBezTo>
                      <a:pt x="69" y="164"/>
                      <a:pt x="78" y="163"/>
                      <a:pt x="78" y="156"/>
                    </a:cubicBezTo>
                    <a:cubicBezTo>
                      <a:pt x="77" y="130"/>
                      <a:pt x="65" y="104"/>
                      <a:pt x="55" y="8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6" name="Freeform 29">
                <a:extLst>
                  <a:ext uri="{FF2B5EF4-FFF2-40B4-BE49-F238E27FC236}">
                    <a16:creationId xmlns:a16="http://schemas.microsoft.com/office/drawing/2014/main" id="{BFB74D14-2894-4FFE-BCBA-F450C9FB1E98}"/>
                  </a:ext>
                </a:extLst>
              </p:cNvPr>
              <p:cNvSpPr/>
              <p:nvPr/>
            </p:nvSpPr>
            <p:spPr bwMode="auto">
              <a:xfrm>
                <a:off x="4910138" y="5254625"/>
                <a:ext cx="184150" cy="401638"/>
              </a:xfrm>
              <a:custGeom>
                <a:avLst/>
                <a:gdLst>
                  <a:gd name="T0" fmla="*/ 43 w 68"/>
                  <a:gd name="T1" fmla="*/ 65 h 148"/>
                  <a:gd name="T2" fmla="*/ 7 w 68"/>
                  <a:gd name="T3" fmla="*/ 1 h 148"/>
                  <a:gd name="T4" fmla="*/ 5 w 68"/>
                  <a:gd name="T5" fmla="*/ 1 h 148"/>
                  <a:gd name="T6" fmla="*/ 24 w 68"/>
                  <a:gd name="T7" fmla="*/ 73 h 148"/>
                  <a:gd name="T8" fmla="*/ 57 w 68"/>
                  <a:gd name="T9" fmla="*/ 144 h 148"/>
                  <a:gd name="T10" fmla="*/ 68 w 68"/>
                  <a:gd name="T11" fmla="*/ 140 h 148"/>
                  <a:gd name="T12" fmla="*/ 43 w 68"/>
                  <a:gd name="T13" fmla="*/ 65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148">
                    <a:moveTo>
                      <a:pt x="43" y="65"/>
                    </a:moveTo>
                    <a:cubicBezTo>
                      <a:pt x="34" y="45"/>
                      <a:pt x="26" y="14"/>
                      <a:pt x="7" y="1"/>
                    </a:cubicBezTo>
                    <a:cubicBezTo>
                      <a:pt x="6" y="0"/>
                      <a:pt x="5" y="1"/>
                      <a:pt x="5" y="1"/>
                    </a:cubicBezTo>
                    <a:cubicBezTo>
                      <a:pt x="0" y="24"/>
                      <a:pt x="16" y="53"/>
                      <a:pt x="24" y="73"/>
                    </a:cubicBezTo>
                    <a:cubicBezTo>
                      <a:pt x="32" y="96"/>
                      <a:pt x="40" y="126"/>
                      <a:pt x="57" y="144"/>
                    </a:cubicBezTo>
                    <a:cubicBezTo>
                      <a:pt x="60" y="148"/>
                      <a:pt x="68" y="145"/>
                      <a:pt x="68" y="140"/>
                    </a:cubicBezTo>
                    <a:cubicBezTo>
                      <a:pt x="68" y="115"/>
                      <a:pt x="52" y="88"/>
                      <a:pt x="43" y="65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7" name="Freeform 30">
                <a:extLst>
                  <a:ext uri="{FF2B5EF4-FFF2-40B4-BE49-F238E27FC236}">
                    <a16:creationId xmlns:a16="http://schemas.microsoft.com/office/drawing/2014/main" id="{D02FD1F0-2396-4139-8D18-59E9C1729E8B}"/>
                  </a:ext>
                </a:extLst>
              </p:cNvPr>
              <p:cNvSpPr/>
              <p:nvPr/>
            </p:nvSpPr>
            <p:spPr bwMode="auto">
              <a:xfrm>
                <a:off x="4729163" y="5327650"/>
                <a:ext cx="127000" cy="469900"/>
              </a:xfrm>
              <a:custGeom>
                <a:avLst/>
                <a:gdLst>
                  <a:gd name="T0" fmla="*/ 37 w 47"/>
                  <a:gd name="T1" fmla="*/ 93 h 173"/>
                  <a:gd name="T2" fmla="*/ 18 w 47"/>
                  <a:gd name="T3" fmla="*/ 11 h 173"/>
                  <a:gd name="T4" fmla="*/ 2 w 47"/>
                  <a:gd name="T5" fmla="*/ 15 h 173"/>
                  <a:gd name="T6" fmla="*/ 15 w 47"/>
                  <a:gd name="T7" fmla="*/ 95 h 173"/>
                  <a:gd name="T8" fmla="*/ 31 w 47"/>
                  <a:gd name="T9" fmla="*/ 168 h 173"/>
                  <a:gd name="T10" fmla="*/ 43 w 47"/>
                  <a:gd name="T11" fmla="*/ 167 h 173"/>
                  <a:gd name="T12" fmla="*/ 37 w 47"/>
                  <a:gd name="T13" fmla="*/ 9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173">
                    <a:moveTo>
                      <a:pt x="37" y="93"/>
                    </a:moveTo>
                    <a:cubicBezTo>
                      <a:pt x="32" y="65"/>
                      <a:pt x="25" y="38"/>
                      <a:pt x="18" y="11"/>
                    </a:cubicBezTo>
                    <a:cubicBezTo>
                      <a:pt x="15" y="0"/>
                      <a:pt x="0" y="5"/>
                      <a:pt x="2" y="15"/>
                    </a:cubicBezTo>
                    <a:cubicBezTo>
                      <a:pt x="7" y="42"/>
                      <a:pt x="11" y="69"/>
                      <a:pt x="15" y="95"/>
                    </a:cubicBezTo>
                    <a:cubicBezTo>
                      <a:pt x="19" y="120"/>
                      <a:pt x="20" y="146"/>
                      <a:pt x="31" y="168"/>
                    </a:cubicBezTo>
                    <a:cubicBezTo>
                      <a:pt x="33" y="173"/>
                      <a:pt x="42" y="172"/>
                      <a:pt x="43" y="167"/>
                    </a:cubicBezTo>
                    <a:cubicBezTo>
                      <a:pt x="47" y="143"/>
                      <a:pt x="41" y="117"/>
                      <a:pt x="37" y="9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8" name="Freeform 31">
                <a:extLst>
                  <a:ext uri="{FF2B5EF4-FFF2-40B4-BE49-F238E27FC236}">
                    <a16:creationId xmlns:a16="http://schemas.microsoft.com/office/drawing/2014/main" id="{7BB1DAC2-F034-437A-98F5-9D417B3F80FC}"/>
                  </a:ext>
                </a:extLst>
              </p:cNvPr>
              <p:cNvSpPr/>
              <p:nvPr/>
            </p:nvSpPr>
            <p:spPr bwMode="auto">
              <a:xfrm>
                <a:off x="4487863" y="5380038"/>
                <a:ext cx="96838" cy="584200"/>
              </a:xfrm>
              <a:custGeom>
                <a:avLst/>
                <a:gdLst>
                  <a:gd name="T0" fmla="*/ 29 w 36"/>
                  <a:gd name="T1" fmla="*/ 110 h 216"/>
                  <a:gd name="T2" fmla="*/ 15 w 36"/>
                  <a:gd name="T3" fmla="*/ 8 h 216"/>
                  <a:gd name="T4" fmla="*/ 1 w 36"/>
                  <a:gd name="T5" fmla="*/ 10 h 216"/>
                  <a:gd name="T6" fmla="*/ 8 w 36"/>
                  <a:gd name="T7" fmla="*/ 114 h 216"/>
                  <a:gd name="T8" fmla="*/ 17 w 36"/>
                  <a:gd name="T9" fmla="*/ 211 h 216"/>
                  <a:gd name="T10" fmla="*/ 26 w 36"/>
                  <a:gd name="T11" fmla="*/ 211 h 216"/>
                  <a:gd name="T12" fmla="*/ 29 w 36"/>
                  <a:gd name="T13" fmla="*/ 11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16">
                    <a:moveTo>
                      <a:pt x="29" y="110"/>
                    </a:moveTo>
                    <a:cubicBezTo>
                      <a:pt x="26" y="76"/>
                      <a:pt x="22" y="42"/>
                      <a:pt x="15" y="8"/>
                    </a:cubicBezTo>
                    <a:cubicBezTo>
                      <a:pt x="14" y="0"/>
                      <a:pt x="0" y="2"/>
                      <a:pt x="1" y="10"/>
                    </a:cubicBezTo>
                    <a:cubicBezTo>
                      <a:pt x="3" y="44"/>
                      <a:pt x="6" y="79"/>
                      <a:pt x="8" y="114"/>
                    </a:cubicBezTo>
                    <a:cubicBezTo>
                      <a:pt x="9" y="146"/>
                      <a:pt x="8" y="180"/>
                      <a:pt x="17" y="211"/>
                    </a:cubicBezTo>
                    <a:cubicBezTo>
                      <a:pt x="19" y="215"/>
                      <a:pt x="25" y="216"/>
                      <a:pt x="26" y="211"/>
                    </a:cubicBezTo>
                    <a:cubicBezTo>
                      <a:pt x="36" y="178"/>
                      <a:pt x="32" y="143"/>
                      <a:pt x="29" y="1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9" name="Freeform 32">
                <a:extLst>
                  <a:ext uri="{FF2B5EF4-FFF2-40B4-BE49-F238E27FC236}">
                    <a16:creationId xmlns:a16="http://schemas.microsoft.com/office/drawing/2014/main" id="{E1E42017-B8FE-430D-9B80-6D66F39054CD}"/>
                  </a:ext>
                </a:extLst>
              </p:cNvPr>
              <p:cNvSpPr/>
              <p:nvPr/>
            </p:nvSpPr>
            <p:spPr bwMode="auto">
              <a:xfrm>
                <a:off x="4184651" y="5387975"/>
                <a:ext cx="157163" cy="574675"/>
              </a:xfrm>
              <a:custGeom>
                <a:avLst/>
                <a:gdLst>
                  <a:gd name="T0" fmla="*/ 55 w 58"/>
                  <a:gd name="T1" fmla="*/ 11 h 212"/>
                  <a:gd name="T2" fmla="*/ 39 w 58"/>
                  <a:gd name="T3" fmla="*/ 9 h 212"/>
                  <a:gd name="T4" fmla="*/ 19 w 58"/>
                  <a:gd name="T5" fmla="*/ 109 h 212"/>
                  <a:gd name="T6" fmla="*/ 0 w 58"/>
                  <a:gd name="T7" fmla="*/ 203 h 212"/>
                  <a:gd name="T8" fmla="*/ 12 w 58"/>
                  <a:gd name="T9" fmla="*/ 206 h 212"/>
                  <a:gd name="T10" fmla="*/ 41 w 58"/>
                  <a:gd name="T11" fmla="*/ 111 h 212"/>
                  <a:gd name="T12" fmla="*/ 55 w 58"/>
                  <a:gd name="T13" fmla="*/ 11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" h="212">
                    <a:moveTo>
                      <a:pt x="55" y="11"/>
                    </a:moveTo>
                    <a:cubicBezTo>
                      <a:pt x="54" y="2"/>
                      <a:pt x="43" y="0"/>
                      <a:pt x="39" y="9"/>
                    </a:cubicBezTo>
                    <a:cubicBezTo>
                      <a:pt x="28" y="39"/>
                      <a:pt x="26" y="76"/>
                      <a:pt x="19" y="109"/>
                    </a:cubicBezTo>
                    <a:cubicBezTo>
                      <a:pt x="13" y="140"/>
                      <a:pt x="1" y="171"/>
                      <a:pt x="0" y="203"/>
                    </a:cubicBezTo>
                    <a:cubicBezTo>
                      <a:pt x="0" y="210"/>
                      <a:pt x="9" y="212"/>
                      <a:pt x="12" y="206"/>
                    </a:cubicBezTo>
                    <a:cubicBezTo>
                      <a:pt x="29" y="178"/>
                      <a:pt x="35" y="143"/>
                      <a:pt x="41" y="111"/>
                    </a:cubicBezTo>
                    <a:cubicBezTo>
                      <a:pt x="48" y="80"/>
                      <a:pt x="58" y="43"/>
                      <a:pt x="55" y="11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0" name="Freeform 33">
                <a:extLst>
                  <a:ext uri="{FF2B5EF4-FFF2-40B4-BE49-F238E27FC236}">
                    <a16:creationId xmlns:a16="http://schemas.microsoft.com/office/drawing/2014/main" id="{AA4E3F93-FEDF-46A7-9168-E3ED688CF5EB}"/>
                  </a:ext>
                </a:extLst>
              </p:cNvPr>
              <p:cNvSpPr/>
              <p:nvPr/>
            </p:nvSpPr>
            <p:spPr bwMode="auto">
              <a:xfrm>
                <a:off x="3840163" y="5349875"/>
                <a:ext cx="276225" cy="463550"/>
              </a:xfrm>
              <a:custGeom>
                <a:avLst/>
                <a:gdLst>
                  <a:gd name="T0" fmla="*/ 84 w 102"/>
                  <a:gd name="T1" fmla="*/ 9 h 171"/>
                  <a:gd name="T2" fmla="*/ 38 w 102"/>
                  <a:gd name="T3" fmla="*/ 85 h 171"/>
                  <a:gd name="T4" fmla="*/ 2 w 102"/>
                  <a:gd name="T5" fmla="*/ 160 h 171"/>
                  <a:gd name="T6" fmla="*/ 12 w 102"/>
                  <a:gd name="T7" fmla="*/ 166 h 171"/>
                  <a:gd name="T8" fmla="*/ 56 w 102"/>
                  <a:gd name="T9" fmla="*/ 96 h 171"/>
                  <a:gd name="T10" fmla="*/ 97 w 102"/>
                  <a:gd name="T11" fmla="*/ 17 h 171"/>
                  <a:gd name="T12" fmla="*/ 84 w 102"/>
                  <a:gd name="T13" fmla="*/ 9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171">
                    <a:moveTo>
                      <a:pt x="84" y="9"/>
                    </a:moveTo>
                    <a:cubicBezTo>
                      <a:pt x="68" y="34"/>
                      <a:pt x="53" y="59"/>
                      <a:pt x="38" y="85"/>
                    </a:cubicBezTo>
                    <a:cubicBezTo>
                      <a:pt x="25" y="109"/>
                      <a:pt x="8" y="133"/>
                      <a:pt x="2" y="160"/>
                    </a:cubicBezTo>
                    <a:cubicBezTo>
                      <a:pt x="0" y="166"/>
                      <a:pt x="8" y="171"/>
                      <a:pt x="12" y="166"/>
                    </a:cubicBezTo>
                    <a:cubicBezTo>
                      <a:pt x="31" y="147"/>
                      <a:pt x="43" y="119"/>
                      <a:pt x="56" y="96"/>
                    </a:cubicBezTo>
                    <a:cubicBezTo>
                      <a:pt x="70" y="69"/>
                      <a:pt x="84" y="43"/>
                      <a:pt x="97" y="17"/>
                    </a:cubicBezTo>
                    <a:cubicBezTo>
                      <a:pt x="102" y="8"/>
                      <a:pt x="89" y="0"/>
                      <a:pt x="84" y="9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1" name="Freeform 34">
                <a:extLst>
                  <a:ext uri="{FF2B5EF4-FFF2-40B4-BE49-F238E27FC236}">
                    <a16:creationId xmlns:a16="http://schemas.microsoft.com/office/drawing/2014/main" id="{9C076CE3-53A5-4DC0-8045-A2C1350A41BB}"/>
                  </a:ext>
                </a:extLst>
              </p:cNvPr>
              <p:cNvSpPr/>
              <p:nvPr/>
            </p:nvSpPr>
            <p:spPr bwMode="auto">
              <a:xfrm>
                <a:off x="3546476" y="5295900"/>
                <a:ext cx="323850" cy="325438"/>
              </a:xfrm>
              <a:custGeom>
                <a:avLst/>
                <a:gdLst>
                  <a:gd name="T0" fmla="*/ 94 w 119"/>
                  <a:gd name="T1" fmla="*/ 10 h 120"/>
                  <a:gd name="T2" fmla="*/ 3 w 119"/>
                  <a:gd name="T3" fmla="*/ 111 h 120"/>
                  <a:gd name="T4" fmla="*/ 10 w 119"/>
                  <a:gd name="T5" fmla="*/ 118 h 120"/>
                  <a:gd name="T6" fmla="*/ 110 w 119"/>
                  <a:gd name="T7" fmla="*/ 26 h 120"/>
                  <a:gd name="T8" fmla="*/ 94 w 119"/>
                  <a:gd name="T9" fmla="*/ 1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94" y="10"/>
                    </a:moveTo>
                    <a:cubicBezTo>
                      <a:pt x="64" y="44"/>
                      <a:pt x="30" y="74"/>
                      <a:pt x="3" y="111"/>
                    </a:cubicBezTo>
                    <a:cubicBezTo>
                      <a:pt x="0" y="115"/>
                      <a:pt x="6" y="120"/>
                      <a:pt x="10" y="118"/>
                    </a:cubicBezTo>
                    <a:cubicBezTo>
                      <a:pt x="49" y="95"/>
                      <a:pt x="80" y="59"/>
                      <a:pt x="110" y="26"/>
                    </a:cubicBezTo>
                    <a:cubicBezTo>
                      <a:pt x="119" y="15"/>
                      <a:pt x="104" y="0"/>
                      <a:pt x="94" y="1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2" name="Freeform 35">
                <a:extLst>
                  <a:ext uri="{FF2B5EF4-FFF2-40B4-BE49-F238E27FC236}">
                    <a16:creationId xmlns:a16="http://schemas.microsoft.com/office/drawing/2014/main" id="{91A7014D-85CB-43FC-9E8A-D1D211F834EC}"/>
                  </a:ext>
                </a:extLst>
              </p:cNvPr>
              <p:cNvSpPr/>
              <p:nvPr/>
            </p:nvSpPr>
            <p:spPr bwMode="auto">
              <a:xfrm>
                <a:off x="3284538" y="5168900"/>
                <a:ext cx="414338" cy="261938"/>
              </a:xfrm>
              <a:custGeom>
                <a:avLst/>
                <a:gdLst>
                  <a:gd name="T0" fmla="*/ 132 w 153"/>
                  <a:gd name="T1" fmla="*/ 6 h 97"/>
                  <a:gd name="T2" fmla="*/ 4 w 153"/>
                  <a:gd name="T3" fmla="*/ 86 h 97"/>
                  <a:gd name="T4" fmla="*/ 9 w 153"/>
                  <a:gd name="T5" fmla="*/ 95 h 97"/>
                  <a:gd name="T6" fmla="*/ 142 w 153"/>
                  <a:gd name="T7" fmla="*/ 23 h 97"/>
                  <a:gd name="T8" fmla="*/ 132 w 153"/>
                  <a:gd name="T9" fmla="*/ 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3" h="97">
                    <a:moveTo>
                      <a:pt x="132" y="6"/>
                    </a:moveTo>
                    <a:cubicBezTo>
                      <a:pt x="89" y="29"/>
                      <a:pt x="40" y="52"/>
                      <a:pt x="4" y="86"/>
                    </a:cubicBezTo>
                    <a:cubicBezTo>
                      <a:pt x="0" y="90"/>
                      <a:pt x="4" y="97"/>
                      <a:pt x="9" y="95"/>
                    </a:cubicBezTo>
                    <a:cubicBezTo>
                      <a:pt x="57" y="80"/>
                      <a:pt x="101" y="50"/>
                      <a:pt x="142" y="23"/>
                    </a:cubicBezTo>
                    <a:cubicBezTo>
                      <a:pt x="153" y="16"/>
                      <a:pt x="143" y="0"/>
                      <a:pt x="132" y="6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3" name="Freeform 36">
                <a:extLst>
                  <a:ext uri="{FF2B5EF4-FFF2-40B4-BE49-F238E27FC236}">
                    <a16:creationId xmlns:a16="http://schemas.microsoft.com/office/drawing/2014/main" id="{A16FC71B-423D-4B9E-B701-3BF4C52E56B2}"/>
                  </a:ext>
                </a:extLst>
              </p:cNvPr>
              <p:cNvSpPr/>
              <p:nvPr/>
            </p:nvSpPr>
            <p:spPr bwMode="auto">
              <a:xfrm>
                <a:off x="3154363" y="5073650"/>
                <a:ext cx="392113" cy="115888"/>
              </a:xfrm>
              <a:custGeom>
                <a:avLst/>
                <a:gdLst>
                  <a:gd name="T0" fmla="*/ 132 w 145"/>
                  <a:gd name="T1" fmla="*/ 1 h 43"/>
                  <a:gd name="T2" fmla="*/ 5 w 145"/>
                  <a:gd name="T3" fmla="*/ 30 h 43"/>
                  <a:gd name="T4" fmla="*/ 8 w 145"/>
                  <a:gd name="T5" fmla="*/ 42 h 43"/>
                  <a:gd name="T6" fmla="*/ 132 w 145"/>
                  <a:gd name="T7" fmla="*/ 20 h 43"/>
                  <a:gd name="T8" fmla="*/ 132 w 145"/>
                  <a:gd name="T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5" h="43">
                    <a:moveTo>
                      <a:pt x="132" y="1"/>
                    </a:moveTo>
                    <a:cubicBezTo>
                      <a:pt x="90" y="3"/>
                      <a:pt x="41" y="8"/>
                      <a:pt x="5" y="30"/>
                    </a:cubicBezTo>
                    <a:cubicBezTo>
                      <a:pt x="0" y="33"/>
                      <a:pt x="2" y="43"/>
                      <a:pt x="8" y="42"/>
                    </a:cubicBezTo>
                    <a:cubicBezTo>
                      <a:pt x="50" y="39"/>
                      <a:pt x="90" y="25"/>
                      <a:pt x="132" y="20"/>
                    </a:cubicBezTo>
                    <a:cubicBezTo>
                      <a:pt x="144" y="18"/>
                      <a:pt x="145" y="0"/>
                      <a:pt x="132" y="1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4" name="Freeform 37">
                <a:extLst>
                  <a:ext uri="{FF2B5EF4-FFF2-40B4-BE49-F238E27FC236}">
                    <a16:creationId xmlns:a16="http://schemas.microsoft.com/office/drawing/2014/main" id="{5F0F4FFD-A30D-4C0E-B6A6-C6E75FD2E574}"/>
                  </a:ext>
                </a:extLst>
              </p:cNvPr>
              <p:cNvSpPr/>
              <p:nvPr/>
            </p:nvSpPr>
            <p:spPr bwMode="auto">
              <a:xfrm>
                <a:off x="2986088" y="4881563"/>
                <a:ext cx="452438" cy="115888"/>
              </a:xfrm>
              <a:custGeom>
                <a:avLst/>
                <a:gdLst>
                  <a:gd name="T0" fmla="*/ 147 w 167"/>
                  <a:gd name="T1" fmla="*/ 2 h 43"/>
                  <a:gd name="T2" fmla="*/ 5 w 167"/>
                  <a:gd name="T3" fmla="*/ 30 h 43"/>
                  <a:gd name="T4" fmla="*/ 6 w 167"/>
                  <a:gd name="T5" fmla="*/ 40 h 43"/>
                  <a:gd name="T6" fmla="*/ 153 w 167"/>
                  <a:gd name="T7" fmla="*/ 23 h 43"/>
                  <a:gd name="T8" fmla="*/ 147 w 167"/>
                  <a:gd name="T9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43">
                    <a:moveTo>
                      <a:pt x="147" y="2"/>
                    </a:moveTo>
                    <a:cubicBezTo>
                      <a:pt x="99" y="9"/>
                      <a:pt x="50" y="12"/>
                      <a:pt x="5" y="30"/>
                    </a:cubicBezTo>
                    <a:cubicBezTo>
                      <a:pt x="0" y="32"/>
                      <a:pt x="0" y="39"/>
                      <a:pt x="6" y="40"/>
                    </a:cubicBezTo>
                    <a:cubicBezTo>
                      <a:pt x="55" y="43"/>
                      <a:pt x="105" y="31"/>
                      <a:pt x="153" y="23"/>
                    </a:cubicBezTo>
                    <a:cubicBezTo>
                      <a:pt x="167" y="21"/>
                      <a:pt x="161" y="0"/>
                      <a:pt x="147" y="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5" name="Freeform 38">
                <a:extLst>
                  <a:ext uri="{FF2B5EF4-FFF2-40B4-BE49-F238E27FC236}">
                    <a16:creationId xmlns:a16="http://schemas.microsoft.com/office/drawing/2014/main" id="{2FB03963-8D63-420E-B4A9-1EF723E190A8}"/>
                  </a:ext>
                </a:extLst>
              </p:cNvPr>
              <p:cNvSpPr/>
              <p:nvPr/>
            </p:nvSpPr>
            <p:spPr bwMode="auto">
              <a:xfrm>
                <a:off x="2973388" y="4651375"/>
                <a:ext cx="368300" cy="101600"/>
              </a:xfrm>
              <a:custGeom>
                <a:avLst/>
                <a:gdLst>
                  <a:gd name="T0" fmla="*/ 122 w 136"/>
                  <a:gd name="T1" fmla="*/ 3 h 38"/>
                  <a:gd name="T2" fmla="*/ 7 w 136"/>
                  <a:gd name="T3" fmla="*/ 1 h 38"/>
                  <a:gd name="T4" fmla="*/ 3 w 136"/>
                  <a:gd name="T5" fmla="*/ 8 h 38"/>
                  <a:gd name="T6" fmla="*/ 127 w 136"/>
                  <a:gd name="T7" fmla="*/ 19 h 38"/>
                  <a:gd name="T8" fmla="*/ 122 w 136"/>
                  <a:gd name="T9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38">
                    <a:moveTo>
                      <a:pt x="122" y="3"/>
                    </a:moveTo>
                    <a:cubicBezTo>
                      <a:pt x="83" y="14"/>
                      <a:pt x="46" y="7"/>
                      <a:pt x="7" y="1"/>
                    </a:cubicBezTo>
                    <a:cubicBezTo>
                      <a:pt x="4" y="1"/>
                      <a:pt x="0" y="5"/>
                      <a:pt x="3" y="8"/>
                    </a:cubicBezTo>
                    <a:cubicBezTo>
                      <a:pt x="37" y="38"/>
                      <a:pt x="86" y="35"/>
                      <a:pt x="127" y="19"/>
                    </a:cubicBezTo>
                    <a:cubicBezTo>
                      <a:pt x="136" y="15"/>
                      <a:pt x="133" y="0"/>
                      <a:pt x="122" y="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6" name="Freeform 39">
                <a:extLst>
                  <a:ext uri="{FF2B5EF4-FFF2-40B4-BE49-F238E27FC236}">
                    <a16:creationId xmlns:a16="http://schemas.microsoft.com/office/drawing/2014/main" id="{4EA065E5-8BFD-4386-8B4A-BC5900B2D186}"/>
                  </a:ext>
                </a:extLst>
              </p:cNvPr>
              <p:cNvSpPr/>
              <p:nvPr/>
            </p:nvSpPr>
            <p:spPr bwMode="auto">
              <a:xfrm>
                <a:off x="2928938" y="4406900"/>
                <a:ext cx="382588" cy="92075"/>
              </a:xfrm>
              <a:custGeom>
                <a:avLst/>
                <a:gdLst>
                  <a:gd name="T0" fmla="*/ 122 w 141"/>
                  <a:gd name="T1" fmla="*/ 4 h 34"/>
                  <a:gd name="T2" fmla="*/ 5 w 141"/>
                  <a:gd name="T3" fmla="*/ 0 h 34"/>
                  <a:gd name="T4" fmla="*/ 3 w 141"/>
                  <a:gd name="T5" fmla="*/ 8 h 34"/>
                  <a:gd name="T6" fmla="*/ 128 w 141"/>
                  <a:gd name="T7" fmla="*/ 24 h 34"/>
                  <a:gd name="T8" fmla="*/ 122 w 141"/>
                  <a:gd name="T9" fmla="*/ 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" h="34">
                    <a:moveTo>
                      <a:pt x="122" y="4"/>
                    </a:moveTo>
                    <a:cubicBezTo>
                      <a:pt x="82" y="11"/>
                      <a:pt x="44" y="2"/>
                      <a:pt x="5" y="0"/>
                    </a:cubicBezTo>
                    <a:cubicBezTo>
                      <a:pt x="0" y="0"/>
                      <a:pt x="0" y="6"/>
                      <a:pt x="3" y="8"/>
                    </a:cubicBezTo>
                    <a:cubicBezTo>
                      <a:pt x="38" y="34"/>
                      <a:pt x="86" y="32"/>
                      <a:pt x="128" y="24"/>
                    </a:cubicBezTo>
                    <a:cubicBezTo>
                      <a:pt x="141" y="22"/>
                      <a:pt x="135" y="2"/>
                      <a:pt x="122" y="4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7" name="Freeform 40">
                <a:extLst>
                  <a:ext uri="{FF2B5EF4-FFF2-40B4-BE49-F238E27FC236}">
                    <a16:creationId xmlns:a16="http://schemas.microsoft.com/office/drawing/2014/main" id="{83C4400E-7AB2-45DE-AD5A-FD95B7CC85B1}"/>
                  </a:ext>
                </a:extLst>
              </p:cNvPr>
              <p:cNvSpPr/>
              <p:nvPr/>
            </p:nvSpPr>
            <p:spPr bwMode="auto">
              <a:xfrm>
                <a:off x="3028951" y="4089400"/>
                <a:ext cx="290513" cy="111125"/>
              </a:xfrm>
              <a:custGeom>
                <a:avLst/>
                <a:gdLst>
                  <a:gd name="T0" fmla="*/ 94 w 107"/>
                  <a:gd name="T1" fmla="*/ 20 h 41"/>
                  <a:gd name="T2" fmla="*/ 46 w 107"/>
                  <a:gd name="T3" fmla="*/ 10 h 41"/>
                  <a:gd name="T4" fmla="*/ 7 w 107"/>
                  <a:gd name="T5" fmla="*/ 0 h 41"/>
                  <a:gd name="T6" fmla="*/ 2 w 107"/>
                  <a:gd name="T7" fmla="*/ 8 h 41"/>
                  <a:gd name="T8" fmla="*/ 94 w 107"/>
                  <a:gd name="T9" fmla="*/ 41 h 41"/>
                  <a:gd name="T10" fmla="*/ 94 w 107"/>
                  <a:gd name="T11" fmla="*/ 2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" h="41">
                    <a:moveTo>
                      <a:pt x="94" y="20"/>
                    </a:moveTo>
                    <a:cubicBezTo>
                      <a:pt x="78" y="19"/>
                      <a:pt x="62" y="15"/>
                      <a:pt x="46" y="10"/>
                    </a:cubicBezTo>
                    <a:cubicBezTo>
                      <a:pt x="33" y="6"/>
                      <a:pt x="21" y="0"/>
                      <a:pt x="7" y="0"/>
                    </a:cubicBezTo>
                    <a:cubicBezTo>
                      <a:pt x="3" y="0"/>
                      <a:pt x="0" y="5"/>
                      <a:pt x="2" y="8"/>
                    </a:cubicBezTo>
                    <a:cubicBezTo>
                      <a:pt x="21" y="34"/>
                      <a:pt x="64" y="39"/>
                      <a:pt x="94" y="41"/>
                    </a:cubicBezTo>
                    <a:cubicBezTo>
                      <a:pt x="107" y="41"/>
                      <a:pt x="107" y="21"/>
                      <a:pt x="94" y="20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8" name="Freeform 41">
                <a:extLst>
                  <a:ext uri="{FF2B5EF4-FFF2-40B4-BE49-F238E27FC236}">
                    <a16:creationId xmlns:a16="http://schemas.microsoft.com/office/drawing/2014/main" id="{963E62F5-3219-499C-BFEF-F3C4F1D1E747}"/>
                  </a:ext>
                </a:extLst>
              </p:cNvPr>
              <p:cNvSpPr/>
              <p:nvPr/>
            </p:nvSpPr>
            <p:spPr bwMode="auto">
              <a:xfrm>
                <a:off x="3035301" y="3805238"/>
                <a:ext cx="298450" cy="203200"/>
              </a:xfrm>
              <a:custGeom>
                <a:avLst/>
                <a:gdLst>
                  <a:gd name="T0" fmla="*/ 97 w 110"/>
                  <a:gd name="T1" fmla="*/ 52 h 75"/>
                  <a:gd name="T2" fmla="*/ 49 w 110"/>
                  <a:gd name="T3" fmla="*/ 26 h 75"/>
                  <a:gd name="T4" fmla="*/ 7 w 110"/>
                  <a:gd name="T5" fmla="*/ 1 h 75"/>
                  <a:gd name="T6" fmla="*/ 2 w 110"/>
                  <a:gd name="T7" fmla="*/ 8 h 75"/>
                  <a:gd name="T8" fmla="*/ 87 w 110"/>
                  <a:gd name="T9" fmla="*/ 70 h 75"/>
                  <a:gd name="T10" fmla="*/ 97 w 110"/>
                  <a:gd name="T11" fmla="*/ 52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5">
                    <a:moveTo>
                      <a:pt x="97" y="52"/>
                    </a:moveTo>
                    <a:cubicBezTo>
                      <a:pt x="81" y="45"/>
                      <a:pt x="65" y="36"/>
                      <a:pt x="49" y="26"/>
                    </a:cubicBezTo>
                    <a:cubicBezTo>
                      <a:pt x="35" y="17"/>
                      <a:pt x="22" y="7"/>
                      <a:pt x="7" y="1"/>
                    </a:cubicBezTo>
                    <a:cubicBezTo>
                      <a:pt x="3" y="0"/>
                      <a:pt x="0" y="5"/>
                      <a:pt x="2" y="8"/>
                    </a:cubicBezTo>
                    <a:cubicBezTo>
                      <a:pt x="18" y="39"/>
                      <a:pt x="56" y="57"/>
                      <a:pt x="87" y="70"/>
                    </a:cubicBezTo>
                    <a:cubicBezTo>
                      <a:pt x="99" y="75"/>
                      <a:pt x="110" y="57"/>
                      <a:pt x="97" y="52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49" name="Freeform 42">
                <a:extLst>
                  <a:ext uri="{FF2B5EF4-FFF2-40B4-BE49-F238E27FC236}">
                    <a16:creationId xmlns:a16="http://schemas.microsoft.com/office/drawing/2014/main" id="{B64CC784-1B4F-4C57-880D-EB3DA42664D6}"/>
                  </a:ext>
                </a:extLst>
              </p:cNvPr>
              <p:cNvSpPr/>
              <p:nvPr/>
            </p:nvSpPr>
            <p:spPr bwMode="auto">
              <a:xfrm>
                <a:off x="3197226" y="3559175"/>
                <a:ext cx="290513" cy="234950"/>
              </a:xfrm>
              <a:custGeom>
                <a:avLst/>
                <a:gdLst>
                  <a:gd name="T0" fmla="*/ 103 w 107"/>
                  <a:gd name="T1" fmla="*/ 79 h 87"/>
                  <a:gd name="T2" fmla="*/ 50 w 107"/>
                  <a:gd name="T3" fmla="*/ 39 h 87"/>
                  <a:gd name="T4" fmla="*/ 8 w 107"/>
                  <a:gd name="T5" fmla="*/ 2 h 87"/>
                  <a:gd name="T6" fmla="*/ 1 w 107"/>
                  <a:gd name="T7" fmla="*/ 7 h 87"/>
                  <a:gd name="T8" fmla="*/ 100 w 107"/>
                  <a:gd name="T9" fmla="*/ 86 h 87"/>
                  <a:gd name="T10" fmla="*/ 103 w 107"/>
                  <a:gd name="T11" fmla="*/ 79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7" h="87">
                    <a:moveTo>
                      <a:pt x="103" y="79"/>
                    </a:moveTo>
                    <a:cubicBezTo>
                      <a:pt x="85" y="65"/>
                      <a:pt x="67" y="54"/>
                      <a:pt x="50" y="39"/>
                    </a:cubicBezTo>
                    <a:cubicBezTo>
                      <a:pt x="36" y="27"/>
                      <a:pt x="24" y="12"/>
                      <a:pt x="8" y="2"/>
                    </a:cubicBezTo>
                    <a:cubicBezTo>
                      <a:pt x="4" y="0"/>
                      <a:pt x="0" y="3"/>
                      <a:pt x="1" y="7"/>
                    </a:cubicBezTo>
                    <a:cubicBezTo>
                      <a:pt x="11" y="46"/>
                      <a:pt x="62" y="79"/>
                      <a:pt x="100" y="86"/>
                    </a:cubicBezTo>
                    <a:cubicBezTo>
                      <a:pt x="104" y="87"/>
                      <a:pt x="107" y="81"/>
                      <a:pt x="103" y="79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0" name="Freeform 43">
                <a:extLst>
                  <a:ext uri="{FF2B5EF4-FFF2-40B4-BE49-F238E27FC236}">
                    <a16:creationId xmlns:a16="http://schemas.microsoft.com/office/drawing/2014/main" id="{89775FB9-A23D-4142-A819-9E00F45CB7A8}"/>
                  </a:ext>
                </a:extLst>
              </p:cNvPr>
              <p:cNvSpPr/>
              <p:nvPr/>
            </p:nvSpPr>
            <p:spPr bwMode="auto">
              <a:xfrm>
                <a:off x="3360738" y="3365500"/>
                <a:ext cx="260350" cy="252413"/>
              </a:xfrm>
              <a:custGeom>
                <a:avLst/>
                <a:gdLst>
                  <a:gd name="T0" fmla="*/ 88 w 96"/>
                  <a:gd name="T1" fmla="*/ 73 h 93"/>
                  <a:gd name="T2" fmla="*/ 7 w 96"/>
                  <a:gd name="T3" fmla="*/ 1 h 93"/>
                  <a:gd name="T4" fmla="*/ 1 w 96"/>
                  <a:gd name="T5" fmla="*/ 7 h 93"/>
                  <a:gd name="T6" fmla="*/ 76 w 96"/>
                  <a:gd name="T7" fmla="*/ 85 h 93"/>
                  <a:gd name="T8" fmla="*/ 88 w 96"/>
                  <a:gd name="T9" fmla="*/ 7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93">
                    <a:moveTo>
                      <a:pt x="88" y="73"/>
                    </a:moveTo>
                    <a:cubicBezTo>
                      <a:pt x="64" y="48"/>
                      <a:pt x="41" y="12"/>
                      <a:pt x="7" y="1"/>
                    </a:cubicBezTo>
                    <a:cubicBezTo>
                      <a:pt x="4" y="0"/>
                      <a:pt x="0" y="3"/>
                      <a:pt x="1" y="7"/>
                    </a:cubicBezTo>
                    <a:cubicBezTo>
                      <a:pt x="15" y="40"/>
                      <a:pt x="51" y="61"/>
                      <a:pt x="76" y="85"/>
                    </a:cubicBezTo>
                    <a:cubicBezTo>
                      <a:pt x="84" y="93"/>
                      <a:pt x="96" y="81"/>
                      <a:pt x="88" y="73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1" name="Freeform 44">
                <a:extLst>
                  <a:ext uri="{FF2B5EF4-FFF2-40B4-BE49-F238E27FC236}">
                    <a16:creationId xmlns:a16="http://schemas.microsoft.com/office/drawing/2014/main" id="{F05E269C-B50C-4D12-8A70-AF460CF2692C}"/>
                  </a:ext>
                </a:extLst>
              </p:cNvPr>
              <p:cNvSpPr/>
              <p:nvPr/>
            </p:nvSpPr>
            <p:spPr bwMode="auto">
              <a:xfrm>
                <a:off x="3514726" y="3162300"/>
                <a:ext cx="260350" cy="260350"/>
              </a:xfrm>
              <a:custGeom>
                <a:avLst/>
                <a:gdLst>
                  <a:gd name="T0" fmla="*/ 94 w 96"/>
                  <a:gd name="T1" fmla="*/ 87 h 96"/>
                  <a:gd name="T2" fmla="*/ 58 w 96"/>
                  <a:gd name="T3" fmla="*/ 42 h 96"/>
                  <a:gd name="T4" fmla="*/ 9 w 96"/>
                  <a:gd name="T5" fmla="*/ 2 h 96"/>
                  <a:gd name="T6" fmla="*/ 2 w 96"/>
                  <a:gd name="T7" fmla="*/ 9 h 96"/>
                  <a:gd name="T8" fmla="*/ 42 w 96"/>
                  <a:gd name="T9" fmla="*/ 58 h 96"/>
                  <a:gd name="T10" fmla="*/ 87 w 96"/>
                  <a:gd name="T11" fmla="*/ 94 h 96"/>
                  <a:gd name="T12" fmla="*/ 94 w 96"/>
                  <a:gd name="T13" fmla="*/ 87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96">
                    <a:moveTo>
                      <a:pt x="94" y="87"/>
                    </a:moveTo>
                    <a:cubicBezTo>
                      <a:pt x="87" y="69"/>
                      <a:pt x="71" y="55"/>
                      <a:pt x="58" y="42"/>
                    </a:cubicBezTo>
                    <a:cubicBezTo>
                      <a:pt x="43" y="27"/>
                      <a:pt x="28" y="13"/>
                      <a:pt x="9" y="2"/>
                    </a:cubicBezTo>
                    <a:cubicBezTo>
                      <a:pt x="5" y="0"/>
                      <a:pt x="0" y="5"/>
                      <a:pt x="2" y="9"/>
                    </a:cubicBezTo>
                    <a:cubicBezTo>
                      <a:pt x="13" y="28"/>
                      <a:pt x="27" y="43"/>
                      <a:pt x="42" y="58"/>
                    </a:cubicBezTo>
                    <a:cubicBezTo>
                      <a:pt x="55" y="71"/>
                      <a:pt x="69" y="87"/>
                      <a:pt x="87" y="94"/>
                    </a:cubicBezTo>
                    <a:cubicBezTo>
                      <a:pt x="91" y="96"/>
                      <a:pt x="96" y="91"/>
                      <a:pt x="94" y="87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2" name="Freeform 45">
                <a:extLst>
                  <a:ext uri="{FF2B5EF4-FFF2-40B4-BE49-F238E27FC236}">
                    <a16:creationId xmlns:a16="http://schemas.microsoft.com/office/drawing/2014/main" id="{2AD685E6-B920-4C8A-8272-B81A2A99C1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25826" y="-73025"/>
                <a:ext cx="1844675" cy="5408613"/>
              </a:xfrm>
              <a:custGeom>
                <a:avLst/>
                <a:gdLst>
                  <a:gd name="T0" fmla="*/ 373 w 681"/>
                  <a:gd name="T1" fmla="*/ 256 h 1996"/>
                  <a:gd name="T2" fmla="*/ 372 w 681"/>
                  <a:gd name="T3" fmla="*/ 642 h 1996"/>
                  <a:gd name="T4" fmla="*/ 406 w 681"/>
                  <a:gd name="T5" fmla="*/ 927 h 1996"/>
                  <a:gd name="T6" fmla="*/ 434 w 681"/>
                  <a:gd name="T7" fmla="*/ 1039 h 1996"/>
                  <a:gd name="T8" fmla="*/ 444 w 681"/>
                  <a:gd name="T9" fmla="*/ 1123 h 1996"/>
                  <a:gd name="T10" fmla="*/ 465 w 681"/>
                  <a:gd name="T11" fmla="*/ 1255 h 1996"/>
                  <a:gd name="T12" fmla="*/ 678 w 681"/>
                  <a:gd name="T13" fmla="*/ 1581 h 1996"/>
                  <a:gd name="T14" fmla="*/ 581 w 681"/>
                  <a:gd name="T15" fmla="*/ 1908 h 1996"/>
                  <a:gd name="T16" fmla="*/ 351 w 681"/>
                  <a:gd name="T17" fmla="*/ 1996 h 1996"/>
                  <a:gd name="T18" fmla="*/ 77 w 681"/>
                  <a:gd name="T19" fmla="*/ 1879 h 1996"/>
                  <a:gd name="T20" fmla="*/ 50 w 681"/>
                  <a:gd name="T21" fmla="*/ 1439 h 1996"/>
                  <a:gd name="T22" fmla="*/ 232 w 681"/>
                  <a:gd name="T23" fmla="*/ 1226 h 1996"/>
                  <a:gd name="T24" fmla="*/ 239 w 681"/>
                  <a:gd name="T25" fmla="*/ 1110 h 1996"/>
                  <a:gd name="T26" fmla="*/ 227 w 681"/>
                  <a:gd name="T27" fmla="*/ 1013 h 1996"/>
                  <a:gd name="T28" fmla="*/ 311 w 681"/>
                  <a:gd name="T29" fmla="*/ 904 h 1996"/>
                  <a:gd name="T30" fmla="*/ 310 w 681"/>
                  <a:gd name="T31" fmla="*/ 516 h 1996"/>
                  <a:gd name="T32" fmla="*/ 306 w 681"/>
                  <a:gd name="T33" fmla="*/ 175 h 1996"/>
                  <a:gd name="T34" fmla="*/ 319 w 681"/>
                  <a:gd name="T35" fmla="*/ 58 h 1996"/>
                  <a:gd name="T36" fmla="*/ 318 w 681"/>
                  <a:gd name="T37" fmla="*/ 91 h 1996"/>
                  <a:gd name="T38" fmla="*/ 334 w 681"/>
                  <a:gd name="T39" fmla="*/ 275 h 1996"/>
                  <a:gd name="T40" fmla="*/ 320 w 681"/>
                  <a:gd name="T41" fmla="*/ 676 h 1996"/>
                  <a:gd name="T42" fmla="*/ 360 w 681"/>
                  <a:gd name="T43" fmla="*/ 897 h 1996"/>
                  <a:gd name="T44" fmla="*/ 363 w 681"/>
                  <a:gd name="T45" fmla="*/ 430 h 1996"/>
                  <a:gd name="T46" fmla="*/ 363 w 681"/>
                  <a:gd name="T47" fmla="*/ 58 h 1996"/>
                  <a:gd name="T48" fmla="*/ 246 w 681"/>
                  <a:gd name="T49" fmla="*/ 1227 h 1996"/>
                  <a:gd name="T50" fmla="*/ 45 w 681"/>
                  <a:gd name="T51" fmla="*/ 1481 h 1996"/>
                  <a:gd name="T52" fmla="*/ 38 w 681"/>
                  <a:gd name="T53" fmla="*/ 1778 h 1996"/>
                  <a:gd name="T54" fmla="*/ 340 w 681"/>
                  <a:gd name="T55" fmla="*/ 1982 h 1996"/>
                  <a:gd name="T56" fmla="*/ 562 w 681"/>
                  <a:gd name="T57" fmla="*/ 1904 h 1996"/>
                  <a:gd name="T58" fmla="*/ 664 w 681"/>
                  <a:gd name="T59" fmla="*/ 1578 h 1996"/>
                  <a:gd name="T60" fmla="*/ 444 w 681"/>
                  <a:gd name="T61" fmla="*/ 1245 h 1996"/>
                  <a:gd name="T62" fmla="*/ 423 w 681"/>
                  <a:gd name="T63" fmla="*/ 1321 h 1996"/>
                  <a:gd name="T64" fmla="*/ 509 w 681"/>
                  <a:gd name="T65" fmla="*/ 1617 h 1996"/>
                  <a:gd name="T66" fmla="*/ 430 w 681"/>
                  <a:gd name="T67" fmla="*/ 1594 h 1996"/>
                  <a:gd name="T68" fmla="*/ 337 w 681"/>
                  <a:gd name="T69" fmla="*/ 1597 h 1996"/>
                  <a:gd name="T70" fmla="*/ 232 w 681"/>
                  <a:gd name="T71" fmla="*/ 1587 h 1996"/>
                  <a:gd name="T72" fmla="*/ 170 w 681"/>
                  <a:gd name="T73" fmla="*/ 1617 h 1996"/>
                  <a:gd name="T74" fmla="*/ 231 w 681"/>
                  <a:gd name="T75" fmla="*/ 1461 h 1996"/>
                  <a:gd name="T76" fmla="*/ 192 w 681"/>
                  <a:gd name="T77" fmla="*/ 1588 h 1996"/>
                  <a:gd name="T78" fmla="*/ 280 w 681"/>
                  <a:gd name="T79" fmla="*/ 1602 h 1996"/>
                  <a:gd name="T80" fmla="*/ 359 w 681"/>
                  <a:gd name="T81" fmla="*/ 1582 h 1996"/>
                  <a:gd name="T82" fmla="*/ 446 w 681"/>
                  <a:gd name="T83" fmla="*/ 1561 h 1996"/>
                  <a:gd name="T84" fmla="*/ 441 w 681"/>
                  <a:gd name="T85" fmla="*/ 1439 h 1996"/>
                  <a:gd name="T86" fmla="*/ 327 w 681"/>
                  <a:gd name="T87" fmla="*/ 1179 h 1996"/>
                  <a:gd name="T88" fmla="*/ 192 w 681"/>
                  <a:gd name="T89" fmla="*/ 1588 h 1996"/>
                  <a:gd name="T90" fmla="*/ 318 w 681"/>
                  <a:gd name="T91" fmla="*/ 917 h 1996"/>
                  <a:gd name="T92" fmla="*/ 364 w 681"/>
                  <a:gd name="T93" fmla="*/ 955 h 1996"/>
                  <a:gd name="T94" fmla="*/ 281 w 681"/>
                  <a:gd name="T95" fmla="*/ 966 h 1996"/>
                  <a:gd name="T96" fmla="*/ 304 w 681"/>
                  <a:gd name="T97" fmla="*/ 1029 h 1996"/>
                  <a:gd name="T98" fmla="*/ 291 w 681"/>
                  <a:gd name="T99" fmla="*/ 1039 h 1996"/>
                  <a:gd name="T100" fmla="*/ 264 w 681"/>
                  <a:gd name="T101" fmla="*/ 1113 h 1996"/>
                  <a:gd name="T102" fmla="*/ 294 w 681"/>
                  <a:gd name="T103" fmla="*/ 1116 h 1996"/>
                  <a:gd name="T104" fmla="*/ 267 w 681"/>
                  <a:gd name="T105" fmla="*/ 1175 h 1996"/>
                  <a:gd name="T106" fmla="*/ 436 w 681"/>
                  <a:gd name="T107" fmla="*/ 1176 h 1996"/>
                  <a:gd name="T108" fmla="*/ 389 w 681"/>
                  <a:gd name="T109" fmla="*/ 1113 h 1996"/>
                  <a:gd name="T110" fmla="*/ 444 w 681"/>
                  <a:gd name="T111" fmla="*/ 1092 h 1996"/>
                  <a:gd name="T112" fmla="*/ 416 w 681"/>
                  <a:gd name="T113" fmla="*/ 1038 h 1996"/>
                  <a:gd name="T114" fmla="*/ 397 w 681"/>
                  <a:gd name="T115" fmla="*/ 964 h 1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81" h="1996">
                    <a:moveTo>
                      <a:pt x="372" y="0"/>
                    </a:moveTo>
                    <a:cubicBezTo>
                      <a:pt x="372" y="31"/>
                      <a:pt x="372" y="62"/>
                      <a:pt x="372" y="93"/>
                    </a:cubicBezTo>
                    <a:cubicBezTo>
                      <a:pt x="373" y="118"/>
                      <a:pt x="374" y="143"/>
                      <a:pt x="376" y="168"/>
                    </a:cubicBezTo>
                    <a:cubicBezTo>
                      <a:pt x="378" y="187"/>
                      <a:pt x="378" y="205"/>
                      <a:pt x="377" y="224"/>
                    </a:cubicBezTo>
                    <a:cubicBezTo>
                      <a:pt x="376" y="235"/>
                      <a:pt x="374" y="245"/>
                      <a:pt x="373" y="256"/>
                    </a:cubicBezTo>
                    <a:cubicBezTo>
                      <a:pt x="372" y="262"/>
                      <a:pt x="372" y="269"/>
                      <a:pt x="372" y="275"/>
                    </a:cubicBezTo>
                    <a:cubicBezTo>
                      <a:pt x="372" y="329"/>
                      <a:pt x="371" y="382"/>
                      <a:pt x="372" y="436"/>
                    </a:cubicBezTo>
                    <a:cubicBezTo>
                      <a:pt x="372" y="455"/>
                      <a:pt x="373" y="473"/>
                      <a:pt x="373" y="492"/>
                    </a:cubicBezTo>
                    <a:cubicBezTo>
                      <a:pt x="373" y="515"/>
                      <a:pt x="372" y="539"/>
                      <a:pt x="372" y="562"/>
                    </a:cubicBezTo>
                    <a:cubicBezTo>
                      <a:pt x="372" y="589"/>
                      <a:pt x="372" y="615"/>
                      <a:pt x="372" y="642"/>
                    </a:cubicBezTo>
                    <a:cubicBezTo>
                      <a:pt x="372" y="685"/>
                      <a:pt x="372" y="728"/>
                      <a:pt x="372" y="770"/>
                    </a:cubicBezTo>
                    <a:cubicBezTo>
                      <a:pt x="372" y="813"/>
                      <a:pt x="372" y="856"/>
                      <a:pt x="372" y="899"/>
                    </a:cubicBezTo>
                    <a:cubicBezTo>
                      <a:pt x="371" y="905"/>
                      <a:pt x="371" y="908"/>
                      <a:pt x="378" y="909"/>
                    </a:cubicBezTo>
                    <a:cubicBezTo>
                      <a:pt x="379" y="909"/>
                      <a:pt x="380" y="909"/>
                      <a:pt x="381" y="910"/>
                    </a:cubicBezTo>
                    <a:cubicBezTo>
                      <a:pt x="389" y="916"/>
                      <a:pt x="398" y="921"/>
                      <a:pt x="406" y="927"/>
                    </a:cubicBezTo>
                    <a:cubicBezTo>
                      <a:pt x="420" y="939"/>
                      <a:pt x="435" y="951"/>
                      <a:pt x="448" y="963"/>
                    </a:cubicBezTo>
                    <a:cubicBezTo>
                      <a:pt x="453" y="967"/>
                      <a:pt x="456" y="972"/>
                      <a:pt x="459" y="977"/>
                    </a:cubicBezTo>
                    <a:cubicBezTo>
                      <a:pt x="468" y="995"/>
                      <a:pt x="465" y="1003"/>
                      <a:pt x="451" y="1018"/>
                    </a:cubicBezTo>
                    <a:cubicBezTo>
                      <a:pt x="447" y="1023"/>
                      <a:pt x="441" y="1026"/>
                      <a:pt x="436" y="1030"/>
                    </a:cubicBezTo>
                    <a:cubicBezTo>
                      <a:pt x="431" y="1032"/>
                      <a:pt x="431" y="1036"/>
                      <a:pt x="434" y="1039"/>
                    </a:cubicBezTo>
                    <a:cubicBezTo>
                      <a:pt x="439" y="1045"/>
                      <a:pt x="445" y="1050"/>
                      <a:pt x="450" y="1056"/>
                    </a:cubicBezTo>
                    <a:cubicBezTo>
                      <a:pt x="454" y="1061"/>
                      <a:pt x="458" y="1066"/>
                      <a:pt x="461" y="1072"/>
                    </a:cubicBezTo>
                    <a:cubicBezTo>
                      <a:pt x="466" y="1082"/>
                      <a:pt x="462" y="1091"/>
                      <a:pt x="456" y="1100"/>
                    </a:cubicBezTo>
                    <a:cubicBezTo>
                      <a:pt x="453" y="1103"/>
                      <a:pt x="449" y="1106"/>
                      <a:pt x="445" y="1109"/>
                    </a:cubicBezTo>
                    <a:cubicBezTo>
                      <a:pt x="439" y="1114"/>
                      <a:pt x="438" y="1118"/>
                      <a:pt x="444" y="1123"/>
                    </a:cubicBezTo>
                    <a:cubicBezTo>
                      <a:pt x="447" y="1126"/>
                      <a:pt x="449" y="1128"/>
                      <a:pt x="452" y="1130"/>
                    </a:cubicBezTo>
                    <a:cubicBezTo>
                      <a:pt x="466" y="1140"/>
                      <a:pt x="468" y="1165"/>
                      <a:pt x="458" y="1178"/>
                    </a:cubicBezTo>
                    <a:cubicBezTo>
                      <a:pt x="457" y="1178"/>
                      <a:pt x="457" y="1179"/>
                      <a:pt x="456" y="1179"/>
                    </a:cubicBezTo>
                    <a:cubicBezTo>
                      <a:pt x="448" y="1184"/>
                      <a:pt x="448" y="1191"/>
                      <a:pt x="447" y="1199"/>
                    </a:cubicBezTo>
                    <a:cubicBezTo>
                      <a:pt x="446" y="1220"/>
                      <a:pt x="455" y="1237"/>
                      <a:pt x="465" y="1255"/>
                    </a:cubicBezTo>
                    <a:cubicBezTo>
                      <a:pt x="478" y="1278"/>
                      <a:pt x="496" y="1296"/>
                      <a:pt x="518" y="1310"/>
                    </a:cubicBezTo>
                    <a:cubicBezTo>
                      <a:pt x="542" y="1325"/>
                      <a:pt x="560" y="1345"/>
                      <a:pt x="579" y="1364"/>
                    </a:cubicBezTo>
                    <a:cubicBezTo>
                      <a:pt x="600" y="1385"/>
                      <a:pt x="616" y="1409"/>
                      <a:pt x="629" y="1434"/>
                    </a:cubicBezTo>
                    <a:cubicBezTo>
                      <a:pt x="642" y="1458"/>
                      <a:pt x="652" y="1484"/>
                      <a:pt x="661" y="1510"/>
                    </a:cubicBezTo>
                    <a:cubicBezTo>
                      <a:pt x="669" y="1533"/>
                      <a:pt x="674" y="1557"/>
                      <a:pt x="678" y="1581"/>
                    </a:cubicBezTo>
                    <a:cubicBezTo>
                      <a:pt x="681" y="1601"/>
                      <a:pt x="680" y="1622"/>
                      <a:pt x="679" y="1643"/>
                    </a:cubicBezTo>
                    <a:cubicBezTo>
                      <a:pt x="678" y="1669"/>
                      <a:pt x="676" y="1694"/>
                      <a:pt x="673" y="1720"/>
                    </a:cubicBezTo>
                    <a:cubicBezTo>
                      <a:pt x="670" y="1743"/>
                      <a:pt x="667" y="1766"/>
                      <a:pt x="657" y="1787"/>
                    </a:cubicBezTo>
                    <a:cubicBezTo>
                      <a:pt x="646" y="1814"/>
                      <a:pt x="633" y="1840"/>
                      <a:pt x="615" y="1865"/>
                    </a:cubicBezTo>
                    <a:cubicBezTo>
                      <a:pt x="604" y="1879"/>
                      <a:pt x="595" y="1895"/>
                      <a:pt x="581" y="1908"/>
                    </a:cubicBezTo>
                    <a:cubicBezTo>
                      <a:pt x="567" y="1921"/>
                      <a:pt x="552" y="1932"/>
                      <a:pt x="536" y="1940"/>
                    </a:cubicBezTo>
                    <a:cubicBezTo>
                      <a:pt x="513" y="1951"/>
                      <a:pt x="491" y="1961"/>
                      <a:pt x="468" y="1969"/>
                    </a:cubicBezTo>
                    <a:cubicBezTo>
                      <a:pt x="446" y="1977"/>
                      <a:pt x="423" y="1982"/>
                      <a:pt x="400" y="1987"/>
                    </a:cubicBezTo>
                    <a:cubicBezTo>
                      <a:pt x="386" y="1990"/>
                      <a:pt x="372" y="1992"/>
                      <a:pt x="358" y="1994"/>
                    </a:cubicBezTo>
                    <a:cubicBezTo>
                      <a:pt x="355" y="1994"/>
                      <a:pt x="354" y="1996"/>
                      <a:pt x="351" y="1996"/>
                    </a:cubicBezTo>
                    <a:cubicBezTo>
                      <a:pt x="331" y="1996"/>
                      <a:pt x="331" y="1996"/>
                      <a:pt x="331" y="1996"/>
                    </a:cubicBezTo>
                    <a:cubicBezTo>
                      <a:pt x="325" y="1995"/>
                      <a:pt x="318" y="1992"/>
                      <a:pt x="312" y="1991"/>
                    </a:cubicBezTo>
                    <a:cubicBezTo>
                      <a:pt x="260" y="1985"/>
                      <a:pt x="210" y="1973"/>
                      <a:pt x="164" y="1948"/>
                    </a:cubicBezTo>
                    <a:cubicBezTo>
                      <a:pt x="149" y="1940"/>
                      <a:pt x="134" y="1932"/>
                      <a:pt x="120" y="1923"/>
                    </a:cubicBezTo>
                    <a:cubicBezTo>
                      <a:pt x="102" y="1912"/>
                      <a:pt x="88" y="1896"/>
                      <a:pt x="77" y="1879"/>
                    </a:cubicBezTo>
                    <a:cubicBezTo>
                      <a:pt x="62" y="1856"/>
                      <a:pt x="46" y="1833"/>
                      <a:pt x="34" y="1808"/>
                    </a:cubicBezTo>
                    <a:cubicBezTo>
                      <a:pt x="23" y="1784"/>
                      <a:pt x="15" y="1758"/>
                      <a:pt x="11" y="1731"/>
                    </a:cubicBezTo>
                    <a:cubicBezTo>
                      <a:pt x="4" y="1686"/>
                      <a:pt x="0" y="1640"/>
                      <a:pt x="3" y="1594"/>
                    </a:cubicBezTo>
                    <a:cubicBezTo>
                      <a:pt x="5" y="1575"/>
                      <a:pt x="10" y="1557"/>
                      <a:pt x="14" y="1538"/>
                    </a:cubicBezTo>
                    <a:cubicBezTo>
                      <a:pt x="21" y="1503"/>
                      <a:pt x="34" y="1470"/>
                      <a:pt x="50" y="1439"/>
                    </a:cubicBezTo>
                    <a:cubicBezTo>
                      <a:pt x="63" y="1414"/>
                      <a:pt x="78" y="1390"/>
                      <a:pt x="99" y="1370"/>
                    </a:cubicBezTo>
                    <a:cubicBezTo>
                      <a:pt x="114" y="1355"/>
                      <a:pt x="128" y="1339"/>
                      <a:pt x="144" y="1325"/>
                    </a:cubicBezTo>
                    <a:cubicBezTo>
                      <a:pt x="153" y="1316"/>
                      <a:pt x="165" y="1310"/>
                      <a:pt x="175" y="1303"/>
                    </a:cubicBezTo>
                    <a:cubicBezTo>
                      <a:pt x="193" y="1289"/>
                      <a:pt x="208" y="1273"/>
                      <a:pt x="218" y="1253"/>
                    </a:cubicBezTo>
                    <a:cubicBezTo>
                      <a:pt x="223" y="1244"/>
                      <a:pt x="228" y="1235"/>
                      <a:pt x="232" y="1226"/>
                    </a:cubicBezTo>
                    <a:cubicBezTo>
                      <a:pt x="237" y="1214"/>
                      <a:pt x="235" y="1201"/>
                      <a:pt x="235" y="1188"/>
                    </a:cubicBezTo>
                    <a:cubicBezTo>
                      <a:pt x="235" y="1186"/>
                      <a:pt x="232" y="1184"/>
                      <a:pt x="230" y="1182"/>
                    </a:cubicBezTo>
                    <a:cubicBezTo>
                      <a:pt x="214" y="1172"/>
                      <a:pt x="215" y="1141"/>
                      <a:pt x="230" y="1130"/>
                    </a:cubicBezTo>
                    <a:cubicBezTo>
                      <a:pt x="234" y="1127"/>
                      <a:pt x="237" y="1124"/>
                      <a:pt x="241" y="1120"/>
                    </a:cubicBezTo>
                    <a:cubicBezTo>
                      <a:pt x="244" y="1116"/>
                      <a:pt x="243" y="1113"/>
                      <a:pt x="239" y="1110"/>
                    </a:cubicBezTo>
                    <a:cubicBezTo>
                      <a:pt x="234" y="1107"/>
                      <a:pt x="230" y="1103"/>
                      <a:pt x="226" y="1099"/>
                    </a:cubicBezTo>
                    <a:cubicBezTo>
                      <a:pt x="216" y="1086"/>
                      <a:pt x="218" y="1070"/>
                      <a:pt x="230" y="1057"/>
                    </a:cubicBezTo>
                    <a:cubicBezTo>
                      <a:pt x="236" y="1052"/>
                      <a:pt x="242" y="1046"/>
                      <a:pt x="248" y="1040"/>
                    </a:cubicBezTo>
                    <a:cubicBezTo>
                      <a:pt x="252" y="1036"/>
                      <a:pt x="251" y="1032"/>
                      <a:pt x="246" y="1029"/>
                    </a:cubicBezTo>
                    <a:cubicBezTo>
                      <a:pt x="239" y="1024"/>
                      <a:pt x="233" y="1019"/>
                      <a:pt x="227" y="1013"/>
                    </a:cubicBezTo>
                    <a:cubicBezTo>
                      <a:pt x="214" y="998"/>
                      <a:pt x="216" y="986"/>
                      <a:pt x="227" y="971"/>
                    </a:cubicBezTo>
                    <a:cubicBezTo>
                      <a:pt x="237" y="959"/>
                      <a:pt x="251" y="949"/>
                      <a:pt x="263" y="938"/>
                    </a:cubicBezTo>
                    <a:cubicBezTo>
                      <a:pt x="275" y="929"/>
                      <a:pt x="287" y="921"/>
                      <a:pt x="299" y="912"/>
                    </a:cubicBezTo>
                    <a:cubicBezTo>
                      <a:pt x="302" y="910"/>
                      <a:pt x="305" y="909"/>
                      <a:pt x="308" y="908"/>
                    </a:cubicBezTo>
                    <a:cubicBezTo>
                      <a:pt x="309" y="907"/>
                      <a:pt x="311" y="905"/>
                      <a:pt x="311" y="904"/>
                    </a:cubicBezTo>
                    <a:cubicBezTo>
                      <a:pt x="311" y="890"/>
                      <a:pt x="311" y="877"/>
                      <a:pt x="311" y="864"/>
                    </a:cubicBezTo>
                    <a:cubicBezTo>
                      <a:pt x="310" y="840"/>
                      <a:pt x="309" y="815"/>
                      <a:pt x="309" y="791"/>
                    </a:cubicBezTo>
                    <a:cubicBezTo>
                      <a:pt x="310" y="747"/>
                      <a:pt x="310" y="702"/>
                      <a:pt x="311" y="658"/>
                    </a:cubicBezTo>
                    <a:cubicBezTo>
                      <a:pt x="311" y="637"/>
                      <a:pt x="311" y="617"/>
                      <a:pt x="311" y="597"/>
                    </a:cubicBezTo>
                    <a:cubicBezTo>
                      <a:pt x="311" y="570"/>
                      <a:pt x="311" y="543"/>
                      <a:pt x="310" y="516"/>
                    </a:cubicBezTo>
                    <a:cubicBezTo>
                      <a:pt x="310" y="503"/>
                      <a:pt x="310" y="489"/>
                      <a:pt x="310" y="476"/>
                    </a:cubicBezTo>
                    <a:cubicBezTo>
                      <a:pt x="310" y="439"/>
                      <a:pt x="311" y="401"/>
                      <a:pt x="311" y="364"/>
                    </a:cubicBezTo>
                    <a:cubicBezTo>
                      <a:pt x="311" y="330"/>
                      <a:pt x="311" y="296"/>
                      <a:pt x="310" y="262"/>
                    </a:cubicBezTo>
                    <a:cubicBezTo>
                      <a:pt x="310" y="252"/>
                      <a:pt x="307" y="243"/>
                      <a:pt x="307" y="233"/>
                    </a:cubicBezTo>
                    <a:cubicBezTo>
                      <a:pt x="306" y="214"/>
                      <a:pt x="305" y="194"/>
                      <a:pt x="306" y="175"/>
                    </a:cubicBezTo>
                    <a:cubicBezTo>
                      <a:pt x="306" y="160"/>
                      <a:pt x="307" y="144"/>
                      <a:pt x="308" y="129"/>
                    </a:cubicBezTo>
                    <a:cubicBezTo>
                      <a:pt x="309" y="95"/>
                      <a:pt x="310" y="62"/>
                      <a:pt x="311" y="28"/>
                    </a:cubicBezTo>
                    <a:cubicBezTo>
                      <a:pt x="311" y="19"/>
                      <a:pt x="311" y="9"/>
                      <a:pt x="310" y="0"/>
                    </a:cubicBezTo>
                    <a:cubicBezTo>
                      <a:pt x="318" y="0"/>
                      <a:pt x="318" y="0"/>
                      <a:pt x="318" y="0"/>
                    </a:cubicBezTo>
                    <a:cubicBezTo>
                      <a:pt x="318" y="19"/>
                      <a:pt x="319" y="38"/>
                      <a:pt x="319" y="58"/>
                    </a:cubicBezTo>
                    <a:cubicBezTo>
                      <a:pt x="319" y="58"/>
                      <a:pt x="320" y="58"/>
                      <a:pt x="321" y="58"/>
                    </a:cubicBezTo>
                    <a:cubicBezTo>
                      <a:pt x="323" y="55"/>
                      <a:pt x="325" y="51"/>
                      <a:pt x="328" y="49"/>
                    </a:cubicBezTo>
                    <a:cubicBezTo>
                      <a:pt x="331" y="46"/>
                      <a:pt x="332" y="41"/>
                      <a:pt x="339" y="43"/>
                    </a:cubicBezTo>
                    <a:cubicBezTo>
                      <a:pt x="331" y="51"/>
                      <a:pt x="331" y="62"/>
                      <a:pt x="319" y="67"/>
                    </a:cubicBezTo>
                    <a:cubicBezTo>
                      <a:pt x="319" y="74"/>
                      <a:pt x="318" y="83"/>
                      <a:pt x="318" y="91"/>
                    </a:cubicBezTo>
                    <a:cubicBezTo>
                      <a:pt x="318" y="126"/>
                      <a:pt x="318" y="161"/>
                      <a:pt x="318" y="196"/>
                    </a:cubicBezTo>
                    <a:cubicBezTo>
                      <a:pt x="318" y="221"/>
                      <a:pt x="320" y="246"/>
                      <a:pt x="321" y="270"/>
                    </a:cubicBezTo>
                    <a:cubicBezTo>
                      <a:pt x="321" y="274"/>
                      <a:pt x="321" y="278"/>
                      <a:pt x="321" y="282"/>
                    </a:cubicBezTo>
                    <a:cubicBezTo>
                      <a:pt x="325" y="279"/>
                      <a:pt x="329" y="276"/>
                      <a:pt x="332" y="273"/>
                    </a:cubicBezTo>
                    <a:cubicBezTo>
                      <a:pt x="333" y="274"/>
                      <a:pt x="333" y="275"/>
                      <a:pt x="334" y="275"/>
                    </a:cubicBezTo>
                    <a:cubicBezTo>
                      <a:pt x="331" y="280"/>
                      <a:pt x="328" y="285"/>
                      <a:pt x="324" y="290"/>
                    </a:cubicBezTo>
                    <a:cubicBezTo>
                      <a:pt x="324" y="291"/>
                      <a:pt x="323" y="292"/>
                      <a:pt x="323" y="294"/>
                    </a:cubicBezTo>
                    <a:cubicBezTo>
                      <a:pt x="322" y="320"/>
                      <a:pt x="321" y="346"/>
                      <a:pt x="321" y="372"/>
                    </a:cubicBezTo>
                    <a:cubicBezTo>
                      <a:pt x="320" y="414"/>
                      <a:pt x="318" y="455"/>
                      <a:pt x="318" y="497"/>
                    </a:cubicBezTo>
                    <a:cubicBezTo>
                      <a:pt x="318" y="557"/>
                      <a:pt x="319" y="616"/>
                      <a:pt x="320" y="676"/>
                    </a:cubicBezTo>
                    <a:cubicBezTo>
                      <a:pt x="320" y="710"/>
                      <a:pt x="319" y="743"/>
                      <a:pt x="320" y="777"/>
                    </a:cubicBezTo>
                    <a:cubicBezTo>
                      <a:pt x="320" y="807"/>
                      <a:pt x="321" y="838"/>
                      <a:pt x="322" y="869"/>
                    </a:cubicBezTo>
                    <a:cubicBezTo>
                      <a:pt x="322" y="881"/>
                      <a:pt x="322" y="894"/>
                      <a:pt x="322" y="906"/>
                    </a:cubicBezTo>
                    <a:cubicBezTo>
                      <a:pt x="360" y="906"/>
                      <a:pt x="360" y="906"/>
                      <a:pt x="360" y="906"/>
                    </a:cubicBezTo>
                    <a:cubicBezTo>
                      <a:pt x="360" y="903"/>
                      <a:pt x="360" y="900"/>
                      <a:pt x="360" y="897"/>
                    </a:cubicBezTo>
                    <a:cubicBezTo>
                      <a:pt x="361" y="872"/>
                      <a:pt x="363" y="847"/>
                      <a:pt x="363" y="822"/>
                    </a:cubicBezTo>
                    <a:cubicBezTo>
                      <a:pt x="363" y="795"/>
                      <a:pt x="362" y="769"/>
                      <a:pt x="362" y="743"/>
                    </a:cubicBezTo>
                    <a:cubicBezTo>
                      <a:pt x="362" y="714"/>
                      <a:pt x="362" y="686"/>
                      <a:pt x="362" y="657"/>
                    </a:cubicBezTo>
                    <a:cubicBezTo>
                      <a:pt x="363" y="632"/>
                      <a:pt x="364" y="607"/>
                      <a:pt x="364" y="582"/>
                    </a:cubicBezTo>
                    <a:cubicBezTo>
                      <a:pt x="364" y="531"/>
                      <a:pt x="364" y="481"/>
                      <a:pt x="363" y="430"/>
                    </a:cubicBezTo>
                    <a:cubicBezTo>
                      <a:pt x="363" y="404"/>
                      <a:pt x="361" y="378"/>
                      <a:pt x="361" y="351"/>
                    </a:cubicBezTo>
                    <a:cubicBezTo>
                      <a:pt x="360" y="331"/>
                      <a:pt x="360" y="310"/>
                      <a:pt x="361" y="290"/>
                    </a:cubicBezTo>
                    <a:cubicBezTo>
                      <a:pt x="361" y="276"/>
                      <a:pt x="364" y="263"/>
                      <a:pt x="364" y="249"/>
                    </a:cubicBezTo>
                    <a:cubicBezTo>
                      <a:pt x="365" y="193"/>
                      <a:pt x="364" y="137"/>
                      <a:pt x="364" y="80"/>
                    </a:cubicBezTo>
                    <a:cubicBezTo>
                      <a:pt x="364" y="73"/>
                      <a:pt x="363" y="66"/>
                      <a:pt x="363" y="58"/>
                    </a:cubicBezTo>
                    <a:cubicBezTo>
                      <a:pt x="363" y="39"/>
                      <a:pt x="364" y="19"/>
                      <a:pt x="364" y="0"/>
                    </a:cubicBezTo>
                    <a:lnTo>
                      <a:pt x="372" y="0"/>
                    </a:lnTo>
                    <a:close/>
                    <a:moveTo>
                      <a:pt x="246" y="1190"/>
                    </a:moveTo>
                    <a:cubicBezTo>
                      <a:pt x="246" y="1191"/>
                      <a:pt x="247" y="1194"/>
                      <a:pt x="247" y="1196"/>
                    </a:cubicBezTo>
                    <a:cubicBezTo>
                      <a:pt x="248" y="1207"/>
                      <a:pt x="250" y="1217"/>
                      <a:pt x="246" y="1227"/>
                    </a:cubicBezTo>
                    <a:cubicBezTo>
                      <a:pt x="240" y="1239"/>
                      <a:pt x="234" y="1252"/>
                      <a:pt x="228" y="1264"/>
                    </a:cubicBezTo>
                    <a:cubicBezTo>
                      <a:pt x="220" y="1281"/>
                      <a:pt x="207" y="1295"/>
                      <a:pt x="193" y="1306"/>
                    </a:cubicBezTo>
                    <a:cubicBezTo>
                      <a:pt x="177" y="1320"/>
                      <a:pt x="158" y="1331"/>
                      <a:pt x="142" y="1345"/>
                    </a:cubicBezTo>
                    <a:cubicBezTo>
                      <a:pt x="126" y="1358"/>
                      <a:pt x="111" y="1373"/>
                      <a:pt x="98" y="1388"/>
                    </a:cubicBezTo>
                    <a:cubicBezTo>
                      <a:pt x="75" y="1416"/>
                      <a:pt x="58" y="1447"/>
                      <a:pt x="45" y="1481"/>
                    </a:cubicBezTo>
                    <a:cubicBezTo>
                      <a:pt x="32" y="1516"/>
                      <a:pt x="22" y="1551"/>
                      <a:pt x="18" y="1588"/>
                    </a:cubicBezTo>
                    <a:cubicBezTo>
                      <a:pt x="15" y="1615"/>
                      <a:pt x="17" y="1641"/>
                      <a:pt x="17" y="1668"/>
                    </a:cubicBezTo>
                    <a:cubicBezTo>
                      <a:pt x="17" y="1673"/>
                      <a:pt x="18" y="1679"/>
                      <a:pt x="19" y="1684"/>
                    </a:cubicBezTo>
                    <a:cubicBezTo>
                      <a:pt x="21" y="1696"/>
                      <a:pt x="22" y="1709"/>
                      <a:pt x="25" y="1721"/>
                    </a:cubicBezTo>
                    <a:cubicBezTo>
                      <a:pt x="29" y="1740"/>
                      <a:pt x="31" y="1760"/>
                      <a:pt x="38" y="1778"/>
                    </a:cubicBezTo>
                    <a:cubicBezTo>
                      <a:pt x="48" y="1808"/>
                      <a:pt x="65" y="1835"/>
                      <a:pt x="83" y="1861"/>
                    </a:cubicBezTo>
                    <a:cubicBezTo>
                      <a:pt x="97" y="1881"/>
                      <a:pt x="111" y="1900"/>
                      <a:pt x="132" y="1913"/>
                    </a:cubicBezTo>
                    <a:cubicBezTo>
                      <a:pt x="146" y="1922"/>
                      <a:pt x="162" y="1929"/>
                      <a:pt x="178" y="1938"/>
                    </a:cubicBezTo>
                    <a:cubicBezTo>
                      <a:pt x="209" y="1955"/>
                      <a:pt x="243" y="1962"/>
                      <a:pt x="277" y="1969"/>
                    </a:cubicBezTo>
                    <a:cubicBezTo>
                      <a:pt x="298" y="1974"/>
                      <a:pt x="320" y="1974"/>
                      <a:pt x="340" y="1982"/>
                    </a:cubicBezTo>
                    <a:cubicBezTo>
                      <a:pt x="341" y="1982"/>
                      <a:pt x="342" y="1982"/>
                      <a:pt x="342" y="1982"/>
                    </a:cubicBezTo>
                    <a:cubicBezTo>
                      <a:pt x="359" y="1978"/>
                      <a:pt x="377" y="1975"/>
                      <a:pt x="394" y="1971"/>
                    </a:cubicBezTo>
                    <a:cubicBezTo>
                      <a:pt x="417" y="1966"/>
                      <a:pt x="441" y="1962"/>
                      <a:pt x="463" y="1954"/>
                    </a:cubicBezTo>
                    <a:cubicBezTo>
                      <a:pt x="486" y="1947"/>
                      <a:pt x="507" y="1937"/>
                      <a:pt x="528" y="1927"/>
                    </a:cubicBezTo>
                    <a:cubicBezTo>
                      <a:pt x="540" y="1921"/>
                      <a:pt x="551" y="1913"/>
                      <a:pt x="562" y="1904"/>
                    </a:cubicBezTo>
                    <a:cubicBezTo>
                      <a:pt x="577" y="1892"/>
                      <a:pt x="588" y="1877"/>
                      <a:pt x="599" y="1861"/>
                    </a:cubicBezTo>
                    <a:cubicBezTo>
                      <a:pt x="617" y="1836"/>
                      <a:pt x="632" y="1810"/>
                      <a:pt x="643" y="1783"/>
                    </a:cubicBezTo>
                    <a:cubicBezTo>
                      <a:pt x="655" y="1755"/>
                      <a:pt x="657" y="1726"/>
                      <a:pt x="661" y="1697"/>
                    </a:cubicBezTo>
                    <a:cubicBezTo>
                      <a:pt x="664" y="1682"/>
                      <a:pt x="664" y="1668"/>
                      <a:pt x="666" y="1653"/>
                    </a:cubicBezTo>
                    <a:cubicBezTo>
                      <a:pt x="668" y="1628"/>
                      <a:pt x="668" y="1602"/>
                      <a:pt x="664" y="1578"/>
                    </a:cubicBezTo>
                    <a:cubicBezTo>
                      <a:pt x="657" y="1543"/>
                      <a:pt x="648" y="1509"/>
                      <a:pt x="635" y="1475"/>
                    </a:cubicBezTo>
                    <a:cubicBezTo>
                      <a:pt x="621" y="1440"/>
                      <a:pt x="603" y="1408"/>
                      <a:pt x="578" y="1381"/>
                    </a:cubicBezTo>
                    <a:cubicBezTo>
                      <a:pt x="556" y="1357"/>
                      <a:pt x="533" y="1336"/>
                      <a:pt x="505" y="1319"/>
                    </a:cubicBezTo>
                    <a:cubicBezTo>
                      <a:pt x="497" y="1314"/>
                      <a:pt x="490" y="1307"/>
                      <a:pt x="483" y="1301"/>
                    </a:cubicBezTo>
                    <a:cubicBezTo>
                      <a:pt x="466" y="1285"/>
                      <a:pt x="454" y="1266"/>
                      <a:pt x="444" y="1245"/>
                    </a:cubicBezTo>
                    <a:cubicBezTo>
                      <a:pt x="437" y="1232"/>
                      <a:pt x="433" y="1219"/>
                      <a:pt x="435" y="1204"/>
                    </a:cubicBezTo>
                    <a:cubicBezTo>
                      <a:pt x="435" y="1199"/>
                      <a:pt x="436" y="1194"/>
                      <a:pt x="436" y="1189"/>
                    </a:cubicBezTo>
                    <a:cubicBezTo>
                      <a:pt x="417" y="1187"/>
                      <a:pt x="398" y="1184"/>
                      <a:pt x="379" y="1182"/>
                    </a:cubicBezTo>
                    <a:cubicBezTo>
                      <a:pt x="385" y="1201"/>
                      <a:pt x="391" y="1221"/>
                      <a:pt x="397" y="1240"/>
                    </a:cubicBezTo>
                    <a:cubicBezTo>
                      <a:pt x="406" y="1267"/>
                      <a:pt x="416" y="1293"/>
                      <a:pt x="423" y="1321"/>
                    </a:cubicBezTo>
                    <a:cubicBezTo>
                      <a:pt x="434" y="1360"/>
                      <a:pt x="442" y="1399"/>
                      <a:pt x="453" y="1438"/>
                    </a:cubicBezTo>
                    <a:cubicBezTo>
                      <a:pt x="460" y="1463"/>
                      <a:pt x="469" y="1488"/>
                      <a:pt x="477" y="1513"/>
                    </a:cubicBezTo>
                    <a:cubicBezTo>
                      <a:pt x="484" y="1532"/>
                      <a:pt x="491" y="1550"/>
                      <a:pt x="502" y="1567"/>
                    </a:cubicBezTo>
                    <a:cubicBezTo>
                      <a:pt x="509" y="1577"/>
                      <a:pt x="513" y="1590"/>
                      <a:pt x="517" y="1602"/>
                    </a:cubicBezTo>
                    <a:cubicBezTo>
                      <a:pt x="520" y="1608"/>
                      <a:pt x="515" y="1616"/>
                      <a:pt x="509" y="1617"/>
                    </a:cubicBezTo>
                    <a:cubicBezTo>
                      <a:pt x="501" y="1618"/>
                      <a:pt x="494" y="1613"/>
                      <a:pt x="495" y="1604"/>
                    </a:cubicBezTo>
                    <a:cubicBezTo>
                      <a:pt x="496" y="1595"/>
                      <a:pt x="492" y="1589"/>
                      <a:pt x="485" y="1584"/>
                    </a:cubicBezTo>
                    <a:cubicBezTo>
                      <a:pt x="481" y="1580"/>
                      <a:pt x="476" y="1576"/>
                      <a:pt x="472" y="1573"/>
                    </a:cubicBezTo>
                    <a:cubicBezTo>
                      <a:pt x="458" y="1563"/>
                      <a:pt x="443" y="1565"/>
                      <a:pt x="436" y="1581"/>
                    </a:cubicBezTo>
                    <a:cubicBezTo>
                      <a:pt x="435" y="1586"/>
                      <a:pt x="432" y="1590"/>
                      <a:pt x="430" y="1594"/>
                    </a:cubicBezTo>
                    <a:cubicBezTo>
                      <a:pt x="422" y="1607"/>
                      <a:pt x="412" y="1611"/>
                      <a:pt x="398" y="1603"/>
                    </a:cubicBezTo>
                    <a:cubicBezTo>
                      <a:pt x="391" y="1599"/>
                      <a:pt x="383" y="1594"/>
                      <a:pt x="376" y="1589"/>
                    </a:cubicBezTo>
                    <a:cubicBezTo>
                      <a:pt x="371" y="1586"/>
                      <a:pt x="368" y="1585"/>
                      <a:pt x="364" y="1589"/>
                    </a:cubicBezTo>
                    <a:cubicBezTo>
                      <a:pt x="362" y="1592"/>
                      <a:pt x="358" y="1594"/>
                      <a:pt x="354" y="1596"/>
                    </a:cubicBezTo>
                    <a:cubicBezTo>
                      <a:pt x="349" y="1600"/>
                      <a:pt x="343" y="1600"/>
                      <a:pt x="337" y="1597"/>
                    </a:cubicBezTo>
                    <a:cubicBezTo>
                      <a:pt x="332" y="1593"/>
                      <a:pt x="327" y="1590"/>
                      <a:pt x="322" y="1588"/>
                    </a:cubicBezTo>
                    <a:cubicBezTo>
                      <a:pt x="318" y="1586"/>
                      <a:pt x="315" y="1585"/>
                      <a:pt x="312" y="1589"/>
                    </a:cubicBezTo>
                    <a:cubicBezTo>
                      <a:pt x="305" y="1596"/>
                      <a:pt x="298" y="1603"/>
                      <a:pt x="291" y="1610"/>
                    </a:cubicBezTo>
                    <a:cubicBezTo>
                      <a:pt x="279" y="1623"/>
                      <a:pt x="267" y="1624"/>
                      <a:pt x="254" y="1611"/>
                    </a:cubicBezTo>
                    <a:cubicBezTo>
                      <a:pt x="247" y="1603"/>
                      <a:pt x="240" y="1595"/>
                      <a:pt x="232" y="1587"/>
                    </a:cubicBezTo>
                    <a:cubicBezTo>
                      <a:pt x="230" y="1585"/>
                      <a:pt x="228" y="1583"/>
                      <a:pt x="225" y="1583"/>
                    </a:cubicBezTo>
                    <a:cubicBezTo>
                      <a:pt x="218" y="1581"/>
                      <a:pt x="199" y="1592"/>
                      <a:pt x="196" y="1598"/>
                    </a:cubicBezTo>
                    <a:cubicBezTo>
                      <a:pt x="195" y="1599"/>
                      <a:pt x="195" y="1599"/>
                      <a:pt x="195" y="1600"/>
                    </a:cubicBezTo>
                    <a:cubicBezTo>
                      <a:pt x="195" y="1610"/>
                      <a:pt x="188" y="1615"/>
                      <a:pt x="181" y="1618"/>
                    </a:cubicBezTo>
                    <a:cubicBezTo>
                      <a:pt x="178" y="1620"/>
                      <a:pt x="172" y="1619"/>
                      <a:pt x="170" y="1617"/>
                    </a:cubicBezTo>
                    <a:cubicBezTo>
                      <a:pt x="168" y="1616"/>
                      <a:pt x="167" y="1610"/>
                      <a:pt x="168" y="1607"/>
                    </a:cubicBezTo>
                    <a:cubicBezTo>
                      <a:pt x="169" y="1603"/>
                      <a:pt x="170" y="1599"/>
                      <a:pt x="173" y="1596"/>
                    </a:cubicBezTo>
                    <a:cubicBezTo>
                      <a:pt x="175" y="1593"/>
                      <a:pt x="178" y="1591"/>
                      <a:pt x="181" y="1589"/>
                    </a:cubicBezTo>
                    <a:cubicBezTo>
                      <a:pt x="183" y="1587"/>
                      <a:pt x="186" y="1586"/>
                      <a:pt x="186" y="1584"/>
                    </a:cubicBezTo>
                    <a:cubicBezTo>
                      <a:pt x="201" y="1543"/>
                      <a:pt x="217" y="1502"/>
                      <a:pt x="231" y="1461"/>
                    </a:cubicBezTo>
                    <a:cubicBezTo>
                      <a:pt x="244" y="1421"/>
                      <a:pt x="257" y="1382"/>
                      <a:pt x="269" y="1342"/>
                    </a:cubicBezTo>
                    <a:cubicBezTo>
                      <a:pt x="279" y="1306"/>
                      <a:pt x="287" y="1269"/>
                      <a:pt x="296" y="1233"/>
                    </a:cubicBezTo>
                    <a:cubicBezTo>
                      <a:pt x="301" y="1216"/>
                      <a:pt x="307" y="1199"/>
                      <a:pt x="312" y="1180"/>
                    </a:cubicBezTo>
                    <a:cubicBezTo>
                      <a:pt x="290" y="1183"/>
                      <a:pt x="269" y="1186"/>
                      <a:pt x="246" y="1190"/>
                    </a:cubicBezTo>
                    <a:moveTo>
                      <a:pt x="192" y="1588"/>
                    </a:moveTo>
                    <a:cubicBezTo>
                      <a:pt x="192" y="1588"/>
                      <a:pt x="192" y="1588"/>
                      <a:pt x="193" y="1589"/>
                    </a:cubicBezTo>
                    <a:cubicBezTo>
                      <a:pt x="197" y="1586"/>
                      <a:pt x="200" y="1583"/>
                      <a:pt x="205" y="1580"/>
                    </a:cubicBezTo>
                    <a:cubicBezTo>
                      <a:pt x="215" y="1574"/>
                      <a:pt x="227" y="1571"/>
                      <a:pt x="239" y="1581"/>
                    </a:cubicBezTo>
                    <a:cubicBezTo>
                      <a:pt x="247" y="1588"/>
                      <a:pt x="255" y="1595"/>
                      <a:pt x="263" y="1603"/>
                    </a:cubicBezTo>
                    <a:cubicBezTo>
                      <a:pt x="270" y="1609"/>
                      <a:pt x="274" y="1609"/>
                      <a:pt x="280" y="1602"/>
                    </a:cubicBezTo>
                    <a:cubicBezTo>
                      <a:pt x="285" y="1597"/>
                      <a:pt x="290" y="1591"/>
                      <a:pt x="295" y="1586"/>
                    </a:cubicBezTo>
                    <a:cubicBezTo>
                      <a:pt x="306" y="1575"/>
                      <a:pt x="317" y="1574"/>
                      <a:pt x="330" y="1580"/>
                    </a:cubicBezTo>
                    <a:cubicBezTo>
                      <a:pt x="332" y="1581"/>
                      <a:pt x="335" y="1582"/>
                      <a:pt x="337" y="1584"/>
                    </a:cubicBezTo>
                    <a:cubicBezTo>
                      <a:pt x="344" y="1590"/>
                      <a:pt x="351" y="1589"/>
                      <a:pt x="358" y="1583"/>
                    </a:cubicBezTo>
                    <a:cubicBezTo>
                      <a:pt x="358" y="1582"/>
                      <a:pt x="359" y="1582"/>
                      <a:pt x="359" y="1582"/>
                    </a:cubicBezTo>
                    <a:cubicBezTo>
                      <a:pt x="367" y="1577"/>
                      <a:pt x="371" y="1577"/>
                      <a:pt x="379" y="1581"/>
                    </a:cubicBezTo>
                    <a:cubicBezTo>
                      <a:pt x="387" y="1586"/>
                      <a:pt x="394" y="1591"/>
                      <a:pt x="402" y="1595"/>
                    </a:cubicBezTo>
                    <a:cubicBezTo>
                      <a:pt x="410" y="1599"/>
                      <a:pt x="415" y="1597"/>
                      <a:pt x="420" y="1590"/>
                    </a:cubicBezTo>
                    <a:cubicBezTo>
                      <a:pt x="423" y="1585"/>
                      <a:pt x="427" y="1579"/>
                      <a:pt x="430" y="1573"/>
                    </a:cubicBezTo>
                    <a:cubicBezTo>
                      <a:pt x="434" y="1567"/>
                      <a:pt x="439" y="1563"/>
                      <a:pt x="446" y="1561"/>
                    </a:cubicBezTo>
                    <a:cubicBezTo>
                      <a:pt x="457" y="1558"/>
                      <a:pt x="467" y="1560"/>
                      <a:pt x="476" y="1567"/>
                    </a:cubicBezTo>
                    <a:cubicBezTo>
                      <a:pt x="483" y="1572"/>
                      <a:pt x="489" y="1577"/>
                      <a:pt x="496" y="1582"/>
                    </a:cubicBezTo>
                    <a:cubicBezTo>
                      <a:pt x="495" y="1579"/>
                      <a:pt x="494" y="1577"/>
                      <a:pt x="493" y="1574"/>
                    </a:cubicBezTo>
                    <a:cubicBezTo>
                      <a:pt x="483" y="1558"/>
                      <a:pt x="474" y="1542"/>
                      <a:pt x="469" y="1524"/>
                    </a:cubicBezTo>
                    <a:cubicBezTo>
                      <a:pt x="460" y="1496"/>
                      <a:pt x="449" y="1467"/>
                      <a:pt x="441" y="1439"/>
                    </a:cubicBezTo>
                    <a:cubicBezTo>
                      <a:pt x="435" y="1417"/>
                      <a:pt x="432" y="1395"/>
                      <a:pt x="426" y="1374"/>
                    </a:cubicBezTo>
                    <a:cubicBezTo>
                      <a:pt x="416" y="1337"/>
                      <a:pt x="404" y="1300"/>
                      <a:pt x="393" y="1262"/>
                    </a:cubicBezTo>
                    <a:cubicBezTo>
                      <a:pt x="386" y="1237"/>
                      <a:pt x="379" y="1211"/>
                      <a:pt x="372" y="1186"/>
                    </a:cubicBezTo>
                    <a:cubicBezTo>
                      <a:pt x="372" y="1184"/>
                      <a:pt x="370" y="1182"/>
                      <a:pt x="368" y="1182"/>
                    </a:cubicBezTo>
                    <a:cubicBezTo>
                      <a:pt x="355" y="1180"/>
                      <a:pt x="341" y="1180"/>
                      <a:pt x="327" y="1179"/>
                    </a:cubicBezTo>
                    <a:cubicBezTo>
                      <a:pt x="323" y="1179"/>
                      <a:pt x="321" y="1180"/>
                      <a:pt x="320" y="1184"/>
                    </a:cubicBezTo>
                    <a:cubicBezTo>
                      <a:pt x="312" y="1215"/>
                      <a:pt x="304" y="1246"/>
                      <a:pt x="296" y="1277"/>
                    </a:cubicBezTo>
                    <a:cubicBezTo>
                      <a:pt x="288" y="1310"/>
                      <a:pt x="281" y="1343"/>
                      <a:pt x="272" y="1376"/>
                    </a:cubicBezTo>
                    <a:cubicBezTo>
                      <a:pt x="255" y="1439"/>
                      <a:pt x="227" y="1498"/>
                      <a:pt x="204" y="1559"/>
                    </a:cubicBezTo>
                    <a:cubicBezTo>
                      <a:pt x="200" y="1569"/>
                      <a:pt x="196" y="1578"/>
                      <a:pt x="192" y="1588"/>
                    </a:cubicBezTo>
                    <a:moveTo>
                      <a:pt x="442" y="973"/>
                    </a:moveTo>
                    <a:cubicBezTo>
                      <a:pt x="426" y="959"/>
                      <a:pt x="414" y="943"/>
                      <a:pt x="395" y="933"/>
                    </a:cubicBezTo>
                    <a:cubicBezTo>
                      <a:pt x="388" y="929"/>
                      <a:pt x="382" y="923"/>
                      <a:pt x="375" y="919"/>
                    </a:cubicBezTo>
                    <a:cubicBezTo>
                      <a:pt x="372" y="917"/>
                      <a:pt x="368" y="917"/>
                      <a:pt x="365" y="917"/>
                    </a:cubicBezTo>
                    <a:cubicBezTo>
                      <a:pt x="349" y="917"/>
                      <a:pt x="333" y="917"/>
                      <a:pt x="318" y="917"/>
                    </a:cubicBezTo>
                    <a:cubicBezTo>
                      <a:pt x="314" y="917"/>
                      <a:pt x="311" y="917"/>
                      <a:pt x="308" y="918"/>
                    </a:cubicBezTo>
                    <a:cubicBezTo>
                      <a:pt x="296" y="926"/>
                      <a:pt x="283" y="934"/>
                      <a:pt x="272" y="943"/>
                    </a:cubicBezTo>
                    <a:cubicBezTo>
                      <a:pt x="261" y="952"/>
                      <a:pt x="251" y="963"/>
                      <a:pt x="241" y="972"/>
                    </a:cubicBezTo>
                    <a:cubicBezTo>
                      <a:pt x="260" y="968"/>
                      <a:pt x="278" y="963"/>
                      <a:pt x="297" y="959"/>
                    </a:cubicBezTo>
                    <a:cubicBezTo>
                      <a:pt x="319" y="954"/>
                      <a:pt x="341" y="955"/>
                      <a:pt x="364" y="955"/>
                    </a:cubicBezTo>
                    <a:cubicBezTo>
                      <a:pt x="369" y="955"/>
                      <a:pt x="374" y="957"/>
                      <a:pt x="379" y="958"/>
                    </a:cubicBezTo>
                    <a:cubicBezTo>
                      <a:pt x="379" y="959"/>
                      <a:pt x="379" y="960"/>
                      <a:pt x="379" y="960"/>
                    </a:cubicBezTo>
                    <a:cubicBezTo>
                      <a:pt x="377" y="961"/>
                      <a:pt x="375" y="961"/>
                      <a:pt x="373" y="961"/>
                    </a:cubicBezTo>
                    <a:cubicBezTo>
                      <a:pt x="352" y="962"/>
                      <a:pt x="332" y="962"/>
                      <a:pt x="311" y="963"/>
                    </a:cubicBezTo>
                    <a:cubicBezTo>
                      <a:pt x="301" y="963"/>
                      <a:pt x="290" y="964"/>
                      <a:pt x="281" y="966"/>
                    </a:cubicBezTo>
                    <a:cubicBezTo>
                      <a:pt x="267" y="971"/>
                      <a:pt x="254" y="977"/>
                      <a:pt x="241" y="983"/>
                    </a:cubicBezTo>
                    <a:cubicBezTo>
                      <a:pt x="232" y="987"/>
                      <a:pt x="230" y="994"/>
                      <a:pt x="237" y="1002"/>
                    </a:cubicBezTo>
                    <a:cubicBezTo>
                      <a:pt x="242" y="1008"/>
                      <a:pt x="249" y="1013"/>
                      <a:pt x="255" y="1018"/>
                    </a:cubicBezTo>
                    <a:cubicBezTo>
                      <a:pt x="262" y="1023"/>
                      <a:pt x="268" y="1028"/>
                      <a:pt x="267" y="1038"/>
                    </a:cubicBezTo>
                    <a:cubicBezTo>
                      <a:pt x="279" y="1032"/>
                      <a:pt x="291" y="1028"/>
                      <a:pt x="304" y="1029"/>
                    </a:cubicBezTo>
                    <a:cubicBezTo>
                      <a:pt x="311" y="1029"/>
                      <a:pt x="317" y="1028"/>
                      <a:pt x="323" y="1027"/>
                    </a:cubicBezTo>
                    <a:cubicBezTo>
                      <a:pt x="331" y="1027"/>
                      <a:pt x="340" y="1026"/>
                      <a:pt x="348" y="1026"/>
                    </a:cubicBezTo>
                    <a:cubicBezTo>
                      <a:pt x="348" y="1027"/>
                      <a:pt x="348" y="1028"/>
                      <a:pt x="348" y="1029"/>
                    </a:cubicBezTo>
                    <a:cubicBezTo>
                      <a:pt x="341" y="1030"/>
                      <a:pt x="334" y="1030"/>
                      <a:pt x="327" y="1032"/>
                    </a:cubicBezTo>
                    <a:cubicBezTo>
                      <a:pt x="315" y="1034"/>
                      <a:pt x="303" y="1035"/>
                      <a:pt x="291" y="1039"/>
                    </a:cubicBezTo>
                    <a:cubicBezTo>
                      <a:pt x="271" y="1046"/>
                      <a:pt x="253" y="1057"/>
                      <a:pt x="237" y="1072"/>
                    </a:cubicBezTo>
                    <a:cubicBezTo>
                      <a:pt x="232" y="1076"/>
                      <a:pt x="230" y="1081"/>
                      <a:pt x="234" y="1086"/>
                    </a:cubicBezTo>
                    <a:cubicBezTo>
                      <a:pt x="238" y="1091"/>
                      <a:pt x="244" y="1095"/>
                      <a:pt x="248" y="1099"/>
                    </a:cubicBezTo>
                    <a:cubicBezTo>
                      <a:pt x="252" y="1103"/>
                      <a:pt x="256" y="1107"/>
                      <a:pt x="259" y="1111"/>
                    </a:cubicBezTo>
                    <a:cubicBezTo>
                      <a:pt x="261" y="1112"/>
                      <a:pt x="262" y="1114"/>
                      <a:pt x="264" y="1113"/>
                    </a:cubicBezTo>
                    <a:cubicBezTo>
                      <a:pt x="272" y="1113"/>
                      <a:pt x="281" y="1113"/>
                      <a:pt x="290" y="1111"/>
                    </a:cubicBezTo>
                    <a:cubicBezTo>
                      <a:pt x="306" y="1108"/>
                      <a:pt x="323" y="1107"/>
                      <a:pt x="339" y="1107"/>
                    </a:cubicBezTo>
                    <a:cubicBezTo>
                      <a:pt x="344" y="1107"/>
                      <a:pt x="349" y="1109"/>
                      <a:pt x="354" y="1109"/>
                    </a:cubicBezTo>
                    <a:cubicBezTo>
                      <a:pt x="354" y="1110"/>
                      <a:pt x="354" y="1110"/>
                      <a:pt x="354" y="1111"/>
                    </a:cubicBezTo>
                    <a:cubicBezTo>
                      <a:pt x="334" y="1113"/>
                      <a:pt x="314" y="1114"/>
                      <a:pt x="294" y="1116"/>
                    </a:cubicBezTo>
                    <a:cubicBezTo>
                      <a:pt x="282" y="1117"/>
                      <a:pt x="270" y="1117"/>
                      <a:pt x="259" y="1125"/>
                    </a:cubicBezTo>
                    <a:cubicBezTo>
                      <a:pt x="255" y="1129"/>
                      <a:pt x="252" y="1133"/>
                      <a:pt x="248" y="1136"/>
                    </a:cubicBezTo>
                    <a:cubicBezTo>
                      <a:pt x="234" y="1145"/>
                      <a:pt x="230" y="1159"/>
                      <a:pt x="237" y="1174"/>
                    </a:cubicBezTo>
                    <a:cubicBezTo>
                      <a:pt x="237" y="1175"/>
                      <a:pt x="240" y="1176"/>
                      <a:pt x="241" y="1176"/>
                    </a:cubicBezTo>
                    <a:cubicBezTo>
                      <a:pt x="250" y="1176"/>
                      <a:pt x="258" y="1176"/>
                      <a:pt x="267" y="1175"/>
                    </a:cubicBezTo>
                    <a:cubicBezTo>
                      <a:pt x="277" y="1173"/>
                      <a:pt x="287" y="1171"/>
                      <a:pt x="297" y="1170"/>
                    </a:cubicBezTo>
                    <a:cubicBezTo>
                      <a:pt x="321" y="1169"/>
                      <a:pt x="346" y="1169"/>
                      <a:pt x="371" y="1169"/>
                    </a:cubicBezTo>
                    <a:cubicBezTo>
                      <a:pt x="373" y="1169"/>
                      <a:pt x="375" y="1169"/>
                      <a:pt x="376" y="1169"/>
                    </a:cubicBezTo>
                    <a:cubicBezTo>
                      <a:pt x="387" y="1171"/>
                      <a:pt x="398" y="1173"/>
                      <a:pt x="410" y="1174"/>
                    </a:cubicBezTo>
                    <a:cubicBezTo>
                      <a:pt x="418" y="1175"/>
                      <a:pt x="427" y="1175"/>
                      <a:pt x="436" y="1176"/>
                    </a:cubicBezTo>
                    <a:cubicBezTo>
                      <a:pt x="444" y="1177"/>
                      <a:pt x="445" y="1177"/>
                      <a:pt x="447" y="1169"/>
                    </a:cubicBezTo>
                    <a:cubicBezTo>
                      <a:pt x="451" y="1152"/>
                      <a:pt x="448" y="1145"/>
                      <a:pt x="434" y="1135"/>
                    </a:cubicBezTo>
                    <a:cubicBezTo>
                      <a:pt x="432" y="1134"/>
                      <a:pt x="430" y="1133"/>
                      <a:pt x="429" y="1132"/>
                    </a:cubicBezTo>
                    <a:cubicBezTo>
                      <a:pt x="423" y="1123"/>
                      <a:pt x="413" y="1120"/>
                      <a:pt x="403" y="1117"/>
                    </a:cubicBezTo>
                    <a:cubicBezTo>
                      <a:pt x="398" y="1116"/>
                      <a:pt x="394" y="1114"/>
                      <a:pt x="389" y="1113"/>
                    </a:cubicBezTo>
                    <a:cubicBezTo>
                      <a:pt x="389" y="1112"/>
                      <a:pt x="389" y="1111"/>
                      <a:pt x="389" y="1111"/>
                    </a:cubicBezTo>
                    <a:cubicBezTo>
                      <a:pt x="398" y="1111"/>
                      <a:pt x="407" y="1112"/>
                      <a:pt x="416" y="1113"/>
                    </a:cubicBezTo>
                    <a:cubicBezTo>
                      <a:pt x="419" y="1114"/>
                      <a:pt x="421" y="1114"/>
                      <a:pt x="423" y="1110"/>
                    </a:cubicBezTo>
                    <a:cubicBezTo>
                      <a:pt x="426" y="1106"/>
                      <a:pt x="430" y="1103"/>
                      <a:pt x="433" y="1100"/>
                    </a:cubicBezTo>
                    <a:cubicBezTo>
                      <a:pt x="437" y="1097"/>
                      <a:pt x="441" y="1095"/>
                      <a:pt x="444" y="1092"/>
                    </a:cubicBezTo>
                    <a:cubicBezTo>
                      <a:pt x="453" y="1084"/>
                      <a:pt x="452" y="1078"/>
                      <a:pt x="443" y="1069"/>
                    </a:cubicBezTo>
                    <a:cubicBezTo>
                      <a:pt x="423" y="1053"/>
                      <a:pt x="402" y="1041"/>
                      <a:pt x="377" y="1035"/>
                    </a:cubicBezTo>
                    <a:cubicBezTo>
                      <a:pt x="374" y="1034"/>
                      <a:pt x="370" y="1033"/>
                      <a:pt x="366" y="1032"/>
                    </a:cubicBezTo>
                    <a:cubicBezTo>
                      <a:pt x="366" y="1031"/>
                      <a:pt x="366" y="1030"/>
                      <a:pt x="366" y="1030"/>
                    </a:cubicBezTo>
                    <a:cubicBezTo>
                      <a:pt x="383" y="1027"/>
                      <a:pt x="400" y="1028"/>
                      <a:pt x="416" y="1038"/>
                    </a:cubicBezTo>
                    <a:cubicBezTo>
                      <a:pt x="415" y="1029"/>
                      <a:pt x="420" y="1023"/>
                      <a:pt x="427" y="1018"/>
                    </a:cubicBezTo>
                    <a:cubicBezTo>
                      <a:pt x="434" y="1013"/>
                      <a:pt x="440" y="1008"/>
                      <a:pt x="446" y="1001"/>
                    </a:cubicBezTo>
                    <a:cubicBezTo>
                      <a:pt x="452" y="995"/>
                      <a:pt x="450" y="987"/>
                      <a:pt x="442" y="983"/>
                    </a:cubicBezTo>
                    <a:cubicBezTo>
                      <a:pt x="430" y="978"/>
                      <a:pt x="417" y="973"/>
                      <a:pt x="405" y="967"/>
                    </a:cubicBezTo>
                    <a:cubicBezTo>
                      <a:pt x="403" y="966"/>
                      <a:pt x="400" y="965"/>
                      <a:pt x="397" y="964"/>
                    </a:cubicBezTo>
                    <a:cubicBezTo>
                      <a:pt x="398" y="963"/>
                      <a:pt x="398" y="962"/>
                      <a:pt x="398" y="961"/>
                    </a:cubicBezTo>
                    <a:cubicBezTo>
                      <a:pt x="413" y="965"/>
                      <a:pt x="427" y="969"/>
                      <a:pt x="442" y="97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3" name="Freeform 94">
                <a:extLst>
                  <a:ext uri="{FF2B5EF4-FFF2-40B4-BE49-F238E27FC236}">
                    <a16:creationId xmlns:a16="http://schemas.microsoft.com/office/drawing/2014/main" id="{60B28E29-C94D-4F63-B587-8F9C4886D215}"/>
                  </a:ext>
                </a:extLst>
              </p:cNvPr>
              <p:cNvSpPr/>
              <p:nvPr/>
            </p:nvSpPr>
            <p:spPr bwMode="auto">
              <a:xfrm>
                <a:off x="4297363" y="101600"/>
                <a:ext cx="38100" cy="46038"/>
              </a:xfrm>
              <a:custGeom>
                <a:avLst/>
                <a:gdLst>
                  <a:gd name="T0" fmla="*/ 14 w 14"/>
                  <a:gd name="T1" fmla="*/ 3 h 17"/>
                  <a:gd name="T2" fmla="*/ 8 w 14"/>
                  <a:gd name="T3" fmla="*/ 14 h 17"/>
                  <a:gd name="T4" fmla="*/ 4 w 14"/>
                  <a:gd name="T5" fmla="*/ 16 h 17"/>
                  <a:gd name="T6" fmla="*/ 0 w 14"/>
                  <a:gd name="T7" fmla="*/ 11 h 17"/>
                  <a:gd name="T8" fmla="*/ 8 w 14"/>
                  <a:gd name="T9" fmla="*/ 0 h 17"/>
                  <a:gd name="T10" fmla="*/ 14 w 14"/>
                  <a:gd name="T11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7">
                    <a:moveTo>
                      <a:pt x="14" y="3"/>
                    </a:moveTo>
                    <a:cubicBezTo>
                      <a:pt x="12" y="8"/>
                      <a:pt x="10" y="11"/>
                      <a:pt x="8" y="14"/>
                    </a:cubicBezTo>
                    <a:cubicBezTo>
                      <a:pt x="7" y="16"/>
                      <a:pt x="5" y="17"/>
                      <a:pt x="4" y="16"/>
                    </a:cubicBezTo>
                    <a:cubicBezTo>
                      <a:pt x="2" y="15"/>
                      <a:pt x="0" y="12"/>
                      <a:pt x="0" y="11"/>
                    </a:cubicBezTo>
                    <a:cubicBezTo>
                      <a:pt x="3" y="7"/>
                      <a:pt x="5" y="4"/>
                      <a:pt x="8" y="0"/>
                    </a:cubicBezTo>
                    <a:cubicBezTo>
                      <a:pt x="9" y="0"/>
                      <a:pt x="12" y="2"/>
                      <a:pt x="14" y="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4" name="Freeform 95">
                <a:extLst>
                  <a:ext uri="{FF2B5EF4-FFF2-40B4-BE49-F238E27FC236}">
                    <a16:creationId xmlns:a16="http://schemas.microsoft.com/office/drawing/2014/main" id="{632DCF94-6162-4365-B785-4CFD3022AC3D}"/>
                  </a:ext>
                </a:extLst>
              </p:cNvPr>
              <p:cNvSpPr/>
              <p:nvPr/>
            </p:nvSpPr>
            <p:spPr bwMode="auto">
              <a:xfrm>
                <a:off x="4300538" y="1431925"/>
                <a:ext cx="41275" cy="42863"/>
              </a:xfrm>
              <a:custGeom>
                <a:avLst/>
                <a:gdLst>
                  <a:gd name="T0" fmla="*/ 15 w 15"/>
                  <a:gd name="T1" fmla="*/ 0 h 16"/>
                  <a:gd name="T2" fmla="*/ 4 w 15"/>
                  <a:gd name="T3" fmla="*/ 16 h 16"/>
                  <a:gd name="T4" fmla="*/ 15 w 15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6">
                    <a:moveTo>
                      <a:pt x="15" y="0"/>
                    </a:moveTo>
                    <a:cubicBezTo>
                      <a:pt x="15" y="7"/>
                      <a:pt x="11" y="14"/>
                      <a:pt x="4" y="16"/>
                    </a:cubicBezTo>
                    <a:cubicBezTo>
                      <a:pt x="0" y="11"/>
                      <a:pt x="6" y="1"/>
                      <a:pt x="15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5" name="Freeform 96">
                <a:extLst>
                  <a:ext uri="{FF2B5EF4-FFF2-40B4-BE49-F238E27FC236}">
                    <a16:creationId xmlns:a16="http://schemas.microsoft.com/office/drawing/2014/main" id="{58C82C94-ACD6-4DB9-AFA2-F4607C9AF4C0}"/>
                  </a:ext>
                </a:extLst>
              </p:cNvPr>
              <p:cNvSpPr/>
              <p:nvPr/>
            </p:nvSpPr>
            <p:spPr bwMode="auto">
              <a:xfrm>
                <a:off x="4305301" y="3175"/>
                <a:ext cx="30163" cy="42863"/>
              </a:xfrm>
              <a:custGeom>
                <a:avLst/>
                <a:gdLst>
                  <a:gd name="T0" fmla="*/ 11 w 11"/>
                  <a:gd name="T1" fmla="*/ 2 h 16"/>
                  <a:gd name="T2" fmla="*/ 6 w 11"/>
                  <a:gd name="T3" fmla="*/ 13 h 16"/>
                  <a:gd name="T4" fmla="*/ 2 w 11"/>
                  <a:gd name="T5" fmla="*/ 16 h 16"/>
                  <a:gd name="T6" fmla="*/ 1 w 11"/>
                  <a:gd name="T7" fmla="*/ 11 h 16"/>
                  <a:gd name="T8" fmla="*/ 8 w 11"/>
                  <a:gd name="T9" fmla="*/ 0 h 16"/>
                  <a:gd name="T10" fmla="*/ 11 w 11"/>
                  <a:gd name="T11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6">
                    <a:moveTo>
                      <a:pt x="11" y="2"/>
                    </a:moveTo>
                    <a:cubicBezTo>
                      <a:pt x="9" y="6"/>
                      <a:pt x="8" y="10"/>
                      <a:pt x="6" y="13"/>
                    </a:cubicBezTo>
                    <a:cubicBezTo>
                      <a:pt x="5" y="15"/>
                      <a:pt x="3" y="15"/>
                      <a:pt x="2" y="16"/>
                    </a:cubicBezTo>
                    <a:cubicBezTo>
                      <a:pt x="1" y="14"/>
                      <a:pt x="0" y="12"/>
                      <a:pt x="1" y="11"/>
                    </a:cubicBezTo>
                    <a:cubicBezTo>
                      <a:pt x="3" y="7"/>
                      <a:pt x="5" y="4"/>
                      <a:pt x="8" y="0"/>
                    </a:cubicBezTo>
                    <a:cubicBezTo>
                      <a:pt x="9" y="1"/>
                      <a:pt x="10" y="2"/>
                      <a:pt x="11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6" name="Freeform 97">
                <a:extLst>
                  <a:ext uri="{FF2B5EF4-FFF2-40B4-BE49-F238E27FC236}">
                    <a16:creationId xmlns:a16="http://schemas.microsoft.com/office/drawing/2014/main" id="{B4E5C458-9E63-4449-9210-28CDF8EBBFE2}"/>
                  </a:ext>
                </a:extLst>
              </p:cNvPr>
              <p:cNvSpPr/>
              <p:nvPr/>
            </p:nvSpPr>
            <p:spPr bwMode="auto">
              <a:xfrm>
                <a:off x="4303713" y="1393825"/>
                <a:ext cx="26988" cy="39688"/>
              </a:xfrm>
              <a:custGeom>
                <a:avLst/>
                <a:gdLst>
                  <a:gd name="T0" fmla="*/ 10 w 10"/>
                  <a:gd name="T1" fmla="*/ 2 h 15"/>
                  <a:gd name="T2" fmla="*/ 5 w 10"/>
                  <a:gd name="T3" fmla="*/ 14 h 15"/>
                  <a:gd name="T4" fmla="*/ 2 w 10"/>
                  <a:gd name="T5" fmla="*/ 15 h 15"/>
                  <a:gd name="T6" fmla="*/ 0 w 10"/>
                  <a:gd name="T7" fmla="*/ 12 h 15"/>
                  <a:gd name="T8" fmla="*/ 7 w 10"/>
                  <a:gd name="T9" fmla="*/ 0 h 15"/>
                  <a:gd name="T10" fmla="*/ 10 w 10"/>
                  <a:gd name="T11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5">
                    <a:moveTo>
                      <a:pt x="10" y="2"/>
                    </a:moveTo>
                    <a:cubicBezTo>
                      <a:pt x="8" y="6"/>
                      <a:pt x="7" y="10"/>
                      <a:pt x="5" y="14"/>
                    </a:cubicBezTo>
                    <a:cubicBezTo>
                      <a:pt x="4" y="14"/>
                      <a:pt x="2" y="15"/>
                      <a:pt x="2" y="15"/>
                    </a:cubicBezTo>
                    <a:cubicBezTo>
                      <a:pt x="1" y="14"/>
                      <a:pt x="0" y="12"/>
                      <a:pt x="0" y="12"/>
                    </a:cubicBezTo>
                    <a:cubicBezTo>
                      <a:pt x="2" y="8"/>
                      <a:pt x="4" y="4"/>
                      <a:pt x="7" y="0"/>
                    </a:cubicBezTo>
                    <a:cubicBezTo>
                      <a:pt x="8" y="1"/>
                      <a:pt x="9" y="1"/>
                      <a:pt x="10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7" name="Freeform 98">
                <a:extLst>
                  <a:ext uri="{FF2B5EF4-FFF2-40B4-BE49-F238E27FC236}">
                    <a16:creationId xmlns:a16="http://schemas.microsoft.com/office/drawing/2014/main" id="{10377F81-6812-4C0F-A4D7-1AD5C2DED5BF}"/>
                  </a:ext>
                </a:extLst>
              </p:cNvPr>
              <p:cNvSpPr/>
              <p:nvPr/>
            </p:nvSpPr>
            <p:spPr bwMode="auto">
              <a:xfrm>
                <a:off x="4300538" y="631825"/>
                <a:ext cx="19050" cy="33338"/>
              </a:xfrm>
              <a:custGeom>
                <a:avLst/>
                <a:gdLst>
                  <a:gd name="T0" fmla="*/ 7 w 7"/>
                  <a:gd name="T1" fmla="*/ 2 h 12"/>
                  <a:gd name="T2" fmla="*/ 3 w 7"/>
                  <a:gd name="T3" fmla="*/ 12 h 12"/>
                  <a:gd name="T4" fmla="*/ 0 w 7"/>
                  <a:gd name="T5" fmla="*/ 10 h 12"/>
                  <a:gd name="T6" fmla="*/ 5 w 7"/>
                  <a:gd name="T7" fmla="*/ 0 h 12"/>
                  <a:gd name="T8" fmla="*/ 7 w 7"/>
                  <a:gd name="T9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2">
                    <a:moveTo>
                      <a:pt x="7" y="2"/>
                    </a:moveTo>
                    <a:cubicBezTo>
                      <a:pt x="6" y="5"/>
                      <a:pt x="4" y="8"/>
                      <a:pt x="3" y="12"/>
                    </a:cubicBezTo>
                    <a:cubicBezTo>
                      <a:pt x="2" y="11"/>
                      <a:pt x="0" y="10"/>
                      <a:pt x="0" y="10"/>
                    </a:cubicBezTo>
                    <a:cubicBezTo>
                      <a:pt x="2" y="7"/>
                      <a:pt x="3" y="3"/>
                      <a:pt x="5" y="0"/>
                    </a:cubicBezTo>
                    <a:cubicBezTo>
                      <a:pt x="6" y="1"/>
                      <a:pt x="7" y="1"/>
                      <a:pt x="7" y="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8" name="Freeform 107">
                <a:extLst>
                  <a:ext uri="{FF2B5EF4-FFF2-40B4-BE49-F238E27FC236}">
                    <a16:creationId xmlns:a16="http://schemas.microsoft.com/office/drawing/2014/main" id="{A3924BC8-4670-45CA-AFB5-52C9AA18FA22}"/>
                  </a:ext>
                </a:extLst>
              </p:cNvPr>
              <p:cNvSpPr/>
              <p:nvPr/>
            </p:nvSpPr>
            <p:spPr bwMode="auto">
              <a:xfrm>
                <a:off x="4875213" y="3832225"/>
                <a:ext cx="246063" cy="514350"/>
              </a:xfrm>
              <a:custGeom>
                <a:avLst/>
                <a:gdLst>
                  <a:gd name="T0" fmla="*/ 50 w 91"/>
                  <a:gd name="T1" fmla="*/ 28 h 190"/>
                  <a:gd name="T2" fmla="*/ 48 w 91"/>
                  <a:gd name="T3" fmla="*/ 25 h 190"/>
                  <a:gd name="T4" fmla="*/ 15 w 91"/>
                  <a:gd name="T5" fmla="*/ 10 h 190"/>
                  <a:gd name="T6" fmla="*/ 7 w 91"/>
                  <a:gd name="T7" fmla="*/ 31 h 190"/>
                  <a:gd name="T8" fmla="*/ 21 w 91"/>
                  <a:gd name="T9" fmla="*/ 54 h 190"/>
                  <a:gd name="T10" fmla="*/ 41 w 91"/>
                  <a:gd name="T11" fmla="*/ 108 h 190"/>
                  <a:gd name="T12" fmla="*/ 39 w 91"/>
                  <a:gd name="T13" fmla="*/ 152 h 190"/>
                  <a:gd name="T14" fmla="*/ 39 w 91"/>
                  <a:gd name="T15" fmla="*/ 165 h 190"/>
                  <a:gd name="T16" fmla="*/ 57 w 91"/>
                  <a:gd name="T17" fmla="*/ 174 h 190"/>
                  <a:gd name="T18" fmla="*/ 79 w 91"/>
                  <a:gd name="T19" fmla="*/ 141 h 190"/>
                  <a:gd name="T20" fmla="*/ 73 w 91"/>
                  <a:gd name="T21" fmla="*/ 71 h 190"/>
                  <a:gd name="T22" fmla="*/ 62 w 91"/>
                  <a:gd name="T23" fmla="*/ 32 h 190"/>
                  <a:gd name="T24" fmla="*/ 61 w 91"/>
                  <a:gd name="T25" fmla="*/ 26 h 190"/>
                  <a:gd name="T26" fmla="*/ 64 w 91"/>
                  <a:gd name="T27" fmla="*/ 26 h 190"/>
                  <a:gd name="T28" fmla="*/ 70 w 91"/>
                  <a:gd name="T29" fmla="*/ 38 h 190"/>
                  <a:gd name="T30" fmla="*/ 87 w 91"/>
                  <a:gd name="T31" fmla="*/ 107 h 190"/>
                  <a:gd name="T32" fmla="*/ 77 w 91"/>
                  <a:gd name="T33" fmla="*/ 164 h 190"/>
                  <a:gd name="T34" fmla="*/ 61 w 91"/>
                  <a:gd name="T35" fmla="*/ 180 h 190"/>
                  <a:gd name="T36" fmla="*/ 29 w 91"/>
                  <a:gd name="T37" fmla="*/ 162 h 190"/>
                  <a:gd name="T38" fmla="*/ 31 w 91"/>
                  <a:gd name="T39" fmla="*/ 128 h 190"/>
                  <a:gd name="T40" fmla="*/ 26 w 91"/>
                  <a:gd name="T41" fmla="*/ 81 h 190"/>
                  <a:gd name="T42" fmla="*/ 12 w 91"/>
                  <a:gd name="T43" fmla="*/ 55 h 190"/>
                  <a:gd name="T44" fmla="*/ 0 w 91"/>
                  <a:gd name="T45" fmla="*/ 23 h 190"/>
                  <a:gd name="T46" fmla="*/ 8 w 91"/>
                  <a:gd name="T47" fmla="*/ 8 h 190"/>
                  <a:gd name="T48" fmla="*/ 46 w 91"/>
                  <a:gd name="T49" fmla="*/ 12 h 190"/>
                  <a:gd name="T50" fmla="*/ 50 w 91"/>
                  <a:gd name="T51" fmla="*/ 28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1" h="190">
                    <a:moveTo>
                      <a:pt x="50" y="28"/>
                    </a:moveTo>
                    <a:cubicBezTo>
                      <a:pt x="49" y="27"/>
                      <a:pt x="49" y="26"/>
                      <a:pt x="48" y="25"/>
                    </a:cubicBezTo>
                    <a:cubicBezTo>
                      <a:pt x="43" y="11"/>
                      <a:pt x="29" y="5"/>
                      <a:pt x="15" y="10"/>
                    </a:cubicBezTo>
                    <a:cubicBezTo>
                      <a:pt x="7" y="14"/>
                      <a:pt x="3" y="21"/>
                      <a:pt x="7" y="31"/>
                    </a:cubicBezTo>
                    <a:cubicBezTo>
                      <a:pt x="11" y="40"/>
                      <a:pt x="15" y="48"/>
                      <a:pt x="21" y="54"/>
                    </a:cubicBezTo>
                    <a:cubicBezTo>
                      <a:pt x="35" y="70"/>
                      <a:pt x="40" y="89"/>
                      <a:pt x="41" y="108"/>
                    </a:cubicBezTo>
                    <a:cubicBezTo>
                      <a:pt x="41" y="123"/>
                      <a:pt x="40" y="137"/>
                      <a:pt x="39" y="152"/>
                    </a:cubicBezTo>
                    <a:cubicBezTo>
                      <a:pt x="39" y="156"/>
                      <a:pt x="39" y="161"/>
                      <a:pt x="39" y="165"/>
                    </a:cubicBezTo>
                    <a:cubicBezTo>
                      <a:pt x="41" y="174"/>
                      <a:pt x="48" y="179"/>
                      <a:pt x="57" y="174"/>
                    </a:cubicBezTo>
                    <a:cubicBezTo>
                      <a:pt x="70" y="167"/>
                      <a:pt x="76" y="155"/>
                      <a:pt x="79" y="141"/>
                    </a:cubicBezTo>
                    <a:cubicBezTo>
                      <a:pt x="85" y="117"/>
                      <a:pt x="79" y="94"/>
                      <a:pt x="73" y="71"/>
                    </a:cubicBezTo>
                    <a:cubicBezTo>
                      <a:pt x="69" y="58"/>
                      <a:pt x="66" y="45"/>
                      <a:pt x="62" y="32"/>
                    </a:cubicBezTo>
                    <a:cubicBezTo>
                      <a:pt x="61" y="30"/>
                      <a:pt x="62" y="28"/>
                      <a:pt x="61" y="26"/>
                    </a:cubicBezTo>
                    <a:cubicBezTo>
                      <a:pt x="62" y="26"/>
                      <a:pt x="63" y="26"/>
                      <a:pt x="64" y="26"/>
                    </a:cubicBezTo>
                    <a:cubicBezTo>
                      <a:pt x="66" y="30"/>
                      <a:pt x="69" y="34"/>
                      <a:pt x="70" y="38"/>
                    </a:cubicBezTo>
                    <a:cubicBezTo>
                      <a:pt x="76" y="61"/>
                      <a:pt x="83" y="84"/>
                      <a:pt x="87" y="107"/>
                    </a:cubicBezTo>
                    <a:cubicBezTo>
                      <a:pt x="91" y="127"/>
                      <a:pt x="89" y="147"/>
                      <a:pt x="77" y="164"/>
                    </a:cubicBezTo>
                    <a:cubicBezTo>
                      <a:pt x="73" y="170"/>
                      <a:pt x="67" y="176"/>
                      <a:pt x="61" y="180"/>
                    </a:cubicBezTo>
                    <a:cubicBezTo>
                      <a:pt x="45" y="190"/>
                      <a:pt x="30" y="179"/>
                      <a:pt x="29" y="162"/>
                    </a:cubicBezTo>
                    <a:cubicBezTo>
                      <a:pt x="29" y="151"/>
                      <a:pt x="30" y="139"/>
                      <a:pt x="31" y="128"/>
                    </a:cubicBezTo>
                    <a:cubicBezTo>
                      <a:pt x="32" y="112"/>
                      <a:pt x="31" y="96"/>
                      <a:pt x="26" y="81"/>
                    </a:cubicBezTo>
                    <a:cubicBezTo>
                      <a:pt x="23" y="72"/>
                      <a:pt x="17" y="63"/>
                      <a:pt x="12" y="55"/>
                    </a:cubicBezTo>
                    <a:cubicBezTo>
                      <a:pt x="6" y="45"/>
                      <a:pt x="0" y="35"/>
                      <a:pt x="0" y="23"/>
                    </a:cubicBezTo>
                    <a:cubicBezTo>
                      <a:pt x="0" y="16"/>
                      <a:pt x="2" y="11"/>
                      <a:pt x="8" y="8"/>
                    </a:cubicBezTo>
                    <a:cubicBezTo>
                      <a:pt x="17" y="2"/>
                      <a:pt x="36" y="0"/>
                      <a:pt x="46" y="12"/>
                    </a:cubicBezTo>
                    <a:cubicBezTo>
                      <a:pt x="50" y="16"/>
                      <a:pt x="51" y="21"/>
                      <a:pt x="50" y="28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59" name="Freeform 108">
                <a:extLst>
                  <a:ext uri="{FF2B5EF4-FFF2-40B4-BE49-F238E27FC236}">
                    <a16:creationId xmlns:a16="http://schemas.microsoft.com/office/drawing/2014/main" id="{227D4927-4AE3-44AC-83B0-8C4F542A47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91076" y="4602163"/>
                <a:ext cx="249238" cy="314325"/>
              </a:xfrm>
              <a:custGeom>
                <a:avLst/>
                <a:gdLst>
                  <a:gd name="T0" fmla="*/ 61 w 92"/>
                  <a:gd name="T1" fmla="*/ 0 h 116"/>
                  <a:gd name="T2" fmla="*/ 71 w 92"/>
                  <a:gd name="T3" fmla="*/ 5 h 116"/>
                  <a:gd name="T4" fmla="*/ 78 w 92"/>
                  <a:gd name="T5" fmla="*/ 80 h 116"/>
                  <a:gd name="T6" fmla="*/ 55 w 92"/>
                  <a:gd name="T7" fmla="*/ 107 h 116"/>
                  <a:gd name="T8" fmla="*/ 18 w 92"/>
                  <a:gd name="T9" fmla="*/ 114 h 116"/>
                  <a:gd name="T10" fmla="*/ 6 w 92"/>
                  <a:gd name="T11" fmla="*/ 88 h 116"/>
                  <a:gd name="T12" fmla="*/ 19 w 92"/>
                  <a:gd name="T13" fmla="*/ 68 h 116"/>
                  <a:gd name="T14" fmla="*/ 43 w 92"/>
                  <a:gd name="T15" fmla="*/ 18 h 116"/>
                  <a:gd name="T16" fmla="*/ 61 w 92"/>
                  <a:gd name="T17" fmla="*/ 0 h 116"/>
                  <a:gd name="T18" fmla="*/ 81 w 92"/>
                  <a:gd name="T19" fmla="*/ 47 h 116"/>
                  <a:gd name="T20" fmla="*/ 74 w 92"/>
                  <a:gd name="T21" fmla="*/ 18 h 116"/>
                  <a:gd name="T22" fmla="*/ 62 w 92"/>
                  <a:gd name="T23" fmla="*/ 3 h 116"/>
                  <a:gd name="T24" fmla="*/ 49 w 92"/>
                  <a:gd name="T25" fmla="*/ 17 h 116"/>
                  <a:gd name="T26" fmla="*/ 48 w 92"/>
                  <a:gd name="T27" fmla="*/ 19 h 116"/>
                  <a:gd name="T28" fmla="*/ 21 w 92"/>
                  <a:gd name="T29" fmla="*/ 74 h 116"/>
                  <a:gd name="T30" fmla="*/ 11 w 92"/>
                  <a:gd name="T31" fmla="*/ 89 h 116"/>
                  <a:gd name="T32" fmla="*/ 21 w 92"/>
                  <a:gd name="T33" fmla="*/ 110 h 116"/>
                  <a:gd name="T34" fmla="*/ 59 w 92"/>
                  <a:gd name="T35" fmla="*/ 97 h 116"/>
                  <a:gd name="T36" fmla="*/ 81 w 92"/>
                  <a:gd name="T37" fmla="*/ 47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16">
                    <a:moveTo>
                      <a:pt x="61" y="0"/>
                    </a:moveTo>
                    <a:cubicBezTo>
                      <a:pt x="64" y="2"/>
                      <a:pt x="68" y="3"/>
                      <a:pt x="71" y="5"/>
                    </a:cubicBezTo>
                    <a:cubicBezTo>
                      <a:pt x="89" y="28"/>
                      <a:pt x="92" y="54"/>
                      <a:pt x="78" y="80"/>
                    </a:cubicBezTo>
                    <a:cubicBezTo>
                      <a:pt x="72" y="91"/>
                      <a:pt x="66" y="101"/>
                      <a:pt x="55" y="107"/>
                    </a:cubicBezTo>
                    <a:cubicBezTo>
                      <a:pt x="44" y="114"/>
                      <a:pt x="31" y="116"/>
                      <a:pt x="18" y="114"/>
                    </a:cubicBezTo>
                    <a:cubicBezTo>
                      <a:pt x="5" y="111"/>
                      <a:pt x="0" y="100"/>
                      <a:pt x="6" y="88"/>
                    </a:cubicBezTo>
                    <a:cubicBezTo>
                      <a:pt x="9" y="81"/>
                      <a:pt x="15" y="75"/>
                      <a:pt x="19" y="68"/>
                    </a:cubicBezTo>
                    <a:cubicBezTo>
                      <a:pt x="31" y="54"/>
                      <a:pt x="38" y="37"/>
                      <a:pt x="43" y="18"/>
                    </a:cubicBezTo>
                    <a:cubicBezTo>
                      <a:pt x="45" y="6"/>
                      <a:pt x="51" y="1"/>
                      <a:pt x="61" y="0"/>
                    </a:cubicBezTo>
                    <a:moveTo>
                      <a:pt x="81" y="47"/>
                    </a:moveTo>
                    <a:cubicBezTo>
                      <a:pt x="79" y="38"/>
                      <a:pt x="76" y="28"/>
                      <a:pt x="74" y="18"/>
                    </a:cubicBezTo>
                    <a:cubicBezTo>
                      <a:pt x="73" y="10"/>
                      <a:pt x="67" y="4"/>
                      <a:pt x="62" y="3"/>
                    </a:cubicBezTo>
                    <a:cubicBezTo>
                      <a:pt x="56" y="3"/>
                      <a:pt x="51" y="8"/>
                      <a:pt x="49" y="17"/>
                    </a:cubicBezTo>
                    <a:cubicBezTo>
                      <a:pt x="48" y="18"/>
                      <a:pt x="48" y="19"/>
                      <a:pt x="48" y="19"/>
                    </a:cubicBezTo>
                    <a:cubicBezTo>
                      <a:pt x="44" y="40"/>
                      <a:pt x="35" y="58"/>
                      <a:pt x="21" y="74"/>
                    </a:cubicBezTo>
                    <a:cubicBezTo>
                      <a:pt x="18" y="79"/>
                      <a:pt x="14" y="83"/>
                      <a:pt x="11" y="89"/>
                    </a:cubicBezTo>
                    <a:cubicBezTo>
                      <a:pt x="5" y="99"/>
                      <a:pt x="9" y="108"/>
                      <a:pt x="21" y="110"/>
                    </a:cubicBezTo>
                    <a:cubicBezTo>
                      <a:pt x="35" y="111"/>
                      <a:pt x="49" y="108"/>
                      <a:pt x="59" y="97"/>
                    </a:cubicBezTo>
                    <a:cubicBezTo>
                      <a:pt x="72" y="84"/>
                      <a:pt x="80" y="67"/>
                      <a:pt x="81" y="47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0" name="Freeform 109">
                <a:extLst>
                  <a:ext uri="{FF2B5EF4-FFF2-40B4-BE49-F238E27FC236}">
                    <a16:creationId xmlns:a16="http://schemas.microsoft.com/office/drawing/2014/main" id="{AA4F7456-97E5-41F5-976D-A4DE35790CF5}"/>
                  </a:ext>
                </a:extLst>
              </p:cNvPr>
              <p:cNvSpPr/>
              <p:nvPr/>
            </p:nvSpPr>
            <p:spPr bwMode="auto">
              <a:xfrm>
                <a:off x="4641851" y="3517900"/>
                <a:ext cx="195263" cy="230188"/>
              </a:xfrm>
              <a:custGeom>
                <a:avLst/>
                <a:gdLst>
                  <a:gd name="T0" fmla="*/ 58 w 72"/>
                  <a:gd name="T1" fmla="*/ 39 h 85"/>
                  <a:gd name="T2" fmla="*/ 46 w 72"/>
                  <a:gd name="T3" fmla="*/ 24 h 85"/>
                  <a:gd name="T4" fmla="*/ 15 w 72"/>
                  <a:gd name="T5" fmla="*/ 8 h 85"/>
                  <a:gd name="T6" fmla="*/ 8 w 72"/>
                  <a:gd name="T7" fmla="*/ 16 h 85"/>
                  <a:gd name="T8" fmla="*/ 43 w 72"/>
                  <a:gd name="T9" fmla="*/ 72 h 85"/>
                  <a:gd name="T10" fmla="*/ 52 w 72"/>
                  <a:gd name="T11" fmla="*/ 76 h 85"/>
                  <a:gd name="T12" fmla="*/ 66 w 72"/>
                  <a:gd name="T13" fmla="*/ 65 h 85"/>
                  <a:gd name="T14" fmla="*/ 65 w 72"/>
                  <a:gd name="T15" fmla="*/ 56 h 85"/>
                  <a:gd name="T16" fmla="*/ 67 w 72"/>
                  <a:gd name="T17" fmla="*/ 47 h 85"/>
                  <a:gd name="T18" fmla="*/ 70 w 72"/>
                  <a:gd name="T19" fmla="*/ 53 h 85"/>
                  <a:gd name="T20" fmla="*/ 71 w 72"/>
                  <a:gd name="T21" fmla="*/ 71 h 85"/>
                  <a:gd name="T22" fmla="*/ 51 w 72"/>
                  <a:gd name="T23" fmla="*/ 81 h 85"/>
                  <a:gd name="T24" fmla="*/ 5 w 72"/>
                  <a:gd name="T25" fmla="*/ 31 h 85"/>
                  <a:gd name="T26" fmla="*/ 2 w 72"/>
                  <a:gd name="T27" fmla="*/ 16 h 85"/>
                  <a:gd name="T28" fmla="*/ 10 w 72"/>
                  <a:gd name="T29" fmla="*/ 3 h 85"/>
                  <a:gd name="T30" fmla="*/ 58 w 72"/>
                  <a:gd name="T31" fmla="*/ 39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85">
                    <a:moveTo>
                      <a:pt x="58" y="39"/>
                    </a:moveTo>
                    <a:cubicBezTo>
                      <a:pt x="54" y="34"/>
                      <a:pt x="50" y="29"/>
                      <a:pt x="46" y="24"/>
                    </a:cubicBezTo>
                    <a:cubicBezTo>
                      <a:pt x="38" y="15"/>
                      <a:pt x="29" y="8"/>
                      <a:pt x="15" y="8"/>
                    </a:cubicBezTo>
                    <a:cubicBezTo>
                      <a:pt x="9" y="8"/>
                      <a:pt x="7" y="10"/>
                      <a:pt x="8" y="16"/>
                    </a:cubicBezTo>
                    <a:cubicBezTo>
                      <a:pt x="12" y="40"/>
                      <a:pt x="21" y="60"/>
                      <a:pt x="43" y="72"/>
                    </a:cubicBezTo>
                    <a:cubicBezTo>
                      <a:pt x="46" y="73"/>
                      <a:pt x="49" y="75"/>
                      <a:pt x="52" y="76"/>
                    </a:cubicBezTo>
                    <a:cubicBezTo>
                      <a:pt x="62" y="78"/>
                      <a:pt x="66" y="75"/>
                      <a:pt x="66" y="65"/>
                    </a:cubicBezTo>
                    <a:cubicBezTo>
                      <a:pt x="67" y="62"/>
                      <a:pt x="66" y="59"/>
                      <a:pt x="65" y="56"/>
                    </a:cubicBezTo>
                    <a:cubicBezTo>
                      <a:pt x="65" y="53"/>
                      <a:pt x="65" y="50"/>
                      <a:pt x="67" y="47"/>
                    </a:cubicBezTo>
                    <a:cubicBezTo>
                      <a:pt x="68" y="49"/>
                      <a:pt x="70" y="51"/>
                      <a:pt x="70" y="53"/>
                    </a:cubicBezTo>
                    <a:cubicBezTo>
                      <a:pt x="71" y="59"/>
                      <a:pt x="72" y="66"/>
                      <a:pt x="71" y="71"/>
                    </a:cubicBezTo>
                    <a:cubicBezTo>
                      <a:pt x="70" y="81"/>
                      <a:pt x="62" y="85"/>
                      <a:pt x="51" y="81"/>
                    </a:cubicBezTo>
                    <a:cubicBezTo>
                      <a:pt x="26" y="73"/>
                      <a:pt x="12" y="56"/>
                      <a:pt x="5" y="31"/>
                    </a:cubicBezTo>
                    <a:cubicBezTo>
                      <a:pt x="4" y="26"/>
                      <a:pt x="3" y="21"/>
                      <a:pt x="2" y="16"/>
                    </a:cubicBezTo>
                    <a:cubicBezTo>
                      <a:pt x="0" y="10"/>
                      <a:pt x="4" y="4"/>
                      <a:pt x="10" y="3"/>
                    </a:cubicBezTo>
                    <a:cubicBezTo>
                      <a:pt x="31" y="0"/>
                      <a:pt x="57" y="20"/>
                      <a:pt x="58" y="3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1" name="Freeform 110">
                <a:extLst>
                  <a:ext uri="{FF2B5EF4-FFF2-40B4-BE49-F238E27FC236}">
                    <a16:creationId xmlns:a16="http://schemas.microsoft.com/office/drawing/2014/main" id="{F278AE41-2AA5-404C-A2BE-B677D2237583}"/>
                  </a:ext>
                </a:extLst>
              </p:cNvPr>
              <p:cNvSpPr/>
              <p:nvPr/>
            </p:nvSpPr>
            <p:spPr bwMode="auto">
              <a:xfrm>
                <a:off x="4603751" y="4962525"/>
                <a:ext cx="125413" cy="115888"/>
              </a:xfrm>
              <a:custGeom>
                <a:avLst/>
                <a:gdLst>
                  <a:gd name="T0" fmla="*/ 5 w 46"/>
                  <a:gd name="T1" fmla="*/ 14 h 43"/>
                  <a:gd name="T2" fmla="*/ 22 w 46"/>
                  <a:gd name="T3" fmla="*/ 36 h 43"/>
                  <a:gd name="T4" fmla="*/ 37 w 46"/>
                  <a:gd name="T5" fmla="*/ 17 h 43"/>
                  <a:gd name="T6" fmla="*/ 14 w 46"/>
                  <a:gd name="T7" fmla="*/ 6 h 43"/>
                  <a:gd name="T8" fmla="*/ 36 w 46"/>
                  <a:gd name="T9" fmla="*/ 4 h 43"/>
                  <a:gd name="T10" fmla="*/ 39 w 46"/>
                  <a:gd name="T11" fmla="*/ 31 h 43"/>
                  <a:gd name="T12" fmla="*/ 13 w 46"/>
                  <a:gd name="T13" fmla="*/ 38 h 43"/>
                  <a:gd name="T14" fmla="*/ 5 w 46"/>
                  <a:gd name="T15" fmla="*/ 1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43">
                    <a:moveTo>
                      <a:pt x="5" y="14"/>
                    </a:moveTo>
                    <a:cubicBezTo>
                      <a:pt x="5" y="27"/>
                      <a:pt x="13" y="36"/>
                      <a:pt x="22" y="36"/>
                    </a:cubicBezTo>
                    <a:cubicBezTo>
                      <a:pt x="29" y="36"/>
                      <a:pt x="37" y="26"/>
                      <a:pt x="37" y="17"/>
                    </a:cubicBezTo>
                    <a:cubicBezTo>
                      <a:pt x="37" y="9"/>
                      <a:pt x="32" y="7"/>
                      <a:pt x="14" y="6"/>
                    </a:cubicBezTo>
                    <a:cubicBezTo>
                      <a:pt x="18" y="0"/>
                      <a:pt x="29" y="0"/>
                      <a:pt x="36" y="4"/>
                    </a:cubicBezTo>
                    <a:cubicBezTo>
                      <a:pt x="44" y="9"/>
                      <a:pt x="46" y="20"/>
                      <a:pt x="39" y="31"/>
                    </a:cubicBezTo>
                    <a:cubicBezTo>
                      <a:pt x="34" y="41"/>
                      <a:pt x="24" y="43"/>
                      <a:pt x="13" y="38"/>
                    </a:cubicBezTo>
                    <a:cubicBezTo>
                      <a:pt x="3" y="33"/>
                      <a:pt x="0" y="25"/>
                      <a:pt x="5" y="1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2" name="Freeform 111">
                <a:extLst>
                  <a:ext uri="{FF2B5EF4-FFF2-40B4-BE49-F238E27FC236}">
                    <a16:creationId xmlns:a16="http://schemas.microsoft.com/office/drawing/2014/main" id="{4FE8B830-3B53-4D62-9DEE-365B4FCE7B18}"/>
                  </a:ext>
                </a:extLst>
              </p:cNvPr>
              <p:cNvSpPr/>
              <p:nvPr/>
            </p:nvSpPr>
            <p:spPr bwMode="auto">
              <a:xfrm>
                <a:off x="3560763" y="4430713"/>
                <a:ext cx="53975" cy="106363"/>
              </a:xfrm>
              <a:custGeom>
                <a:avLst/>
                <a:gdLst>
                  <a:gd name="T0" fmla="*/ 0 w 20"/>
                  <a:gd name="T1" fmla="*/ 30 h 39"/>
                  <a:gd name="T2" fmla="*/ 12 w 20"/>
                  <a:gd name="T3" fmla="*/ 3 h 39"/>
                  <a:gd name="T4" fmla="*/ 17 w 20"/>
                  <a:gd name="T5" fmla="*/ 0 h 39"/>
                  <a:gd name="T6" fmla="*/ 20 w 20"/>
                  <a:gd name="T7" fmla="*/ 6 h 39"/>
                  <a:gd name="T8" fmla="*/ 10 w 20"/>
                  <a:gd name="T9" fmla="*/ 34 h 39"/>
                  <a:gd name="T10" fmla="*/ 4 w 20"/>
                  <a:gd name="T11" fmla="*/ 39 h 39"/>
                  <a:gd name="T12" fmla="*/ 0 w 20"/>
                  <a:gd name="T13" fmla="*/ 3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9">
                    <a:moveTo>
                      <a:pt x="0" y="30"/>
                    </a:moveTo>
                    <a:cubicBezTo>
                      <a:pt x="4" y="21"/>
                      <a:pt x="7" y="12"/>
                      <a:pt x="12" y="3"/>
                    </a:cubicBezTo>
                    <a:cubicBezTo>
                      <a:pt x="12" y="2"/>
                      <a:pt x="15" y="1"/>
                      <a:pt x="17" y="0"/>
                    </a:cubicBezTo>
                    <a:cubicBezTo>
                      <a:pt x="18" y="2"/>
                      <a:pt x="20" y="5"/>
                      <a:pt x="20" y="6"/>
                    </a:cubicBezTo>
                    <a:cubicBezTo>
                      <a:pt x="17" y="16"/>
                      <a:pt x="14" y="25"/>
                      <a:pt x="10" y="34"/>
                    </a:cubicBezTo>
                    <a:cubicBezTo>
                      <a:pt x="9" y="36"/>
                      <a:pt x="6" y="37"/>
                      <a:pt x="4" y="39"/>
                    </a:cubicBezTo>
                    <a:cubicBezTo>
                      <a:pt x="3" y="36"/>
                      <a:pt x="2" y="34"/>
                      <a:pt x="0" y="3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3" name="Freeform 112">
                <a:extLst>
                  <a:ext uri="{FF2B5EF4-FFF2-40B4-BE49-F238E27FC236}">
                    <a16:creationId xmlns:a16="http://schemas.microsoft.com/office/drawing/2014/main" id="{A8A73204-8A16-4E1E-BF98-1D2EC52BD9AD}"/>
                  </a:ext>
                </a:extLst>
              </p:cNvPr>
              <p:cNvSpPr/>
              <p:nvPr/>
            </p:nvSpPr>
            <p:spPr bwMode="auto">
              <a:xfrm>
                <a:off x="3576638" y="4502150"/>
                <a:ext cx="60325" cy="93663"/>
              </a:xfrm>
              <a:custGeom>
                <a:avLst/>
                <a:gdLst>
                  <a:gd name="T0" fmla="*/ 22 w 22"/>
                  <a:gd name="T1" fmla="*/ 0 h 35"/>
                  <a:gd name="T2" fmla="*/ 19 w 22"/>
                  <a:gd name="T3" fmla="*/ 16 h 35"/>
                  <a:gd name="T4" fmla="*/ 12 w 22"/>
                  <a:gd name="T5" fmla="*/ 32 h 35"/>
                  <a:gd name="T6" fmla="*/ 6 w 22"/>
                  <a:gd name="T7" fmla="*/ 35 h 35"/>
                  <a:gd name="T8" fmla="*/ 2 w 22"/>
                  <a:gd name="T9" fmla="*/ 31 h 35"/>
                  <a:gd name="T10" fmla="*/ 22 w 22"/>
                  <a:gd name="T1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5">
                    <a:moveTo>
                      <a:pt x="22" y="0"/>
                    </a:moveTo>
                    <a:cubicBezTo>
                      <a:pt x="21" y="6"/>
                      <a:pt x="20" y="11"/>
                      <a:pt x="19" y="16"/>
                    </a:cubicBezTo>
                    <a:cubicBezTo>
                      <a:pt x="17" y="21"/>
                      <a:pt x="15" y="27"/>
                      <a:pt x="12" y="32"/>
                    </a:cubicBezTo>
                    <a:cubicBezTo>
                      <a:pt x="11" y="34"/>
                      <a:pt x="8" y="35"/>
                      <a:pt x="6" y="35"/>
                    </a:cubicBezTo>
                    <a:cubicBezTo>
                      <a:pt x="5" y="35"/>
                      <a:pt x="2" y="32"/>
                      <a:pt x="2" y="31"/>
                    </a:cubicBezTo>
                    <a:cubicBezTo>
                      <a:pt x="0" y="22"/>
                      <a:pt x="11" y="4"/>
                      <a:pt x="22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4" name="Freeform 113">
                <a:extLst>
                  <a:ext uri="{FF2B5EF4-FFF2-40B4-BE49-F238E27FC236}">
                    <a16:creationId xmlns:a16="http://schemas.microsoft.com/office/drawing/2014/main" id="{B62014CE-D534-4551-A09A-04F2B5A1569E}"/>
                  </a:ext>
                </a:extLst>
              </p:cNvPr>
              <p:cNvSpPr/>
              <p:nvPr/>
            </p:nvSpPr>
            <p:spPr bwMode="auto">
              <a:xfrm>
                <a:off x="3814763" y="4886325"/>
                <a:ext cx="26988" cy="100013"/>
              </a:xfrm>
              <a:custGeom>
                <a:avLst/>
                <a:gdLst>
                  <a:gd name="T0" fmla="*/ 10 w 10"/>
                  <a:gd name="T1" fmla="*/ 10 h 37"/>
                  <a:gd name="T2" fmla="*/ 7 w 10"/>
                  <a:gd name="T3" fmla="*/ 32 h 37"/>
                  <a:gd name="T4" fmla="*/ 4 w 10"/>
                  <a:gd name="T5" fmla="*/ 37 h 37"/>
                  <a:gd name="T6" fmla="*/ 0 w 10"/>
                  <a:gd name="T7" fmla="*/ 33 h 37"/>
                  <a:gd name="T8" fmla="*/ 0 w 10"/>
                  <a:gd name="T9" fmla="*/ 20 h 37"/>
                  <a:gd name="T10" fmla="*/ 4 w 10"/>
                  <a:gd name="T11" fmla="*/ 5 h 37"/>
                  <a:gd name="T12" fmla="*/ 7 w 10"/>
                  <a:gd name="T13" fmla="*/ 0 h 37"/>
                  <a:gd name="T14" fmla="*/ 10 w 10"/>
                  <a:gd name="T15" fmla="*/ 6 h 37"/>
                  <a:gd name="T16" fmla="*/ 10 w 10"/>
                  <a:gd name="T17" fmla="*/ 1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37">
                    <a:moveTo>
                      <a:pt x="10" y="10"/>
                    </a:moveTo>
                    <a:cubicBezTo>
                      <a:pt x="9" y="17"/>
                      <a:pt x="9" y="25"/>
                      <a:pt x="7" y="32"/>
                    </a:cubicBezTo>
                    <a:cubicBezTo>
                      <a:pt x="7" y="34"/>
                      <a:pt x="5" y="35"/>
                      <a:pt x="4" y="37"/>
                    </a:cubicBezTo>
                    <a:cubicBezTo>
                      <a:pt x="3" y="36"/>
                      <a:pt x="0" y="34"/>
                      <a:pt x="0" y="33"/>
                    </a:cubicBezTo>
                    <a:cubicBezTo>
                      <a:pt x="0" y="29"/>
                      <a:pt x="0" y="24"/>
                      <a:pt x="0" y="20"/>
                    </a:cubicBezTo>
                    <a:cubicBezTo>
                      <a:pt x="1" y="15"/>
                      <a:pt x="2" y="10"/>
                      <a:pt x="4" y="5"/>
                    </a:cubicBezTo>
                    <a:cubicBezTo>
                      <a:pt x="4" y="3"/>
                      <a:pt x="6" y="2"/>
                      <a:pt x="7" y="0"/>
                    </a:cubicBezTo>
                    <a:cubicBezTo>
                      <a:pt x="8" y="2"/>
                      <a:pt x="9" y="4"/>
                      <a:pt x="10" y="6"/>
                    </a:cubicBezTo>
                    <a:cubicBezTo>
                      <a:pt x="10" y="7"/>
                      <a:pt x="10" y="8"/>
                      <a:pt x="10" y="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5" name="Freeform 114">
                <a:extLst>
                  <a:ext uri="{FF2B5EF4-FFF2-40B4-BE49-F238E27FC236}">
                    <a16:creationId xmlns:a16="http://schemas.microsoft.com/office/drawing/2014/main" id="{1A12420C-7781-4A77-8772-77A45CA0F686}"/>
                  </a:ext>
                </a:extLst>
              </p:cNvPr>
              <p:cNvSpPr/>
              <p:nvPr/>
            </p:nvSpPr>
            <p:spPr bwMode="auto">
              <a:xfrm>
                <a:off x="3595688" y="4572000"/>
                <a:ext cx="57150" cy="92075"/>
              </a:xfrm>
              <a:custGeom>
                <a:avLst/>
                <a:gdLst>
                  <a:gd name="T0" fmla="*/ 6 w 21"/>
                  <a:gd name="T1" fmla="*/ 34 h 34"/>
                  <a:gd name="T2" fmla="*/ 18 w 21"/>
                  <a:gd name="T3" fmla="*/ 0 h 34"/>
                  <a:gd name="T4" fmla="*/ 6 w 21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34">
                    <a:moveTo>
                      <a:pt x="6" y="34"/>
                    </a:moveTo>
                    <a:cubicBezTo>
                      <a:pt x="0" y="26"/>
                      <a:pt x="7" y="7"/>
                      <a:pt x="18" y="0"/>
                    </a:cubicBezTo>
                    <a:cubicBezTo>
                      <a:pt x="21" y="7"/>
                      <a:pt x="14" y="28"/>
                      <a:pt x="6" y="34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6" name="Freeform 115">
                <a:extLst>
                  <a:ext uri="{FF2B5EF4-FFF2-40B4-BE49-F238E27FC236}">
                    <a16:creationId xmlns:a16="http://schemas.microsoft.com/office/drawing/2014/main" id="{FE0B336D-7E80-4CF8-AF98-BD2BC2B2F3B3}"/>
                  </a:ext>
                </a:extLst>
              </p:cNvPr>
              <p:cNvSpPr/>
              <p:nvPr/>
            </p:nvSpPr>
            <p:spPr bwMode="auto">
              <a:xfrm>
                <a:off x="3848101" y="4908550"/>
                <a:ext cx="31750" cy="96838"/>
              </a:xfrm>
              <a:custGeom>
                <a:avLst/>
                <a:gdLst>
                  <a:gd name="T0" fmla="*/ 3 w 12"/>
                  <a:gd name="T1" fmla="*/ 36 h 36"/>
                  <a:gd name="T2" fmla="*/ 0 w 12"/>
                  <a:gd name="T3" fmla="*/ 25 h 36"/>
                  <a:gd name="T4" fmla="*/ 6 w 12"/>
                  <a:gd name="T5" fmla="*/ 3 h 36"/>
                  <a:gd name="T6" fmla="*/ 10 w 12"/>
                  <a:gd name="T7" fmla="*/ 0 h 36"/>
                  <a:gd name="T8" fmla="*/ 12 w 12"/>
                  <a:gd name="T9" fmla="*/ 4 h 36"/>
                  <a:gd name="T10" fmla="*/ 6 w 12"/>
                  <a:gd name="T11" fmla="*/ 35 h 36"/>
                  <a:gd name="T12" fmla="*/ 3 w 12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6">
                    <a:moveTo>
                      <a:pt x="3" y="36"/>
                    </a:moveTo>
                    <a:cubicBezTo>
                      <a:pt x="2" y="32"/>
                      <a:pt x="0" y="28"/>
                      <a:pt x="0" y="25"/>
                    </a:cubicBezTo>
                    <a:cubicBezTo>
                      <a:pt x="1" y="18"/>
                      <a:pt x="4" y="10"/>
                      <a:pt x="6" y="3"/>
                    </a:cubicBezTo>
                    <a:cubicBezTo>
                      <a:pt x="6" y="2"/>
                      <a:pt x="9" y="1"/>
                      <a:pt x="10" y="0"/>
                    </a:cubicBezTo>
                    <a:cubicBezTo>
                      <a:pt x="11" y="1"/>
                      <a:pt x="12" y="3"/>
                      <a:pt x="12" y="4"/>
                    </a:cubicBezTo>
                    <a:cubicBezTo>
                      <a:pt x="12" y="15"/>
                      <a:pt x="10" y="25"/>
                      <a:pt x="6" y="35"/>
                    </a:cubicBezTo>
                    <a:cubicBezTo>
                      <a:pt x="5" y="35"/>
                      <a:pt x="4" y="36"/>
                      <a:pt x="3" y="36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7" name="Freeform 116">
                <a:extLst>
                  <a:ext uri="{FF2B5EF4-FFF2-40B4-BE49-F238E27FC236}">
                    <a16:creationId xmlns:a16="http://schemas.microsoft.com/office/drawing/2014/main" id="{58C6EC65-2079-4483-BD7B-4FBC60670298}"/>
                  </a:ext>
                </a:extLst>
              </p:cNvPr>
              <p:cNvSpPr/>
              <p:nvPr/>
            </p:nvSpPr>
            <p:spPr bwMode="auto">
              <a:xfrm>
                <a:off x="4424363" y="5065713"/>
                <a:ext cx="68263" cy="69850"/>
              </a:xfrm>
              <a:custGeom>
                <a:avLst/>
                <a:gdLst>
                  <a:gd name="T0" fmla="*/ 0 w 25"/>
                  <a:gd name="T1" fmla="*/ 19 h 26"/>
                  <a:gd name="T2" fmla="*/ 14 w 25"/>
                  <a:gd name="T3" fmla="*/ 18 h 26"/>
                  <a:gd name="T4" fmla="*/ 20 w 25"/>
                  <a:gd name="T5" fmla="*/ 13 h 26"/>
                  <a:gd name="T6" fmla="*/ 12 w 25"/>
                  <a:gd name="T7" fmla="*/ 7 h 26"/>
                  <a:gd name="T8" fmla="*/ 5 w 25"/>
                  <a:gd name="T9" fmla="*/ 7 h 26"/>
                  <a:gd name="T10" fmla="*/ 15 w 25"/>
                  <a:gd name="T11" fmla="*/ 2 h 26"/>
                  <a:gd name="T12" fmla="*/ 25 w 25"/>
                  <a:gd name="T13" fmla="*/ 16 h 26"/>
                  <a:gd name="T14" fmla="*/ 11 w 25"/>
                  <a:gd name="T15" fmla="*/ 26 h 26"/>
                  <a:gd name="T16" fmla="*/ 0 w 25"/>
                  <a:gd name="T17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6">
                    <a:moveTo>
                      <a:pt x="0" y="19"/>
                    </a:moveTo>
                    <a:cubicBezTo>
                      <a:pt x="5" y="19"/>
                      <a:pt x="10" y="19"/>
                      <a:pt x="14" y="18"/>
                    </a:cubicBezTo>
                    <a:cubicBezTo>
                      <a:pt x="16" y="18"/>
                      <a:pt x="18" y="15"/>
                      <a:pt x="20" y="13"/>
                    </a:cubicBezTo>
                    <a:cubicBezTo>
                      <a:pt x="17" y="11"/>
                      <a:pt x="15" y="9"/>
                      <a:pt x="12" y="7"/>
                    </a:cubicBezTo>
                    <a:cubicBezTo>
                      <a:pt x="11" y="6"/>
                      <a:pt x="8" y="7"/>
                      <a:pt x="5" y="7"/>
                    </a:cubicBezTo>
                    <a:cubicBezTo>
                      <a:pt x="8" y="2"/>
                      <a:pt x="11" y="0"/>
                      <a:pt x="15" y="2"/>
                    </a:cubicBezTo>
                    <a:cubicBezTo>
                      <a:pt x="21" y="3"/>
                      <a:pt x="25" y="10"/>
                      <a:pt x="25" y="16"/>
                    </a:cubicBezTo>
                    <a:cubicBezTo>
                      <a:pt x="24" y="21"/>
                      <a:pt x="18" y="25"/>
                      <a:pt x="11" y="26"/>
                    </a:cubicBezTo>
                    <a:cubicBezTo>
                      <a:pt x="6" y="26"/>
                      <a:pt x="1" y="25"/>
                      <a:pt x="0" y="1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8" name="Freeform 117">
                <a:extLst>
                  <a:ext uri="{FF2B5EF4-FFF2-40B4-BE49-F238E27FC236}">
                    <a16:creationId xmlns:a16="http://schemas.microsoft.com/office/drawing/2014/main" id="{25699EFD-D0BD-4EB9-ADF5-7D72A36B2424}"/>
                  </a:ext>
                </a:extLst>
              </p:cNvPr>
              <p:cNvSpPr/>
              <p:nvPr/>
            </p:nvSpPr>
            <p:spPr bwMode="auto">
              <a:xfrm>
                <a:off x="3897313" y="4959350"/>
                <a:ext cx="28575" cy="53975"/>
              </a:xfrm>
              <a:custGeom>
                <a:avLst/>
                <a:gdLst>
                  <a:gd name="T0" fmla="*/ 7 w 11"/>
                  <a:gd name="T1" fmla="*/ 0 h 20"/>
                  <a:gd name="T2" fmla="*/ 5 w 11"/>
                  <a:gd name="T3" fmla="*/ 20 h 20"/>
                  <a:gd name="T4" fmla="*/ 7 w 11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20">
                    <a:moveTo>
                      <a:pt x="7" y="0"/>
                    </a:moveTo>
                    <a:cubicBezTo>
                      <a:pt x="11" y="6"/>
                      <a:pt x="10" y="15"/>
                      <a:pt x="5" y="20"/>
                    </a:cubicBezTo>
                    <a:cubicBezTo>
                      <a:pt x="0" y="15"/>
                      <a:pt x="1" y="6"/>
                      <a:pt x="7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69" name="Freeform 118">
                <a:extLst>
                  <a:ext uri="{FF2B5EF4-FFF2-40B4-BE49-F238E27FC236}">
                    <a16:creationId xmlns:a16="http://schemas.microsoft.com/office/drawing/2014/main" id="{9F78B5E4-F148-47D5-8BA2-C4B62D3D3211}"/>
                  </a:ext>
                </a:extLst>
              </p:cNvPr>
              <p:cNvSpPr/>
              <p:nvPr/>
            </p:nvSpPr>
            <p:spPr bwMode="auto">
              <a:xfrm>
                <a:off x="3951288" y="5030788"/>
                <a:ext cx="23813" cy="23813"/>
              </a:xfrm>
              <a:custGeom>
                <a:avLst/>
                <a:gdLst>
                  <a:gd name="T0" fmla="*/ 0 w 9"/>
                  <a:gd name="T1" fmla="*/ 0 h 9"/>
                  <a:gd name="T2" fmla="*/ 8 w 9"/>
                  <a:gd name="T3" fmla="*/ 9 h 9"/>
                  <a:gd name="T4" fmla="*/ 0 w 9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9">
                    <a:moveTo>
                      <a:pt x="0" y="0"/>
                    </a:moveTo>
                    <a:cubicBezTo>
                      <a:pt x="7" y="0"/>
                      <a:pt x="9" y="2"/>
                      <a:pt x="8" y="9"/>
                    </a:cubicBezTo>
                    <a:cubicBezTo>
                      <a:pt x="3" y="9"/>
                      <a:pt x="3" y="8"/>
                      <a:pt x="0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0" name="Freeform 119">
                <a:extLst>
                  <a:ext uri="{FF2B5EF4-FFF2-40B4-BE49-F238E27FC236}">
                    <a16:creationId xmlns:a16="http://schemas.microsoft.com/office/drawing/2014/main" id="{DE796707-2981-4BCC-82CF-0971C59D06AE}"/>
                  </a:ext>
                </a:extLst>
              </p:cNvPr>
              <p:cNvSpPr/>
              <p:nvPr/>
            </p:nvSpPr>
            <p:spPr bwMode="auto">
              <a:xfrm>
                <a:off x="4376738" y="3640138"/>
                <a:ext cx="69850" cy="80963"/>
              </a:xfrm>
              <a:custGeom>
                <a:avLst/>
                <a:gdLst>
                  <a:gd name="T0" fmla="*/ 0 w 26"/>
                  <a:gd name="T1" fmla="*/ 13 h 30"/>
                  <a:gd name="T2" fmla="*/ 11 w 26"/>
                  <a:gd name="T3" fmla="*/ 24 h 30"/>
                  <a:gd name="T4" fmla="*/ 18 w 26"/>
                  <a:gd name="T5" fmla="*/ 18 h 30"/>
                  <a:gd name="T6" fmla="*/ 8 w 26"/>
                  <a:gd name="T7" fmla="*/ 3 h 30"/>
                  <a:gd name="T8" fmla="*/ 22 w 26"/>
                  <a:gd name="T9" fmla="*/ 5 h 30"/>
                  <a:gd name="T10" fmla="*/ 22 w 26"/>
                  <a:gd name="T11" fmla="*/ 22 h 30"/>
                  <a:gd name="T12" fmla="*/ 7 w 26"/>
                  <a:gd name="T13" fmla="*/ 28 h 30"/>
                  <a:gd name="T14" fmla="*/ 0 w 26"/>
                  <a:gd name="T15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0">
                    <a:moveTo>
                      <a:pt x="0" y="13"/>
                    </a:moveTo>
                    <a:cubicBezTo>
                      <a:pt x="3" y="20"/>
                      <a:pt x="5" y="26"/>
                      <a:pt x="11" y="24"/>
                    </a:cubicBezTo>
                    <a:cubicBezTo>
                      <a:pt x="14" y="23"/>
                      <a:pt x="17" y="20"/>
                      <a:pt x="18" y="18"/>
                    </a:cubicBezTo>
                    <a:cubicBezTo>
                      <a:pt x="20" y="12"/>
                      <a:pt x="18" y="10"/>
                      <a:pt x="8" y="3"/>
                    </a:cubicBezTo>
                    <a:cubicBezTo>
                      <a:pt x="13" y="0"/>
                      <a:pt x="18" y="1"/>
                      <a:pt x="22" y="5"/>
                    </a:cubicBezTo>
                    <a:cubicBezTo>
                      <a:pt x="26" y="9"/>
                      <a:pt x="26" y="16"/>
                      <a:pt x="22" y="22"/>
                    </a:cubicBezTo>
                    <a:cubicBezTo>
                      <a:pt x="19" y="27"/>
                      <a:pt x="13" y="30"/>
                      <a:pt x="7" y="28"/>
                    </a:cubicBezTo>
                    <a:cubicBezTo>
                      <a:pt x="1" y="26"/>
                      <a:pt x="0" y="21"/>
                      <a:pt x="0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1" name="Freeform 120">
                <a:extLst>
                  <a:ext uri="{FF2B5EF4-FFF2-40B4-BE49-F238E27FC236}">
                    <a16:creationId xmlns:a16="http://schemas.microsoft.com/office/drawing/2014/main" id="{19C3F309-EDD9-4338-BEAA-A82B020E8380}"/>
                  </a:ext>
                </a:extLst>
              </p:cNvPr>
              <p:cNvSpPr/>
              <p:nvPr/>
            </p:nvSpPr>
            <p:spPr bwMode="auto">
              <a:xfrm>
                <a:off x="4387851" y="3490913"/>
                <a:ext cx="39688" cy="41275"/>
              </a:xfrm>
              <a:custGeom>
                <a:avLst/>
                <a:gdLst>
                  <a:gd name="T0" fmla="*/ 12 w 15"/>
                  <a:gd name="T1" fmla="*/ 0 h 15"/>
                  <a:gd name="T2" fmla="*/ 14 w 15"/>
                  <a:gd name="T3" fmla="*/ 4 h 15"/>
                  <a:gd name="T4" fmla="*/ 7 w 15"/>
                  <a:gd name="T5" fmla="*/ 13 h 15"/>
                  <a:gd name="T6" fmla="*/ 0 w 15"/>
                  <a:gd name="T7" fmla="*/ 14 h 15"/>
                  <a:gd name="T8" fmla="*/ 12 w 15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12" y="0"/>
                    </a:moveTo>
                    <a:cubicBezTo>
                      <a:pt x="12" y="1"/>
                      <a:pt x="15" y="3"/>
                      <a:pt x="14" y="4"/>
                    </a:cubicBezTo>
                    <a:cubicBezTo>
                      <a:pt x="12" y="8"/>
                      <a:pt x="10" y="11"/>
                      <a:pt x="7" y="13"/>
                    </a:cubicBezTo>
                    <a:cubicBezTo>
                      <a:pt x="6" y="15"/>
                      <a:pt x="3" y="14"/>
                      <a:pt x="0" y="14"/>
                    </a:cubicBezTo>
                    <a:cubicBezTo>
                      <a:pt x="5" y="9"/>
                      <a:pt x="8" y="5"/>
                      <a:pt x="12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2" name="Freeform 121">
                <a:extLst>
                  <a:ext uri="{FF2B5EF4-FFF2-40B4-BE49-F238E27FC236}">
                    <a16:creationId xmlns:a16="http://schemas.microsoft.com/office/drawing/2014/main" id="{1B39F7DE-892A-4F9D-AC82-DEF7429D632F}"/>
                  </a:ext>
                </a:extLst>
              </p:cNvPr>
              <p:cNvSpPr/>
              <p:nvPr/>
            </p:nvSpPr>
            <p:spPr bwMode="auto">
              <a:xfrm>
                <a:off x="4121151" y="2838450"/>
                <a:ext cx="26988" cy="55563"/>
              </a:xfrm>
              <a:custGeom>
                <a:avLst/>
                <a:gdLst>
                  <a:gd name="T0" fmla="*/ 8 w 10"/>
                  <a:gd name="T1" fmla="*/ 21 h 21"/>
                  <a:gd name="T2" fmla="*/ 2 w 10"/>
                  <a:gd name="T3" fmla="*/ 15 h 21"/>
                  <a:gd name="T4" fmla="*/ 1 w 10"/>
                  <a:gd name="T5" fmla="*/ 3 h 21"/>
                  <a:gd name="T6" fmla="*/ 7 w 10"/>
                  <a:gd name="T7" fmla="*/ 5 h 21"/>
                  <a:gd name="T8" fmla="*/ 10 w 10"/>
                  <a:gd name="T9" fmla="*/ 20 h 21"/>
                  <a:gd name="T10" fmla="*/ 8 w 10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21">
                    <a:moveTo>
                      <a:pt x="8" y="21"/>
                    </a:moveTo>
                    <a:cubicBezTo>
                      <a:pt x="6" y="19"/>
                      <a:pt x="3" y="18"/>
                      <a:pt x="2" y="15"/>
                    </a:cubicBezTo>
                    <a:cubicBezTo>
                      <a:pt x="1" y="12"/>
                      <a:pt x="0" y="7"/>
                      <a:pt x="1" y="3"/>
                    </a:cubicBezTo>
                    <a:cubicBezTo>
                      <a:pt x="2" y="0"/>
                      <a:pt x="6" y="2"/>
                      <a:pt x="7" y="5"/>
                    </a:cubicBezTo>
                    <a:cubicBezTo>
                      <a:pt x="9" y="9"/>
                      <a:pt x="9" y="15"/>
                      <a:pt x="10" y="20"/>
                    </a:cubicBezTo>
                    <a:cubicBezTo>
                      <a:pt x="10" y="20"/>
                      <a:pt x="9" y="21"/>
                      <a:pt x="8" y="2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3" name="Freeform 122">
                <a:extLst>
                  <a:ext uri="{FF2B5EF4-FFF2-40B4-BE49-F238E27FC236}">
                    <a16:creationId xmlns:a16="http://schemas.microsoft.com/office/drawing/2014/main" id="{1DDDFE24-1EB3-44AE-BF6F-5855E4A09BDF}"/>
                  </a:ext>
                </a:extLst>
              </p:cNvPr>
              <p:cNvSpPr/>
              <p:nvPr/>
            </p:nvSpPr>
            <p:spPr bwMode="auto">
              <a:xfrm>
                <a:off x="4148138" y="2846388"/>
                <a:ext cx="30163" cy="39688"/>
              </a:xfrm>
              <a:custGeom>
                <a:avLst/>
                <a:gdLst>
                  <a:gd name="T0" fmla="*/ 9 w 11"/>
                  <a:gd name="T1" fmla="*/ 15 h 15"/>
                  <a:gd name="T2" fmla="*/ 3 w 11"/>
                  <a:gd name="T3" fmla="*/ 0 h 15"/>
                  <a:gd name="T4" fmla="*/ 9 w 11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5">
                    <a:moveTo>
                      <a:pt x="9" y="15"/>
                    </a:moveTo>
                    <a:cubicBezTo>
                      <a:pt x="2" y="15"/>
                      <a:pt x="0" y="10"/>
                      <a:pt x="3" y="0"/>
                    </a:cubicBezTo>
                    <a:cubicBezTo>
                      <a:pt x="9" y="1"/>
                      <a:pt x="11" y="5"/>
                      <a:pt x="9" y="15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4" name="Freeform 123">
                <a:extLst>
                  <a:ext uri="{FF2B5EF4-FFF2-40B4-BE49-F238E27FC236}">
                    <a16:creationId xmlns:a16="http://schemas.microsoft.com/office/drawing/2014/main" id="{28F1DD5C-48F0-4B62-BAF2-A87FA0DF1D89}"/>
                  </a:ext>
                </a:extLst>
              </p:cNvPr>
              <p:cNvSpPr/>
              <p:nvPr/>
            </p:nvSpPr>
            <p:spPr bwMode="auto">
              <a:xfrm>
                <a:off x="4102101" y="3027363"/>
                <a:ext cx="33338" cy="49213"/>
              </a:xfrm>
              <a:custGeom>
                <a:avLst/>
                <a:gdLst>
                  <a:gd name="T0" fmla="*/ 5 w 12"/>
                  <a:gd name="T1" fmla="*/ 0 h 18"/>
                  <a:gd name="T2" fmla="*/ 12 w 12"/>
                  <a:gd name="T3" fmla="*/ 18 h 18"/>
                  <a:gd name="T4" fmla="*/ 5 w 12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8">
                    <a:moveTo>
                      <a:pt x="5" y="0"/>
                    </a:moveTo>
                    <a:cubicBezTo>
                      <a:pt x="7" y="7"/>
                      <a:pt x="9" y="12"/>
                      <a:pt x="12" y="18"/>
                    </a:cubicBezTo>
                    <a:cubicBezTo>
                      <a:pt x="4" y="17"/>
                      <a:pt x="0" y="8"/>
                      <a:pt x="5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5" name="Freeform 124">
                <a:extLst>
                  <a:ext uri="{FF2B5EF4-FFF2-40B4-BE49-F238E27FC236}">
                    <a16:creationId xmlns:a16="http://schemas.microsoft.com/office/drawing/2014/main" id="{8773FF97-30ED-4E81-8BE0-40FE02885070}"/>
                  </a:ext>
                </a:extLst>
              </p:cNvPr>
              <p:cNvSpPr/>
              <p:nvPr/>
            </p:nvSpPr>
            <p:spPr bwMode="auto">
              <a:xfrm>
                <a:off x="4132263" y="2608263"/>
                <a:ext cx="22225" cy="50800"/>
              </a:xfrm>
              <a:custGeom>
                <a:avLst/>
                <a:gdLst>
                  <a:gd name="T0" fmla="*/ 3 w 8"/>
                  <a:gd name="T1" fmla="*/ 0 h 19"/>
                  <a:gd name="T2" fmla="*/ 8 w 8"/>
                  <a:gd name="T3" fmla="*/ 16 h 19"/>
                  <a:gd name="T4" fmla="*/ 7 w 8"/>
                  <a:gd name="T5" fmla="*/ 19 h 19"/>
                  <a:gd name="T6" fmla="*/ 4 w 8"/>
                  <a:gd name="T7" fmla="*/ 17 h 19"/>
                  <a:gd name="T8" fmla="*/ 0 w 8"/>
                  <a:gd name="T9" fmla="*/ 1 h 19"/>
                  <a:gd name="T10" fmla="*/ 3 w 8"/>
                  <a:gd name="T1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9">
                    <a:moveTo>
                      <a:pt x="3" y="0"/>
                    </a:moveTo>
                    <a:cubicBezTo>
                      <a:pt x="5" y="6"/>
                      <a:pt x="7" y="11"/>
                      <a:pt x="8" y="16"/>
                    </a:cubicBezTo>
                    <a:cubicBezTo>
                      <a:pt x="8" y="16"/>
                      <a:pt x="7" y="18"/>
                      <a:pt x="7" y="19"/>
                    </a:cubicBezTo>
                    <a:cubicBezTo>
                      <a:pt x="6" y="18"/>
                      <a:pt x="4" y="18"/>
                      <a:pt x="4" y="17"/>
                    </a:cubicBezTo>
                    <a:cubicBezTo>
                      <a:pt x="2" y="12"/>
                      <a:pt x="1" y="6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6" name="Freeform 125">
                <a:extLst>
                  <a:ext uri="{FF2B5EF4-FFF2-40B4-BE49-F238E27FC236}">
                    <a16:creationId xmlns:a16="http://schemas.microsoft.com/office/drawing/2014/main" id="{F511817E-A1A7-4F14-A9C4-78A42E232E6E}"/>
                  </a:ext>
                </a:extLst>
              </p:cNvPr>
              <p:cNvSpPr/>
              <p:nvPr/>
            </p:nvSpPr>
            <p:spPr bwMode="auto">
              <a:xfrm>
                <a:off x="4546601" y="2608263"/>
                <a:ext cx="19050" cy="50800"/>
              </a:xfrm>
              <a:custGeom>
                <a:avLst/>
                <a:gdLst>
                  <a:gd name="T0" fmla="*/ 7 w 7"/>
                  <a:gd name="T1" fmla="*/ 1 h 19"/>
                  <a:gd name="T2" fmla="*/ 4 w 7"/>
                  <a:gd name="T3" fmla="*/ 16 h 19"/>
                  <a:gd name="T4" fmla="*/ 1 w 7"/>
                  <a:gd name="T5" fmla="*/ 19 h 19"/>
                  <a:gd name="T6" fmla="*/ 0 w 7"/>
                  <a:gd name="T7" fmla="*/ 15 h 19"/>
                  <a:gd name="T8" fmla="*/ 5 w 7"/>
                  <a:gd name="T9" fmla="*/ 0 h 19"/>
                  <a:gd name="T10" fmla="*/ 7 w 7"/>
                  <a:gd name="T11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9">
                    <a:moveTo>
                      <a:pt x="7" y="1"/>
                    </a:moveTo>
                    <a:cubicBezTo>
                      <a:pt x="6" y="6"/>
                      <a:pt x="5" y="11"/>
                      <a:pt x="4" y="16"/>
                    </a:cubicBezTo>
                    <a:cubicBezTo>
                      <a:pt x="4" y="17"/>
                      <a:pt x="2" y="18"/>
                      <a:pt x="1" y="19"/>
                    </a:cubicBezTo>
                    <a:cubicBezTo>
                      <a:pt x="0" y="17"/>
                      <a:pt x="0" y="16"/>
                      <a:pt x="0" y="15"/>
                    </a:cubicBezTo>
                    <a:cubicBezTo>
                      <a:pt x="1" y="10"/>
                      <a:pt x="3" y="5"/>
                      <a:pt x="5" y="0"/>
                    </a:cubicBez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7" name="Freeform 126">
                <a:extLst>
                  <a:ext uri="{FF2B5EF4-FFF2-40B4-BE49-F238E27FC236}">
                    <a16:creationId xmlns:a16="http://schemas.microsoft.com/office/drawing/2014/main" id="{CB575B40-DF8F-466D-B5C1-AD3674273098}"/>
                  </a:ext>
                </a:extLst>
              </p:cNvPr>
              <p:cNvSpPr/>
              <p:nvPr/>
            </p:nvSpPr>
            <p:spPr bwMode="auto">
              <a:xfrm>
                <a:off x="4181476" y="2851150"/>
                <a:ext cx="19050" cy="34925"/>
              </a:xfrm>
              <a:custGeom>
                <a:avLst/>
                <a:gdLst>
                  <a:gd name="T0" fmla="*/ 7 w 7"/>
                  <a:gd name="T1" fmla="*/ 13 h 13"/>
                  <a:gd name="T2" fmla="*/ 0 w 7"/>
                  <a:gd name="T3" fmla="*/ 3 h 13"/>
                  <a:gd name="T4" fmla="*/ 2 w 7"/>
                  <a:gd name="T5" fmla="*/ 0 h 13"/>
                  <a:gd name="T6" fmla="*/ 6 w 7"/>
                  <a:gd name="T7" fmla="*/ 3 h 13"/>
                  <a:gd name="T8" fmla="*/ 7 w 7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3">
                    <a:moveTo>
                      <a:pt x="7" y="13"/>
                    </a:moveTo>
                    <a:cubicBezTo>
                      <a:pt x="1" y="12"/>
                      <a:pt x="0" y="8"/>
                      <a:pt x="0" y="3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3" y="0"/>
                      <a:pt x="6" y="2"/>
                      <a:pt x="6" y="3"/>
                    </a:cubicBezTo>
                    <a:cubicBezTo>
                      <a:pt x="7" y="6"/>
                      <a:pt x="7" y="9"/>
                      <a:pt x="7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8" name="Freeform 127">
                <a:extLst>
                  <a:ext uri="{FF2B5EF4-FFF2-40B4-BE49-F238E27FC236}">
                    <a16:creationId xmlns:a16="http://schemas.microsoft.com/office/drawing/2014/main" id="{07A17C3F-0837-44EE-89BD-51E420DCC436}"/>
                  </a:ext>
                </a:extLst>
              </p:cNvPr>
              <p:cNvSpPr/>
              <p:nvPr/>
            </p:nvSpPr>
            <p:spPr bwMode="auto">
              <a:xfrm>
                <a:off x="4465638" y="2590800"/>
                <a:ext cx="23813" cy="38100"/>
              </a:xfrm>
              <a:custGeom>
                <a:avLst/>
                <a:gdLst>
                  <a:gd name="T0" fmla="*/ 6 w 9"/>
                  <a:gd name="T1" fmla="*/ 1 h 14"/>
                  <a:gd name="T2" fmla="*/ 0 w 9"/>
                  <a:gd name="T3" fmla="*/ 14 h 14"/>
                  <a:gd name="T4" fmla="*/ 4 w 9"/>
                  <a:gd name="T5" fmla="*/ 0 h 14"/>
                  <a:gd name="T6" fmla="*/ 6 w 9"/>
                  <a:gd name="T7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4">
                    <a:moveTo>
                      <a:pt x="6" y="1"/>
                    </a:moveTo>
                    <a:cubicBezTo>
                      <a:pt x="9" y="8"/>
                      <a:pt x="7" y="12"/>
                      <a:pt x="0" y="14"/>
                    </a:cubicBezTo>
                    <a:cubicBezTo>
                      <a:pt x="2" y="9"/>
                      <a:pt x="3" y="5"/>
                      <a:pt x="4" y="0"/>
                    </a:cubicBezTo>
                    <a:cubicBezTo>
                      <a:pt x="4" y="1"/>
                      <a:pt x="5" y="1"/>
                      <a:pt x="6" y="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79" name="Freeform 128">
                <a:extLst>
                  <a:ext uri="{FF2B5EF4-FFF2-40B4-BE49-F238E27FC236}">
                    <a16:creationId xmlns:a16="http://schemas.microsoft.com/office/drawing/2014/main" id="{3289D2DC-7851-41CD-8AFC-B57BD235FB08}"/>
                  </a:ext>
                </a:extLst>
              </p:cNvPr>
              <p:cNvSpPr/>
              <p:nvPr/>
            </p:nvSpPr>
            <p:spPr bwMode="auto">
              <a:xfrm>
                <a:off x="4211638" y="2590800"/>
                <a:ext cx="20638" cy="38100"/>
              </a:xfrm>
              <a:custGeom>
                <a:avLst/>
                <a:gdLst>
                  <a:gd name="T0" fmla="*/ 8 w 8"/>
                  <a:gd name="T1" fmla="*/ 14 h 14"/>
                  <a:gd name="T2" fmla="*/ 5 w 8"/>
                  <a:gd name="T3" fmla="*/ 0 h 14"/>
                  <a:gd name="T4" fmla="*/ 8 w 8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4">
                    <a:moveTo>
                      <a:pt x="8" y="14"/>
                    </a:moveTo>
                    <a:cubicBezTo>
                      <a:pt x="1" y="12"/>
                      <a:pt x="0" y="7"/>
                      <a:pt x="5" y="0"/>
                    </a:cubicBezTo>
                    <a:cubicBezTo>
                      <a:pt x="6" y="5"/>
                      <a:pt x="7" y="9"/>
                      <a:pt x="8" y="14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0" name="Freeform 129">
                <a:extLst>
                  <a:ext uri="{FF2B5EF4-FFF2-40B4-BE49-F238E27FC236}">
                    <a16:creationId xmlns:a16="http://schemas.microsoft.com/office/drawing/2014/main" id="{BCD3E84B-5468-404A-BF02-1100CD276A1A}"/>
                  </a:ext>
                </a:extLst>
              </p:cNvPr>
              <p:cNvSpPr/>
              <p:nvPr/>
            </p:nvSpPr>
            <p:spPr bwMode="auto">
              <a:xfrm>
                <a:off x="4138613" y="3027363"/>
                <a:ext cx="15875" cy="30163"/>
              </a:xfrm>
              <a:custGeom>
                <a:avLst/>
                <a:gdLst>
                  <a:gd name="T0" fmla="*/ 2 w 6"/>
                  <a:gd name="T1" fmla="*/ 11 h 11"/>
                  <a:gd name="T2" fmla="*/ 0 w 6"/>
                  <a:gd name="T3" fmla="*/ 1 h 11"/>
                  <a:gd name="T4" fmla="*/ 4 w 6"/>
                  <a:gd name="T5" fmla="*/ 0 h 11"/>
                  <a:gd name="T6" fmla="*/ 6 w 6"/>
                  <a:gd name="T7" fmla="*/ 10 h 11"/>
                  <a:gd name="T8" fmla="*/ 2 w 6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2" y="1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3" y="1"/>
                      <a:pt x="4" y="0"/>
                    </a:cubicBezTo>
                    <a:cubicBezTo>
                      <a:pt x="5" y="4"/>
                      <a:pt x="5" y="7"/>
                      <a:pt x="6" y="10"/>
                    </a:cubicBezTo>
                    <a:cubicBezTo>
                      <a:pt x="5" y="11"/>
                      <a:pt x="3" y="11"/>
                      <a:pt x="2" y="11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1" name="Freeform 130">
                <a:extLst>
                  <a:ext uri="{FF2B5EF4-FFF2-40B4-BE49-F238E27FC236}">
                    <a16:creationId xmlns:a16="http://schemas.microsoft.com/office/drawing/2014/main" id="{CC5BA82B-72F6-40AF-BBAD-9D575FC0395B}"/>
                  </a:ext>
                </a:extLst>
              </p:cNvPr>
              <p:cNvSpPr/>
              <p:nvPr/>
            </p:nvSpPr>
            <p:spPr bwMode="auto">
              <a:xfrm>
                <a:off x="4511676" y="2605088"/>
                <a:ext cx="19050" cy="34925"/>
              </a:xfrm>
              <a:custGeom>
                <a:avLst/>
                <a:gdLst>
                  <a:gd name="T0" fmla="*/ 0 w 7"/>
                  <a:gd name="T1" fmla="*/ 12 h 13"/>
                  <a:gd name="T2" fmla="*/ 5 w 7"/>
                  <a:gd name="T3" fmla="*/ 0 h 13"/>
                  <a:gd name="T4" fmla="*/ 7 w 7"/>
                  <a:gd name="T5" fmla="*/ 1 h 13"/>
                  <a:gd name="T6" fmla="*/ 3 w 7"/>
                  <a:gd name="T7" fmla="*/ 13 h 13"/>
                  <a:gd name="T8" fmla="*/ 0 w 7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3">
                    <a:moveTo>
                      <a:pt x="0" y="12"/>
                    </a:moveTo>
                    <a:cubicBezTo>
                      <a:pt x="1" y="8"/>
                      <a:pt x="3" y="4"/>
                      <a:pt x="5" y="0"/>
                    </a:cubicBezTo>
                    <a:cubicBezTo>
                      <a:pt x="6" y="1"/>
                      <a:pt x="6" y="1"/>
                      <a:pt x="7" y="1"/>
                    </a:cubicBezTo>
                    <a:cubicBezTo>
                      <a:pt x="6" y="5"/>
                      <a:pt x="4" y="9"/>
                      <a:pt x="3" y="13"/>
                    </a:cubicBezTo>
                    <a:cubicBezTo>
                      <a:pt x="2" y="13"/>
                      <a:pt x="1" y="12"/>
                      <a:pt x="0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2" name="Freeform 131">
                <a:extLst>
                  <a:ext uri="{FF2B5EF4-FFF2-40B4-BE49-F238E27FC236}">
                    <a16:creationId xmlns:a16="http://schemas.microsoft.com/office/drawing/2014/main" id="{672E546B-5FEA-4703-AAE9-2CFE77010565}"/>
                  </a:ext>
                </a:extLst>
              </p:cNvPr>
              <p:cNvSpPr/>
              <p:nvPr/>
            </p:nvSpPr>
            <p:spPr bwMode="auto">
              <a:xfrm>
                <a:off x="4167188" y="2605088"/>
                <a:ext cx="22225" cy="34925"/>
              </a:xfrm>
              <a:custGeom>
                <a:avLst/>
                <a:gdLst>
                  <a:gd name="T0" fmla="*/ 5 w 8"/>
                  <a:gd name="T1" fmla="*/ 13 h 13"/>
                  <a:gd name="T2" fmla="*/ 0 w 8"/>
                  <a:gd name="T3" fmla="*/ 1 h 13"/>
                  <a:gd name="T4" fmla="*/ 2 w 8"/>
                  <a:gd name="T5" fmla="*/ 0 h 13"/>
                  <a:gd name="T6" fmla="*/ 8 w 8"/>
                  <a:gd name="T7" fmla="*/ 12 h 13"/>
                  <a:gd name="T8" fmla="*/ 5 w 8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3">
                    <a:moveTo>
                      <a:pt x="5" y="13"/>
                    </a:moveTo>
                    <a:cubicBezTo>
                      <a:pt x="3" y="9"/>
                      <a:pt x="1" y="5"/>
                      <a:pt x="0" y="1"/>
                    </a:cubicBezTo>
                    <a:cubicBezTo>
                      <a:pt x="1" y="1"/>
                      <a:pt x="1" y="1"/>
                      <a:pt x="2" y="0"/>
                    </a:cubicBezTo>
                    <a:cubicBezTo>
                      <a:pt x="4" y="4"/>
                      <a:pt x="6" y="8"/>
                      <a:pt x="8" y="12"/>
                    </a:cubicBezTo>
                    <a:cubicBezTo>
                      <a:pt x="7" y="12"/>
                      <a:pt x="6" y="13"/>
                      <a:pt x="5" y="13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3" name="Freeform 132">
                <a:extLst>
                  <a:ext uri="{FF2B5EF4-FFF2-40B4-BE49-F238E27FC236}">
                    <a16:creationId xmlns:a16="http://schemas.microsoft.com/office/drawing/2014/main" id="{A48C19F4-8FE6-44E4-A52A-E7D610F22700}"/>
                  </a:ext>
                </a:extLst>
              </p:cNvPr>
              <p:cNvSpPr/>
              <p:nvPr/>
            </p:nvSpPr>
            <p:spPr bwMode="auto">
              <a:xfrm>
                <a:off x="4175126" y="3038475"/>
                <a:ext cx="14288" cy="26988"/>
              </a:xfrm>
              <a:custGeom>
                <a:avLst/>
                <a:gdLst>
                  <a:gd name="T0" fmla="*/ 2 w 5"/>
                  <a:gd name="T1" fmla="*/ 10 h 10"/>
                  <a:gd name="T2" fmla="*/ 0 w 5"/>
                  <a:gd name="T3" fmla="*/ 1 h 10"/>
                  <a:gd name="T4" fmla="*/ 1 w 5"/>
                  <a:gd name="T5" fmla="*/ 0 h 10"/>
                  <a:gd name="T6" fmla="*/ 5 w 5"/>
                  <a:gd name="T7" fmla="*/ 2 h 10"/>
                  <a:gd name="T8" fmla="*/ 5 w 5"/>
                  <a:gd name="T9" fmla="*/ 10 h 10"/>
                  <a:gd name="T10" fmla="*/ 2 w 5"/>
                  <a:gd name="T11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0">
                    <a:moveTo>
                      <a:pt x="2" y="10"/>
                    </a:moveTo>
                    <a:cubicBezTo>
                      <a:pt x="1" y="7"/>
                      <a:pt x="0" y="4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3" y="1"/>
                      <a:pt x="5" y="1"/>
                      <a:pt x="5" y="2"/>
                    </a:cubicBezTo>
                    <a:cubicBezTo>
                      <a:pt x="5" y="5"/>
                      <a:pt x="5" y="7"/>
                      <a:pt x="5" y="10"/>
                    </a:cubicBezTo>
                    <a:cubicBezTo>
                      <a:pt x="4" y="10"/>
                      <a:pt x="3" y="10"/>
                      <a:pt x="2" y="1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4" name="Freeform 133">
                <a:extLst>
                  <a:ext uri="{FF2B5EF4-FFF2-40B4-BE49-F238E27FC236}">
                    <a16:creationId xmlns:a16="http://schemas.microsoft.com/office/drawing/2014/main" id="{49F34BC6-114E-4938-997C-E802D5F4014A}"/>
                  </a:ext>
                </a:extLst>
              </p:cNvPr>
              <p:cNvSpPr/>
              <p:nvPr/>
            </p:nvSpPr>
            <p:spPr bwMode="auto">
              <a:xfrm>
                <a:off x="4573588" y="2628900"/>
                <a:ext cx="22225" cy="34925"/>
              </a:xfrm>
              <a:custGeom>
                <a:avLst/>
                <a:gdLst>
                  <a:gd name="T0" fmla="*/ 0 w 8"/>
                  <a:gd name="T1" fmla="*/ 12 h 13"/>
                  <a:gd name="T2" fmla="*/ 6 w 8"/>
                  <a:gd name="T3" fmla="*/ 0 h 13"/>
                  <a:gd name="T4" fmla="*/ 8 w 8"/>
                  <a:gd name="T5" fmla="*/ 1 h 13"/>
                  <a:gd name="T6" fmla="*/ 3 w 8"/>
                  <a:gd name="T7" fmla="*/ 13 h 13"/>
                  <a:gd name="T8" fmla="*/ 0 w 8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3">
                    <a:moveTo>
                      <a:pt x="0" y="12"/>
                    </a:moveTo>
                    <a:cubicBezTo>
                      <a:pt x="2" y="8"/>
                      <a:pt x="4" y="4"/>
                      <a:pt x="6" y="0"/>
                    </a:cubicBezTo>
                    <a:cubicBezTo>
                      <a:pt x="7" y="1"/>
                      <a:pt x="8" y="1"/>
                      <a:pt x="8" y="1"/>
                    </a:cubicBezTo>
                    <a:cubicBezTo>
                      <a:pt x="6" y="5"/>
                      <a:pt x="5" y="9"/>
                      <a:pt x="3" y="13"/>
                    </a:cubicBezTo>
                    <a:cubicBezTo>
                      <a:pt x="2" y="13"/>
                      <a:pt x="1" y="12"/>
                      <a:pt x="0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85" name="Freeform 134">
                <a:extLst>
                  <a:ext uri="{FF2B5EF4-FFF2-40B4-BE49-F238E27FC236}">
                    <a16:creationId xmlns:a16="http://schemas.microsoft.com/office/drawing/2014/main" id="{14963BC5-4D28-44FD-A374-D1C02A2D2905}"/>
                  </a:ext>
                </a:extLst>
              </p:cNvPr>
              <p:cNvSpPr/>
              <p:nvPr/>
            </p:nvSpPr>
            <p:spPr bwMode="auto">
              <a:xfrm>
                <a:off x="4108451" y="2628900"/>
                <a:ext cx="19050" cy="33338"/>
              </a:xfrm>
              <a:custGeom>
                <a:avLst/>
                <a:gdLst>
                  <a:gd name="T0" fmla="*/ 0 w 7"/>
                  <a:gd name="T1" fmla="*/ 0 h 12"/>
                  <a:gd name="T2" fmla="*/ 7 w 7"/>
                  <a:gd name="T3" fmla="*/ 12 h 12"/>
                  <a:gd name="T4" fmla="*/ 0 w 7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2">
                    <a:moveTo>
                      <a:pt x="0" y="0"/>
                    </a:moveTo>
                    <a:cubicBezTo>
                      <a:pt x="2" y="4"/>
                      <a:pt x="4" y="8"/>
                      <a:pt x="7" y="12"/>
                    </a:cubicBezTo>
                    <a:cubicBezTo>
                      <a:pt x="1" y="11"/>
                      <a:pt x="1" y="10"/>
                      <a:pt x="0" y="0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87BE70F1-2BCD-4FED-9C70-E24FD6AA8668}"/>
              </a:ext>
            </a:extLst>
          </p:cNvPr>
          <p:cNvSpPr txBox="1"/>
          <p:nvPr/>
        </p:nvSpPr>
        <p:spPr>
          <a:xfrm>
            <a:off x="4632368" y="587304"/>
            <a:ext cx="704067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>
                <a:solidFill>
                  <a:srgbClr val="00B05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5 Fourth Medium" panose="00000600000000000000" pitchFamily="2" charset="0"/>
                <a:cs typeface="Times New Roman" panose="02020603050405020304" pitchFamily="18" charset="0"/>
              </a:rPr>
              <a:t>hia số đo thời gian cho một số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194FB7E-92B3-4D74-8B29-2A1EDFA0AC4B}"/>
              </a:ext>
            </a:extLst>
          </p:cNvPr>
          <p:cNvGrpSpPr/>
          <p:nvPr/>
        </p:nvGrpSpPr>
        <p:grpSpPr>
          <a:xfrm>
            <a:off x="4126484" y="1541145"/>
            <a:ext cx="889884" cy="990632"/>
            <a:chOff x="4172143" y="2142319"/>
            <a:chExt cx="889884" cy="990632"/>
          </a:xfrm>
        </p:grpSpPr>
        <p:grpSp>
          <p:nvGrpSpPr>
            <p:cNvPr id="96" name="组合 470">
              <a:extLst>
                <a:ext uri="{FF2B5EF4-FFF2-40B4-BE49-F238E27FC236}">
                  <a16:creationId xmlns:a16="http://schemas.microsoft.com/office/drawing/2014/main" id="{CC2B33C5-0481-4E24-A43B-7AD58E21C58C}"/>
                </a:ext>
              </a:extLst>
            </p:cNvPr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97" name="椭圆 31">
                <a:extLst>
                  <a:ext uri="{FF2B5EF4-FFF2-40B4-BE49-F238E27FC236}">
                    <a16:creationId xmlns:a16="http://schemas.microsoft.com/office/drawing/2014/main" id="{B0BE42EE-6F19-4A28-8553-1A20C7FC86CF}"/>
                  </a:ext>
                </a:extLst>
              </p:cNvPr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98" name="组合 472">
                <a:extLst>
                  <a:ext uri="{FF2B5EF4-FFF2-40B4-BE49-F238E27FC236}">
                    <a16:creationId xmlns:a16="http://schemas.microsoft.com/office/drawing/2014/main" id="{D5A252C2-986C-4D18-8F93-24D6F004B58F}"/>
                  </a:ext>
                </a:extLst>
              </p:cNvPr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99" name="Freeform 832">
                  <a:extLst>
                    <a:ext uri="{FF2B5EF4-FFF2-40B4-BE49-F238E27FC236}">
                      <a16:creationId xmlns:a16="http://schemas.microsoft.com/office/drawing/2014/main" id="{403B717B-F343-407E-8C2E-B1B169092D83}"/>
                    </a:ext>
                  </a:extLst>
                </p:cNvPr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0" name="Freeform 833">
                  <a:extLst>
                    <a:ext uri="{FF2B5EF4-FFF2-40B4-BE49-F238E27FC236}">
                      <a16:creationId xmlns:a16="http://schemas.microsoft.com/office/drawing/2014/main" id="{D0234D55-5403-4C02-BF4E-9E820D0A7CE3}"/>
                    </a:ext>
                  </a:extLst>
                </p:cNvPr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1" name="Freeform 834">
                  <a:extLst>
                    <a:ext uri="{FF2B5EF4-FFF2-40B4-BE49-F238E27FC236}">
                      <a16:creationId xmlns:a16="http://schemas.microsoft.com/office/drawing/2014/main" id="{B82DD71A-A460-47E7-9A22-E846B3B5E65C}"/>
                    </a:ext>
                  </a:extLst>
                </p:cNvPr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2" name="Freeform 835">
                  <a:extLst>
                    <a:ext uri="{FF2B5EF4-FFF2-40B4-BE49-F238E27FC236}">
                      <a16:creationId xmlns:a16="http://schemas.microsoft.com/office/drawing/2014/main" id="{14FF9CCC-6618-4074-8878-C65EEB649312}"/>
                    </a:ext>
                  </a:extLst>
                </p:cNvPr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3" name="Freeform 836">
                  <a:extLst>
                    <a:ext uri="{FF2B5EF4-FFF2-40B4-BE49-F238E27FC236}">
                      <a16:creationId xmlns:a16="http://schemas.microsoft.com/office/drawing/2014/main" id="{E25E91AB-471C-4B25-8BF8-C0F1901AFFB5}"/>
                    </a:ext>
                  </a:extLst>
                </p:cNvPr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4" name="Freeform 837">
                  <a:extLst>
                    <a:ext uri="{FF2B5EF4-FFF2-40B4-BE49-F238E27FC236}">
                      <a16:creationId xmlns:a16="http://schemas.microsoft.com/office/drawing/2014/main" id="{15CFAB15-5F4D-4C13-9A27-CDA67848D46A}"/>
                    </a:ext>
                  </a:extLst>
                </p:cNvPr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5" name="Freeform 838">
                  <a:extLst>
                    <a:ext uri="{FF2B5EF4-FFF2-40B4-BE49-F238E27FC236}">
                      <a16:creationId xmlns:a16="http://schemas.microsoft.com/office/drawing/2014/main" id="{128499A7-34AF-43BD-B8D1-3C0605FD9157}"/>
                    </a:ext>
                  </a:extLst>
                </p:cNvPr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6" name="Freeform 839">
                  <a:extLst>
                    <a:ext uri="{FF2B5EF4-FFF2-40B4-BE49-F238E27FC236}">
                      <a16:creationId xmlns:a16="http://schemas.microsoft.com/office/drawing/2014/main" id="{DD154312-136E-43C0-91F9-13A0951C89FD}"/>
                    </a:ext>
                  </a:extLst>
                </p:cNvPr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7" name="Freeform 840">
                  <a:extLst>
                    <a:ext uri="{FF2B5EF4-FFF2-40B4-BE49-F238E27FC236}">
                      <a16:creationId xmlns:a16="http://schemas.microsoft.com/office/drawing/2014/main" id="{660068D2-6348-4F2F-883F-04E0F7B754C9}"/>
                    </a:ext>
                  </a:extLst>
                </p:cNvPr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8" name="Freeform 841">
                  <a:extLst>
                    <a:ext uri="{FF2B5EF4-FFF2-40B4-BE49-F238E27FC236}">
                      <a16:creationId xmlns:a16="http://schemas.microsoft.com/office/drawing/2014/main" id="{1E821B99-6B2F-418F-8E12-08B48C4A9D62}"/>
                    </a:ext>
                  </a:extLst>
                </p:cNvPr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09" name="Freeform 842">
                  <a:extLst>
                    <a:ext uri="{FF2B5EF4-FFF2-40B4-BE49-F238E27FC236}">
                      <a16:creationId xmlns:a16="http://schemas.microsoft.com/office/drawing/2014/main" id="{D090F764-3941-4C3A-8B4D-9D61F58BA428}"/>
                    </a:ext>
                  </a:extLst>
                </p:cNvPr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0" name="Freeform 843">
                  <a:extLst>
                    <a:ext uri="{FF2B5EF4-FFF2-40B4-BE49-F238E27FC236}">
                      <a16:creationId xmlns:a16="http://schemas.microsoft.com/office/drawing/2014/main" id="{4BF4C710-07F1-4F48-8C10-6F05E6808F59}"/>
                    </a:ext>
                  </a:extLst>
                </p:cNvPr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1" name="Freeform 844">
                  <a:extLst>
                    <a:ext uri="{FF2B5EF4-FFF2-40B4-BE49-F238E27FC236}">
                      <a16:creationId xmlns:a16="http://schemas.microsoft.com/office/drawing/2014/main" id="{9202ECAF-72D2-44CE-B93B-AD22DD80CC28}"/>
                    </a:ext>
                  </a:extLst>
                </p:cNvPr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2" name="Freeform 847">
                  <a:extLst>
                    <a:ext uri="{FF2B5EF4-FFF2-40B4-BE49-F238E27FC236}">
                      <a16:creationId xmlns:a16="http://schemas.microsoft.com/office/drawing/2014/main" id="{F958BF83-29F5-4FC9-A257-4437A7C82F1A}"/>
                    </a:ext>
                  </a:extLst>
                </p:cNvPr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3" name="Freeform 848">
                  <a:extLst>
                    <a:ext uri="{FF2B5EF4-FFF2-40B4-BE49-F238E27FC236}">
                      <a16:creationId xmlns:a16="http://schemas.microsoft.com/office/drawing/2014/main" id="{F150B4E7-8631-4AB4-A883-9AADC7D8A60E}"/>
                    </a:ext>
                  </a:extLst>
                </p:cNvPr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4" name="Freeform 849">
                  <a:extLst>
                    <a:ext uri="{FF2B5EF4-FFF2-40B4-BE49-F238E27FC236}">
                      <a16:creationId xmlns:a16="http://schemas.microsoft.com/office/drawing/2014/main" id="{96CEB824-4C21-47DA-BB2D-06ACED2B8E9E}"/>
                    </a:ext>
                  </a:extLst>
                </p:cNvPr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5" name="Freeform 850">
                  <a:extLst>
                    <a:ext uri="{FF2B5EF4-FFF2-40B4-BE49-F238E27FC236}">
                      <a16:creationId xmlns:a16="http://schemas.microsoft.com/office/drawing/2014/main" id="{EF15CCD9-E65A-4345-804B-BF0C26AFF726}"/>
                    </a:ext>
                  </a:extLst>
                </p:cNvPr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6" name="Freeform 851">
                  <a:extLst>
                    <a:ext uri="{FF2B5EF4-FFF2-40B4-BE49-F238E27FC236}">
                      <a16:creationId xmlns:a16="http://schemas.microsoft.com/office/drawing/2014/main" id="{5DF2FCC1-B72D-4F1A-A17A-C64595316F06}"/>
                    </a:ext>
                  </a:extLst>
                </p:cNvPr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7" name="Freeform 852">
                  <a:extLst>
                    <a:ext uri="{FF2B5EF4-FFF2-40B4-BE49-F238E27FC236}">
                      <a16:creationId xmlns:a16="http://schemas.microsoft.com/office/drawing/2014/main" id="{28039FFE-085F-472C-807D-41DAE04E32C9}"/>
                    </a:ext>
                  </a:extLst>
                </p:cNvPr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8" name="Freeform 853">
                  <a:extLst>
                    <a:ext uri="{FF2B5EF4-FFF2-40B4-BE49-F238E27FC236}">
                      <a16:creationId xmlns:a16="http://schemas.microsoft.com/office/drawing/2014/main" id="{7BA6B3A2-46BD-4C56-A1BC-B396D44D91E2}"/>
                    </a:ext>
                  </a:extLst>
                </p:cNvPr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19" name="Freeform 854">
                  <a:extLst>
                    <a:ext uri="{FF2B5EF4-FFF2-40B4-BE49-F238E27FC236}">
                      <a16:creationId xmlns:a16="http://schemas.microsoft.com/office/drawing/2014/main" id="{BA4F767E-EC1E-415C-9B49-7D94B81935BF}"/>
                    </a:ext>
                  </a:extLst>
                </p:cNvPr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0" name="Freeform 855">
                  <a:extLst>
                    <a:ext uri="{FF2B5EF4-FFF2-40B4-BE49-F238E27FC236}">
                      <a16:creationId xmlns:a16="http://schemas.microsoft.com/office/drawing/2014/main" id="{93276683-2980-42C4-979C-8811FFF07112}"/>
                    </a:ext>
                  </a:extLst>
                </p:cNvPr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1" name="Freeform 856">
                  <a:extLst>
                    <a:ext uri="{FF2B5EF4-FFF2-40B4-BE49-F238E27FC236}">
                      <a16:creationId xmlns:a16="http://schemas.microsoft.com/office/drawing/2014/main" id="{ADE6693D-EBEA-455F-B4CA-8FEF8ABDFA8B}"/>
                    </a:ext>
                  </a:extLst>
                </p:cNvPr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2" name="Freeform 857">
                  <a:extLst>
                    <a:ext uri="{FF2B5EF4-FFF2-40B4-BE49-F238E27FC236}">
                      <a16:creationId xmlns:a16="http://schemas.microsoft.com/office/drawing/2014/main" id="{A2617687-B9D4-4B88-8468-00BF2285B83E}"/>
                    </a:ext>
                  </a:extLst>
                </p:cNvPr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3" name="Freeform 858">
                  <a:extLst>
                    <a:ext uri="{FF2B5EF4-FFF2-40B4-BE49-F238E27FC236}">
                      <a16:creationId xmlns:a16="http://schemas.microsoft.com/office/drawing/2014/main" id="{56618B8D-C343-4E6A-836A-E561F11060A1}"/>
                    </a:ext>
                  </a:extLst>
                </p:cNvPr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4" name="Freeform 859">
                  <a:extLst>
                    <a:ext uri="{FF2B5EF4-FFF2-40B4-BE49-F238E27FC236}">
                      <a16:creationId xmlns:a16="http://schemas.microsoft.com/office/drawing/2014/main" id="{F7DBA8BB-5DA9-42AC-A3E2-E06D0A5556A6}"/>
                    </a:ext>
                  </a:extLst>
                </p:cNvPr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5" name="Freeform 860">
                  <a:extLst>
                    <a:ext uri="{FF2B5EF4-FFF2-40B4-BE49-F238E27FC236}">
                      <a16:creationId xmlns:a16="http://schemas.microsoft.com/office/drawing/2014/main" id="{389532BE-888B-4ABA-843E-F9425BAF26B9}"/>
                    </a:ext>
                  </a:extLst>
                </p:cNvPr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7" name="Freeform 862">
                  <a:extLst>
                    <a:ext uri="{FF2B5EF4-FFF2-40B4-BE49-F238E27FC236}">
                      <a16:creationId xmlns:a16="http://schemas.microsoft.com/office/drawing/2014/main" id="{8A7935CE-FF35-4BAB-93BE-879A31E36B73}"/>
                    </a:ext>
                  </a:extLst>
                </p:cNvPr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8" name="Freeform 863">
                  <a:extLst>
                    <a:ext uri="{FF2B5EF4-FFF2-40B4-BE49-F238E27FC236}">
                      <a16:creationId xmlns:a16="http://schemas.microsoft.com/office/drawing/2014/main" id="{A6FD03EA-9DD0-4054-93B5-BA9ED03CBB86}"/>
                    </a:ext>
                  </a:extLst>
                </p:cNvPr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29" name="Freeform 864">
                  <a:extLst>
                    <a:ext uri="{FF2B5EF4-FFF2-40B4-BE49-F238E27FC236}">
                      <a16:creationId xmlns:a16="http://schemas.microsoft.com/office/drawing/2014/main" id="{0ACD6B75-8961-4493-B6BE-623F3E634E87}"/>
                    </a:ext>
                  </a:extLst>
                </p:cNvPr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23197B4-8AEC-431D-A92F-71082A7A50F9}"/>
                </a:ext>
              </a:extLst>
            </p:cNvPr>
            <p:cNvSpPr txBox="1"/>
            <p:nvPr/>
          </p:nvSpPr>
          <p:spPr>
            <a:xfrm>
              <a:off x="4364577" y="21423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1</a:t>
              </a:r>
            </a:p>
          </p:txBody>
        </p: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9DC83CE9-EFD3-4614-9BE9-227F92199C1A}"/>
              </a:ext>
            </a:extLst>
          </p:cNvPr>
          <p:cNvSpPr txBox="1"/>
          <p:nvPr/>
        </p:nvSpPr>
        <p:spPr>
          <a:xfrm>
            <a:off x="5179437" y="1799226"/>
            <a:ext cx="32717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>
                <a:latin typeface="#9Slide05 Fourth Medium" panose="00000600000000000000" pitchFamily="2" charset="0"/>
              </a:rPr>
              <a:t>Đặt tính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AD23C311-F65A-46CA-B915-38FB278F938D}"/>
              </a:ext>
            </a:extLst>
          </p:cNvPr>
          <p:cNvGrpSpPr/>
          <p:nvPr/>
        </p:nvGrpSpPr>
        <p:grpSpPr>
          <a:xfrm>
            <a:off x="4091028" y="2621144"/>
            <a:ext cx="889884" cy="990632"/>
            <a:chOff x="4172143" y="2142319"/>
            <a:chExt cx="889884" cy="990632"/>
          </a:xfrm>
        </p:grpSpPr>
        <p:grpSp>
          <p:nvGrpSpPr>
            <p:cNvPr id="150" name="组合 470">
              <a:extLst>
                <a:ext uri="{FF2B5EF4-FFF2-40B4-BE49-F238E27FC236}">
                  <a16:creationId xmlns:a16="http://schemas.microsoft.com/office/drawing/2014/main" id="{D6697FAB-F259-46B1-B08B-5C6FAF281216}"/>
                </a:ext>
              </a:extLst>
            </p:cNvPr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152" name="椭圆 31">
                <a:extLst>
                  <a:ext uri="{FF2B5EF4-FFF2-40B4-BE49-F238E27FC236}">
                    <a16:creationId xmlns:a16="http://schemas.microsoft.com/office/drawing/2014/main" id="{3E2B6295-22E4-4FBB-B7C4-5A91371CB6B0}"/>
                  </a:ext>
                </a:extLst>
              </p:cNvPr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153" name="组合 472">
                <a:extLst>
                  <a:ext uri="{FF2B5EF4-FFF2-40B4-BE49-F238E27FC236}">
                    <a16:creationId xmlns:a16="http://schemas.microsoft.com/office/drawing/2014/main" id="{24CB65D6-5C4A-446E-85CD-276D5EDBBD4C}"/>
                  </a:ext>
                </a:extLst>
              </p:cNvPr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154" name="Freeform 832">
                  <a:extLst>
                    <a:ext uri="{FF2B5EF4-FFF2-40B4-BE49-F238E27FC236}">
                      <a16:creationId xmlns:a16="http://schemas.microsoft.com/office/drawing/2014/main" id="{E83886F2-064C-46DD-A161-FA92FAA4A1FC}"/>
                    </a:ext>
                  </a:extLst>
                </p:cNvPr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5" name="Freeform 833">
                  <a:extLst>
                    <a:ext uri="{FF2B5EF4-FFF2-40B4-BE49-F238E27FC236}">
                      <a16:creationId xmlns:a16="http://schemas.microsoft.com/office/drawing/2014/main" id="{6A70A87B-B83A-4A27-8330-C6557811D911}"/>
                    </a:ext>
                  </a:extLst>
                </p:cNvPr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6" name="Freeform 834">
                  <a:extLst>
                    <a:ext uri="{FF2B5EF4-FFF2-40B4-BE49-F238E27FC236}">
                      <a16:creationId xmlns:a16="http://schemas.microsoft.com/office/drawing/2014/main" id="{79285285-088F-4EB5-829B-733CE71999C5}"/>
                    </a:ext>
                  </a:extLst>
                </p:cNvPr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7" name="Freeform 835">
                  <a:extLst>
                    <a:ext uri="{FF2B5EF4-FFF2-40B4-BE49-F238E27FC236}">
                      <a16:creationId xmlns:a16="http://schemas.microsoft.com/office/drawing/2014/main" id="{564C85C6-7DDC-4E59-9734-B4C897AA036B}"/>
                    </a:ext>
                  </a:extLst>
                </p:cNvPr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8" name="Freeform 836">
                  <a:extLst>
                    <a:ext uri="{FF2B5EF4-FFF2-40B4-BE49-F238E27FC236}">
                      <a16:creationId xmlns:a16="http://schemas.microsoft.com/office/drawing/2014/main" id="{F10E56B0-D19A-49AF-B5A5-15F110F623BA}"/>
                    </a:ext>
                  </a:extLst>
                </p:cNvPr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59" name="Freeform 837">
                  <a:extLst>
                    <a:ext uri="{FF2B5EF4-FFF2-40B4-BE49-F238E27FC236}">
                      <a16:creationId xmlns:a16="http://schemas.microsoft.com/office/drawing/2014/main" id="{E8D99AE8-82D4-4D2B-B204-CF7ADE5A2366}"/>
                    </a:ext>
                  </a:extLst>
                </p:cNvPr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0" name="Freeform 838">
                  <a:extLst>
                    <a:ext uri="{FF2B5EF4-FFF2-40B4-BE49-F238E27FC236}">
                      <a16:creationId xmlns:a16="http://schemas.microsoft.com/office/drawing/2014/main" id="{628D902C-49B1-4A9D-998C-3FEBC08F7D17}"/>
                    </a:ext>
                  </a:extLst>
                </p:cNvPr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1" name="Freeform 839">
                  <a:extLst>
                    <a:ext uri="{FF2B5EF4-FFF2-40B4-BE49-F238E27FC236}">
                      <a16:creationId xmlns:a16="http://schemas.microsoft.com/office/drawing/2014/main" id="{CFDC7364-9A9A-4B76-BD25-2B3F782D45D5}"/>
                    </a:ext>
                  </a:extLst>
                </p:cNvPr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2" name="Freeform 840">
                  <a:extLst>
                    <a:ext uri="{FF2B5EF4-FFF2-40B4-BE49-F238E27FC236}">
                      <a16:creationId xmlns:a16="http://schemas.microsoft.com/office/drawing/2014/main" id="{4257FCC1-4F90-44E1-B1C5-6BDBEA493DE0}"/>
                    </a:ext>
                  </a:extLst>
                </p:cNvPr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3" name="Freeform 841">
                  <a:extLst>
                    <a:ext uri="{FF2B5EF4-FFF2-40B4-BE49-F238E27FC236}">
                      <a16:creationId xmlns:a16="http://schemas.microsoft.com/office/drawing/2014/main" id="{D7928B35-97F4-4948-B31A-C6DC352CAC11}"/>
                    </a:ext>
                  </a:extLst>
                </p:cNvPr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4" name="Freeform 842">
                  <a:extLst>
                    <a:ext uri="{FF2B5EF4-FFF2-40B4-BE49-F238E27FC236}">
                      <a16:creationId xmlns:a16="http://schemas.microsoft.com/office/drawing/2014/main" id="{977C22EB-DF29-41E6-B731-278EE7F2ACD2}"/>
                    </a:ext>
                  </a:extLst>
                </p:cNvPr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5" name="Freeform 843">
                  <a:extLst>
                    <a:ext uri="{FF2B5EF4-FFF2-40B4-BE49-F238E27FC236}">
                      <a16:creationId xmlns:a16="http://schemas.microsoft.com/office/drawing/2014/main" id="{E6D705A7-6E50-43B7-9755-602CE51C0ADC}"/>
                    </a:ext>
                  </a:extLst>
                </p:cNvPr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6" name="Freeform 844">
                  <a:extLst>
                    <a:ext uri="{FF2B5EF4-FFF2-40B4-BE49-F238E27FC236}">
                      <a16:creationId xmlns:a16="http://schemas.microsoft.com/office/drawing/2014/main" id="{3E329D1F-F9D0-4759-8E9F-8BBE9BC1F940}"/>
                    </a:ext>
                  </a:extLst>
                </p:cNvPr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7" name="Freeform 847">
                  <a:extLst>
                    <a:ext uri="{FF2B5EF4-FFF2-40B4-BE49-F238E27FC236}">
                      <a16:creationId xmlns:a16="http://schemas.microsoft.com/office/drawing/2014/main" id="{C7A3C63E-975C-4A02-9F99-0309385B992A}"/>
                    </a:ext>
                  </a:extLst>
                </p:cNvPr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8" name="Freeform 848">
                  <a:extLst>
                    <a:ext uri="{FF2B5EF4-FFF2-40B4-BE49-F238E27FC236}">
                      <a16:creationId xmlns:a16="http://schemas.microsoft.com/office/drawing/2014/main" id="{5356A0CA-1AAD-4318-A880-9FAFF0E22D4A}"/>
                    </a:ext>
                  </a:extLst>
                </p:cNvPr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69" name="Freeform 849">
                  <a:extLst>
                    <a:ext uri="{FF2B5EF4-FFF2-40B4-BE49-F238E27FC236}">
                      <a16:creationId xmlns:a16="http://schemas.microsoft.com/office/drawing/2014/main" id="{B255CAA9-2981-49D1-8B46-7A66E67BA4DA}"/>
                    </a:ext>
                  </a:extLst>
                </p:cNvPr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0" name="Freeform 850">
                  <a:extLst>
                    <a:ext uri="{FF2B5EF4-FFF2-40B4-BE49-F238E27FC236}">
                      <a16:creationId xmlns:a16="http://schemas.microsoft.com/office/drawing/2014/main" id="{0D5109FA-4E99-4127-9752-28CD710DFE01}"/>
                    </a:ext>
                  </a:extLst>
                </p:cNvPr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1" name="Freeform 851">
                  <a:extLst>
                    <a:ext uri="{FF2B5EF4-FFF2-40B4-BE49-F238E27FC236}">
                      <a16:creationId xmlns:a16="http://schemas.microsoft.com/office/drawing/2014/main" id="{48D04666-F188-45C6-B056-959E3AB6110D}"/>
                    </a:ext>
                  </a:extLst>
                </p:cNvPr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2" name="Freeform 852">
                  <a:extLst>
                    <a:ext uri="{FF2B5EF4-FFF2-40B4-BE49-F238E27FC236}">
                      <a16:creationId xmlns:a16="http://schemas.microsoft.com/office/drawing/2014/main" id="{F673F751-31D1-41FA-9E8F-B25CA1D31542}"/>
                    </a:ext>
                  </a:extLst>
                </p:cNvPr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3" name="Freeform 853">
                  <a:extLst>
                    <a:ext uri="{FF2B5EF4-FFF2-40B4-BE49-F238E27FC236}">
                      <a16:creationId xmlns:a16="http://schemas.microsoft.com/office/drawing/2014/main" id="{CADAD000-174F-4035-8FB3-654EEC3FDCA8}"/>
                    </a:ext>
                  </a:extLst>
                </p:cNvPr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4" name="Freeform 854">
                  <a:extLst>
                    <a:ext uri="{FF2B5EF4-FFF2-40B4-BE49-F238E27FC236}">
                      <a16:creationId xmlns:a16="http://schemas.microsoft.com/office/drawing/2014/main" id="{B9D585B5-EC6C-4718-A8E0-7DBE691FBBD6}"/>
                    </a:ext>
                  </a:extLst>
                </p:cNvPr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5" name="Freeform 855">
                  <a:extLst>
                    <a:ext uri="{FF2B5EF4-FFF2-40B4-BE49-F238E27FC236}">
                      <a16:creationId xmlns:a16="http://schemas.microsoft.com/office/drawing/2014/main" id="{34FF8FD0-28FA-41B0-B02B-E2F9D5AC04FF}"/>
                    </a:ext>
                  </a:extLst>
                </p:cNvPr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6" name="Freeform 856">
                  <a:extLst>
                    <a:ext uri="{FF2B5EF4-FFF2-40B4-BE49-F238E27FC236}">
                      <a16:creationId xmlns:a16="http://schemas.microsoft.com/office/drawing/2014/main" id="{DBFA00BD-FA1B-4F40-AA55-4034C999E30A}"/>
                    </a:ext>
                  </a:extLst>
                </p:cNvPr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7" name="Freeform 857">
                  <a:extLst>
                    <a:ext uri="{FF2B5EF4-FFF2-40B4-BE49-F238E27FC236}">
                      <a16:creationId xmlns:a16="http://schemas.microsoft.com/office/drawing/2014/main" id="{68A28747-EC98-4824-AF83-87456BD9B264}"/>
                    </a:ext>
                  </a:extLst>
                </p:cNvPr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8" name="Freeform 858">
                  <a:extLst>
                    <a:ext uri="{FF2B5EF4-FFF2-40B4-BE49-F238E27FC236}">
                      <a16:creationId xmlns:a16="http://schemas.microsoft.com/office/drawing/2014/main" id="{A9964DCB-08FC-4C95-8345-9DB4FA120934}"/>
                    </a:ext>
                  </a:extLst>
                </p:cNvPr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79" name="Freeform 859">
                  <a:extLst>
                    <a:ext uri="{FF2B5EF4-FFF2-40B4-BE49-F238E27FC236}">
                      <a16:creationId xmlns:a16="http://schemas.microsoft.com/office/drawing/2014/main" id="{6C8AD3B8-243C-46E3-8C63-D3D625A5619C}"/>
                    </a:ext>
                  </a:extLst>
                </p:cNvPr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0" name="Freeform 860">
                  <a:extLst>
                    <a:ext uri="{FF2B5EF4-FFF2-40B4-BE49-F238E27FC236}">
                      <a16:creationId xmlns:a16="http://schemas.microsoft.com/office/drawing/2014/main" id="{89F58700-87CF-44C7-9266-89C913184FCE}"/>
                    </a:ext>
                  </a:extLst>
                </p:cNvPr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1" name="Freeform 862">
                  <a:extLst>
                    <a:ext uri="{FF2B5EF4-FFF2-40B4-BE49-F238E27FC236}">
                      <a16:creationId xmlns:a16="http://schemas.microsoft.com/office/drawing/2014/main" id="{C75BD664-2DB1-43CD-BC5C-682C36720189}"/>
                    </a:ext>
                  </a:extLst>
                </p:cNvPr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2" name="Freeform 863">
                  <a:extLst>
                    <a:ext uri="{FF2B5EF4-FFF2-40B4-BE49-F238E27FC236}">
                      <a16:creationId xmlns:a16="http://schemas.microsoft.com/office/drawing/2014/main" id="{7C3B9742-65F4-4B01-8989-F68EF62B4F86}"/>
                    </a:ext>
                  </a:extLst>
                </p:cNvPr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83" name="Freeform 864">
                  <a:extLst>
                    <a:ext uri="{FF2B5EF4-FFF2-40B4-BE49-F238E27FC236}">
                      <a16:creationId xmlns:a16="http://schemas.microsoft.com/office/drawing/2014/main" id="{8A06C59F-12A2-4363-A98A-85CE09700D30}"/>
                    </a:ext>
                  </a:extLst>
                </p:cNvPr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27EB661-9596-447C-B999-E86999476751}"/>
                </a:ext>
              </a:extLst>
            </p:cNvPr>
            <p:cNvSpPr txBox="1"/>
            <p:nvPr/>
          </p:nvSpPr>
          <p:spPr>
            <a:xfrm>
              <a:off x="4364577" y="21423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2</a:t>
              </a:r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8D135D2F-519A-4005-9B72-04998DA49EDC}"/>
              </a:ext>
            </a:extLst>
          </p:cNvPr>
          <p:cNvSpPr txBox="1"/>
          <p:nvPr/>
        </p:nvSpPr>
        <p:spPr>
          <a:xfrm>
            <a:off x="5221036" y="2647366"/>
            <a:ext cx="70550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>
                <a:latin typeface="#9Slide05 Fourth Medium" panose="00000600000000000000" pitchFamily="2" charset="0"/>
              </a:rPr>
              <a:t>Chia từng số đo theo từng đơn vị thời gian cho số chia.</a:t>
            </a:r>
            <a:endParaRPr lang="en-US" sz="3600">
              <a:latin typeface="#9Slide05 Fourth Medium" panose="00000600000000000000" pitchFamily="2" charset="0"/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5B594CE9-470D-41A0-AB73-30C05DC33038}"/>
              </a:ext>
            </a:extLst>
          </p:cNvPr>
          <p:cNvGrpSpPr/>
          <p:nvPr/>
        </p:nvGrpSpPr>
        <p:grpSpPr>
          <a:xfrm>
            <a:off x="4038600" y="3799190"/>
            <a:ext cx="889884" cy="990632"/>
            <a:chOff x="4172143" y="2142319"/>
            <a:chExt cx="889884" cy="990632"/>
          </a:xfrm>
        </p:grpSpPr>
        <p:grpSp>
          <p:nvGrpSpPr>
            <p:cNvPr id="187" name="组合 470">
              <a:extLst>
                <a:ext uri="{FF2B5EF4-FFF2-40B4-BE49-F238E27FC236}">
                  <a16:creationId xmlns:a16="http://schemas.microsoft.com/office/drawing/2014/main" id="{566003A2-8345-4726-8314-DE5D7B8E3BDE}"/>
                </a:ext>
              </a:extLst>
            </p:cNvPr>
            <p:cNvGrpSpPr/>
            <p:nvPr/>
          </p:nvGrpSpPr>
          <p:grpSpPr>
            <a:xfrm>
              <a:off x="4172143" y="2234104"/>
              <a:ext cx="889884" cy="898847"/>
              <a:chOff x="1746814" y="1981505"/>
              <a:chExt cx="889884" cy="898847"/>
            </a:xfrm>
          </p:grpSpPr>
          <p:sp>
            <p:nvSpPr>
              <p:cNvPr id="189" name="椭圆 31">
                <a:extLst>
                  <a:ext uri="{FF2B5EF4-FFF2-40B4-BE49-F238E27FC236}">
                    <a16:creationId xmlns:a16="http://schemas.microsoft.com/office/drawing/2014/main" id="{43FFDC4E-FD79-40CA-85A0-14B617D86BE6}"/>
                  </a:ext>
                </a:extLst>
              </p:cNvPr>
              <p:cNvSpPr/>
              <p:nvPr/>
            </p:nvSpPr>
            <p:spPr>
              <a:xfrm rot="15654318">
                <a:off x="1742332" y="1985987"/>
                <a:ext cx="898847" cy="889884"/>
              </a:xfrm>
              <a:custGeom>
                <a:avLst/>
                <a:gdLst>
                  <a:gd name="connsiteX0" fmla="*/ 0 w 656493"/>
                  <a:gd name="connsiteY0" fmla="*/ 316523 h 633046"/>
                  <a:gd name="connsiteX1" fmla="*/ 328247 w 656493"/>
                  <a:gd name="connsiteY1" fmla="*/ 0 h 633046"/>
                  <a:gd name="connsiteX2" fmla="*/ 656494 w 656493"/>
                  <a:gd name="connsiteY2" fmla="*/ 316523 h 633046"/>
                  <a:gd name="connsiteX3" fmla="*/ 328247 w 656493"/>
                  <a:gd name="connsiteY3" fmla="*/ 633046 h 633046"/>
                  <a:gd name="connsiteX4" fmla="*/ 0 w 656493"/>
                  <a:gd name="connsiteY4" fmla="*/ 316523 h 633046"/>
                  <a:gd name="connsiteX0-1" fmla="*/ 328247 w 656494"/>
                  <a:gd name="connsiteY0-2" fmla="*/ 0 h 633046"/>
                  <a:gd name="connsiteX1-3" fmla="*/ 656494 w 656494"/>
                  <a:gd name="connsiteY1-4" fmla="*/ 316523 h 633046"/>
                  <a:gd name="connsiteX2-5" fmla="*/ 328247 w 656494"/>
                  <a:gd name="connsiteY2-6" fmla="*/ 633046 h 633046"/>
                  <a:gd name="connsiteX3-7" fmla="*/ 0 w 656494"/>
                  <a:gd name="connsiteY3-8" fmla="*/ 316523 h 633046"/>
                  <a:gd name="connsiteX4-9" fmla="*/ 419687 w 656494"/>
                  <a:gd name="connsiteY4-10" fmla="*/ 91440 h 633046"/>
                  <a:gd name="connsiteX0-11" fmla="*/ 402964 w 731211"/>
                  <a:gd name="connsiteY0-12" fmla="*/ 0 h 633046"/>
                  <a:gd name="connsiteX1-13" fmla="*/ 731211 w 731211"/>
                  <a:gd name="connsiteY1-14" fmla="*/ 316523 h 633046"/>
                  <a:gd name="connsiteX2-15" fmla="*/ 402964 w 731211"/>
                  <a:gd name="connsiteY2-16" fmla="*/ 633046 h 633046"/>
                  <a:gd name="connsiteX3-17" fmla="*/ 74717 w 731211"/>
                  <a:gd name="connsiteY3-18" fmla="*/ 316523 h 633046"/>
                  <a:gd name="connsiteX4-19" fmla="*/ 161895 w 731211"/>
                  <a:gd name="connsiteY4-20" fmla="*/ 152400 h 633046"/>
                  <a:gd name="connsiteX0-21" fmla="*/ 353700 w 681947"/>
                  <a:gd name="connsiteY0-22" fmla="*/ 0 h 633046"/>
                  <a:gd name="connsiteX1-23" fmla="*/ 681947 w 681947"/>
                  <a:gd name="connsiteY1-24" fmla="*/ 316523 h 633046"/>
                  <a:gd name="connsiteX2-25" fmla="*/ 353700 w 681947"/>
                  <a:gd name="connsiteY2-26" fmla="*/ 633046 h 633046"/>
                  <a:gd name="connsiteX3-27" fmla="*/ 25453 w 681947"/>
                  <a:gd name="connsiteY3-28" fmla="*/ 316523 h 633046"/>
                  <a:gd name="connsiteX4-29" fmla="*/ 112631 w 681947"/>
                  <a:gd name="connsiteY4-30" fmla="*/ 152400 h 633046"/>
                  <a:gd name="connsiteX0-31" fmla="*/ 341249 w 669496"/>
                  <a:gd name="connsiteY0-32" fmla="*/ 0 h 633046"/>
                  <a:gd name="connsiteX1-33" fmla="*/ 669496 w 669496"/>
                  <a:gd name="connsiteY1-34" fmla="*/ 316523 h 633046"/>
                  <a:gd name="connsiteX2-35" fmla="*/ 341249 w 669496"/>
                  <a:gd name="connsiteY2-36" fmla="*/ 633046 h 633046"/>
                  <a:gd name="connsiteX3-37" fmla="*/ 13002 w 669496"/>
                  <a:gd name="connsiteY3-38" fmla="*/ 316523 h 633046"/>
                  <a:gd name="connsiteX4-39" fmla="*/ 100180 w 669496"/>
                  <a:gd name="connsiteY4-40" fmla="*/ 152400 h 633046"/>
                  <a:gd name="connsiteX0-41" fmla="*/ 347951 w 676198"/>
                  <a:gd name="connsiteY0-42" fmla="*/ 0 h 633046"/>
                  <a:gd name="connsiteX1-43" fmla="*/ 676198 w 676198"/>
                  <a:gd name="connsiteY1-44" fmla="*/ 316523 h 633046"/>
                  <a:gd name="connsiteX2-45" fmla="*/ 347951 w 676198"/>
                  <a:gd name="connsiteY2-46" fmla="*/ 633046 h 633046"/>
                  <a:gd name="connsiteX3-47" fmla="*/ 19704 w 676198"/>
                  <a:gd name="connsiteY3-48" fmla="*/ 316523 h 633046"/>
                  <a:gd name="connsiteX4-49" fmla="*/ 79173 w 676198"/>
                  <a:gd name="connsiteY4-50" fmla="*/ 113607 h 633046"/>
                  <a:gd name="connsiteX0-51" fmla="*/ 333371 w 661618"/>
                  <a:gd name="connsiteY0-52" fmla="*/ 0 h 633046"/>
                  <a:gd name="connsiteX1-53" fmla="*/ 661618 w 661618"/>
                  <a:gd name="connsiteY1-54" fmla="*/ 316523 h 633046"/>
                  <a:gd name="connsiteX2-55" fmla="*/ 333371 w 661618"/>
                  <a:gd name="connsiteY2-56" fmla="*/ 633046 h 633046"/>
                  <a:gd name="connsiteX3-57" fmla="*/ 5124 w 661618"/>
                  <a:gd name="connsiteY3-58" fmla="*/ 316523 h 633046"/>
                  <a:gd name="connsiteX4-59" fmla="*/ 64593 w 661618"/>
                  <a:gd name="connsiteY4-60" fmla="*/ 113607 h 633046"/>
                  <a:gd name="connsiteX0-61" fmla="*/ 178200 w 661618"/>
                  <a:gd name="connsiteY0-62" fmla="*/ 0 h 583170"/>
                  <a:gd name="connsiteX1-63" fmla="*/ 661618 w 661618"/>
                  <a:gd name="connsiteY1-64" fmla="*/ 266647 h 583170"/>
                  <a:gd name="connsiteX2-65" fmla="*/ 333371 w 661618"/>
                  <a:gd name="connsiteY2-66" fmla="*/ 583170 h 583170"/>
                  <a:gd name="connsiteX3-67" fmla="*/ 5124 w 661618"/>
                  <a:gd name="connsiteY3-68" fmla="*/ 266647 h 583170"/>
                  <a:gd name="connsiteX4-69" fmla="*/ 64593 w 661618"/>
                  <a:gd name="connsiteY4-70" fmla="*/ 63731 h 583170"/>
                  <a:gd name="connsiteX0-71" fmla="*/ 178200 w 662133"/>
                  <a:gd name="connsiteY0-72" fmla="*/ 66578 h 649748"/>
                  <a:gd name="connsiteX1-73" fmla="*/ 412660 w 662133"/>
                  <a:gd name="connsiteY1-74" fmla="*/ 10947 h 649748"/>
                  <a:gd name="connsiteX2-75" fmla="*/ 661618 w 662133"/>
                  <a:gd name="connsiteY2-76" fmla="*/ 333225 h 649748"/>
                  <a:gd name="connsiteX3-77" fmla="*/ 333371 w 662133"/>
                  <a:gd name="connsiteY3-78" fmla="*/ 649748 h 649748"/>
                  <a:gd name="connsiteX4-79" fmla="*/ 5124 w 662133"/>
                  <a:gd name="connsiteY4-80" fmla="*/ 333225 h 649748"/>
                  <a:gd name="connsiteX5" fmla="*/ 64593 w 662133"/>
                  <a:gd name="connsiteY5" fmla="*/ 130309 h 649748"/>
                  <a:gd name="connsiteX0-81" fmla="*/ 178200 w 662148"/>
                  <a:gd name="connsiteY0-82" fmla="*/ 66578 h 649748"/>
                  <a:gd name="connsiteX1-83" fmla="*/ 412660 w 662148"/>
                  <a:gd name="connsiteY1-84" fmla="*/ 10947 h 649748"/>
                  <a:gd name="connsiteX2-85" fmla="*/ 661618 w 662148"/>
                  <a:gd name="connsiteY2-86" fmla="*/ 333225 h 649748"/>
                  <a:gd name="connsiteX3-87" fmla="*/ 333371 w 662148"/>
                  <a:gd name="connsiteY3-88" fmla="*/ 649748 h 649748"/>
                  <a:gd name="connsiteX4-89" fmla="*/ 5124 w 662148"/>
                  <a:gd name="connsiteY4-90" fmla="*/ 333225 h 649748"/>
                  <a:gd name="connsiteX5-91" fmla="*/ 64593 w 662148"/>
                  <a:gd name="connsiteY5-92" fmla="*/ 130309 h 649748"/>
                  <a:gd name="connsiteX0-93" fmla="*/ 178200 w 662148"/>
                  <a:gd name="connsiteY0-94" fmla="*/ 61032 h 644202"/>
                  <a:gd name="connsiteX1-95" fmla="*/ 412660 w 662148"/>
                  <a:gd name="connsiteY1-96" fmla="*/ 5401 h 644202"/>
                  <a:gd name="connsiteX2-97" fmla="*/ 661618 w 662148"/>
                  <a:gd name="connsiteY2-98" fmla="*/ 327679 h 644202"/>
                  <a:gd name="connsiteX3-99" fmla="*/ 333371 w 662148"/>
                  <a:gd name="connsiteY3-100" fmla="*/ 644202 h 644202"/>
                  <a:gd name="connsiteX4-101" fmla="*/ 5124 w 662148"/>
                  <a:gd name="connsiteY4-102" fmla="*/ 327679 h 644202"/>
                  <a:gd name="connsiteX5-103" fmla="*/ 64593 w 662148"/>
                  <a:gd name="connsiteY5-104" fmla="*/ 124763 h 644202"/>
                  <a:gd name="connsiteX0-105" fmla="*/ 178200 w 662148"/>
                  <a:gd name="connsiteY0-106" fmla="*/ 75865 h 659035"/>
                  <a:gd name="connsiteX1-107" fmla="*/ 168819 w 662148"/>
                  <a:gd name="connsiteY1-108" fmla="*/ 31317 h 659035"/>
                  <a:gd name="connsiteX2-109" fmla="*/ 412660 w 662148"/>
                  <a:gd name="connsiteY2-110" fmla="*/ 20234 h 659035"/>
                  <a:gd name="connsiteX3-111" fmla="*/ 661618 w 662148"/>
                  <a:gd name="connsiteY3-112" fmla="*/ 342512 h 659035"/>
                  <a:gd name="connsiteX4-113" fmla="*/ 333371 w 662148"/>
                  <a:gd name="connsiteY4-114" fmla="*/ 659035 h 659035"/>
                  <a:gd name="connsiteX5-115" fmla="*/ 5124 w 662148"/>
                  <a:gd name="connsiteY5-116" fmla="*/ 342512 h 659035"/>
                  <a:gd name="connsiteX6" fmla="*/ 64593 w 662148"/>
                  <a:gd name="connsiteY6" fmla="*/ 139596 h 659035"/>
                  <a:gd name="connsiteX0-117" fmla="*/ 178200 w 662148"/>
                  <a:gd name="connsiteY0-118" fmla="*/ 68901 h 652071"/>
                  <a:gd name="connsiteX1-119" fmla="*/ 130026 w 662148"/>
                  <a:gd name="connsiteY1-120" fmla="*/ 68688 h 652071"/>
                  <a:gd name="connsiteX2-121" fmla="*/ 412660 w 662148"/>
                  <a:gd name="connsiteY2-122" fmla="*/ 13270 h 652071"/>
                  <a:gd name="connsiteX3-123" fmla="*/ 661618 w 662148"/>
                  <a:gd name="connsiteY3-124" fmla="*/ 335548 h 652071"/>
                  <a:gd name="connsiteX4-125" fmla="*/ 333371 w 662148"/>
                  <a:gd name="connsiteY4-126" fmla="*/ 652071 h 652071"/>
                  <a:gd name="connsiteX5-127" fmla="*/ 5124 w 662148"/>
                  <a:gd name="connsiteY5-128" fmla="*/ 335548 h 652071"/>
                  <a:gd name="connsiteX6-129" fmla="*/ 64593 w 662148"/>
                  <a:gd name="connsiteY6-130" fmla="*/ 132632 h 652071"/>
                  <a:gd name="connsiteX0-131" fmla="*/ 178200 w 662220"/>
                  <a:gd name="connsiteY0-132" fmla="*/ 68901 h 652071"/>
                  <a:gd name="connsiteX1-133" fmla="*/ 130026 w 662220"/>
                  <a:gd name="connsiteY1-134" fmla="*/ 68688 h 652071"/>
                  <a:gd name="connsiteX2-135" fmla="*/ 412660 w 662220"/>
                  <a:gd name="connsiteY2-136" fmla="*/ 13270 h 652071"/>
                  <a:gd name="connsiteX3-137" fmla="*/ 661618 w 662220"/>
                  <a:gd name="connsiteY3-138" fmla="*/ 335548 h 652071"/>
                  <a:gd name="connsiteX4-139" fmla="*/ 333371 w 662220"/>
                  <a:gd name="connsiteY4-140" fmla="*/ 652071 h 652071"/>
                  <a:gd name="connsiteX5-141" fmla="*/ 5124 w 662220"/>
                  <a:gd name="connsiteY5-142" fmla="*/ 335548 h 652071"/>
                  <a:gd name="connsiteX6-143" fmla="*/ 64593 w 662220"/>
                  <a:gd name="connsiteY6-144" fmla="*/ 132632 h 652071"/>
                  <a:gd name="connsiteX0-145" fmla="*/ 178200 w 662220"/>
                  <a:gd name="connsiteY0-146" fmla="*/ 58449 h 641619"/>
                  <a:gd name="connsiteX1-147" fmla="*/ 130026 w 662220"/>
                  <a:gd name="connsiteY1-148" fmla="*/ 58236 h 641619"/>
                  <a:gd name="connsiteX2-149" fmla="*/ 412660 w 662220"/>
                  <a:gd name="connsiteY2-150" fmla="*/ 2818 h 641619"/>
                  <a:gd name="connsiteX3-151" fmla="*/ 661618 w 662220"/>
                  <a:gd name="connsiteY3-152" fmla="*/ 325096 h 641619"/>
                  <a:gd name="connsiteX4-153" fmla="*/ 333371 w 662220"/>
                  <a:gd name="connsiteY4-154" fmla="*/ 641619 h 641619"/>
                  <a:gd name="connsiteX5-155" fmla="*/ 5124 w 662220"/>
                  <a:gd name="connsiteY5-156" fmla="*/ 325096 h 641619"/>
                  <a:gd name="connsiteX6-157" fmla="*/ 64593 w 662220"/>
                  <a:gd name="connsiteY6-158" fmla="*/ 122180 h 641619"/>
                  <a:gd name="connsiteX0-159" fmla="*/ 178200 w 662220"/>
                  <a:gd name="connsiteY0-160" fmla="*/ 58449 h 641619"/>
                  <a:gd name="connsiteX1-161" fmla="*/ 130026 w 662220"/>
                  <a:gd name="connsiteY1-162" fmla="*/ 58236 h 641619"/>
                  <a:gd name="connsiteX2-163" fmla="*/ 412660 w 662220"/>
                  <a:gd name="connsiteY2-164" fmla="*/ 2818 h 641619"/>
                  <a:gd name="connsiteX3-165" fmla="*/ 661618 w 662220"/>
                  <a:gd name="connsiteY3-166" fmla="*/ 325096 h 641619"/>
                  <a:gd name="connsiteX4-167" fmla="*/ 333371 w 662220"/>
                  <a:gd name="connsiteY4-168" fmla="*/ 641619 h 641619"/>
                  <a:gd name="connsiteX5-169" fmla="*/ 5124 w 662220"/>
                  <a:gd name="connsiteY5-170" fmla="*/ 325096 h 641619"/>
                  <a:gd name="connsiteX6-171" fmla="*/ 64593 w 662220"/>
                  <a:gd name="connsiteY6-172" fmla="*/ 122180 h 641619"/>
                  <a:gd name="connsiteX0-173" fmla="*/ 178200 w 662220"/>
                  <a:gd name="connsiteY0-174" fmla="*/ 58449 h 641619"/>
                  <a:gd name="connsiteX1-175" fmla="*/ 130026 w 662220"/>
                  <a:gd name="connsiteY1-176" fmla="*/ 58236 h 641619"/>
                  <a:gd name="connsiteX2-177" fmla="*/ 412660 w 662220"/>
                  <a:gd name="connsiteY2-178" fmla="*/ 2818 h 641619"/>
                  <a:gd name="connsiteX3-179" fmla="*/ 661618 w 662220"/>
                  <a:gd name="connsiteY3-180" fmla="*/ 325096 h 641619"/>
                  <a:gd name="connsiteX4-181" fmla="*/ 333371 w 662220"/>
                  <a:gd name="connsiteY4-182" fmla="*/ 641619 h 641619"/>
                  <a:gd name="connsiteX5-183" fmla="*/ 5124 w 662220"/>
                  <a:gd name="connsiteY5-184" fmla="*/ 325096 h 641619"/>
                  <a:gd name="connsiteX6-185" fmla="*/ 64593 w 662220"/>
                  <a:gd name="connsiteY6-186" fmla="*/ 122180 h 641619"/>
                  <a:gd name="connsiteX0-187" fmla="*/ 178200 w 662220"/>
                  <a:gd name="connsiteY0-188" fmla="*/ 58449 h 641619"/>
                  <a:gd name="connsiteX1-189" fmla="*/ 130026 w 662220"/>
                  <a:gd name="connsiteY1-190" fmla="*/ 58236 h 641619"/>
                  <a:gd name="connsiteX2-191" fmla="*/ 412660 w 662220"/>
                  <a:gd name="connsiteY2-192" fmla="*/ 2818 h 641619"/>
                  <a:gd name="connsiteX3-193" fmla="*/ 661618 w 662220"/>
                  <a:gd name="connsiteY3-194" fmla="*/ 325096 h 641619"/>
                  <a:gd name="connsiteX4-195" fmla="*/ 333371 w 662220"/>
                  <a:gd name="connsiteY4-196" fmla="*/ 641619 h 641619"/>
                  <a:gd name="connsiteX5-197" fmla="*/ 5124 w 662220"/>
                  <a:gd name="connsiteY5-198" fmla="*/ 325096 h 641619"/>
                  <a:gd name="connsiteX6-199" fmla="*/ 64593 w 662220"/>
                  <a:gd name="connsiteY6-200" fmla="*/ 122180 h 641619"/>
                  <a:gd name="connsiteX0-201" fmla="*/ 178200 w 662220"/>
                  <a:gd name="connsiteY0-202" fmla="*/ 58449 h 641619"/>
                  <a:gd name="connsiteX1-203" fmla="*/ 130026 w 662220"/>
                  <a:gd name="connsiteY1-204" fmla="*/ 58236 h 641619"/>
                  <a:gd name="connsiteX2-205" fmla="*/ 412660 w 662220"/>
                  <a:gd name="connsiteY2-206" fmla="*/ 2818 h 641619"/>
                  <a:gd name="connsiteX3-207" fmla="*/ 661618 w 662220"/>
                  <a:gd name="connsiteY3-208" fmla="*/ 325096 h 641619"/>
                  <a:gd name="connsiteX4-209" fmla="*/ 333371 w 662220"/>
                  <a:gd name="connsiteY4-210" fmla="*/ 641619 h 641619"/>
                  <a:gd name="connsiteX5-211" fmla="*/ 5124 w 662220"/>
                  <a:gd name="connsiteY5-212" fmla="*/ 325096 h 641619"/>
                  <a:gd name="connsiteX6-213" fmla="*/ 64593 w 662220"/>
                  <a:gd name="connsiteY6-214" fmla="*/ 122180 h 641619"/>
                  <a:gd name="connsiteX0-215" fmla="*/ 176252 w 660272"/>
                  <a:gd name="connsiteY0-216" fmla="*/ 58449 h 641619"/>
                  <a:gd name="connsiteX1-217" fmla="*/ 128078 w 660272"/>
                  <a:gd name="connsiteY1-218" fmla="*/ 58236 h 641619"/>
                  <a:gd name="connsiteX2-219" fmla="*/ 410712 w 660272"/>
                  <a:gd name="connsiteY2-220" fmla="*/ 2818 h 641619"/>
                  <a:gd name="connsiteX3-221" fmla="*/ 659670 w 660272"/>
                  <a:gd name="connsiteY3-222" fmla="*/ 325096 h 641619"/>
                  <a:gd name="connsiteX4-223" fmla="*/ 331423 w 660272"/>
                  <a:gd name="connsiteY4-224" fmla="*/ 641619 h 641619"/>
                  <a:gd name="connsiteX5-225" fmla="*/ 3176 w 660272"/>
                  <a:gd name="connsiteY5-226" fmla="*/ 325096 h 641619"/>
                  <a:gd name="connsiteX6-227" fmla="*/ 62645 w 660272"/>
                  <a:gd name="connsiteY6-228" fmla="*/ 122180 h 641619"/>
                  <a:gd name="connsiteX0-229" fmla="*/ 253837 w 660272"/>
                  <a:gd name="connsiteY0-230" fmla="*/ 30740 h 641619"/>
                  <a:gd name="connsiteX1-231" fmla="*/ 128078 w 660272"/>
                  <a:gd name="connsiteY1-232" fmla="*/ 58236 h 641619"/>
                  <a:gd name="connsiteX2-233" fmla="*/ 410712 w 660272"/>
                  <a:gd name="connsiteY2-234" fmla="*/ 2818 h 641619"/>
                  <a:gd name="connsiteX3-235" fmla="*/ 659670 w 660272"/>
                  <a:gd name="connsiteY3-236" fmla="*/ 325096 h 641619"/>
                  <a:gd name="connsiteX4-237" fmla="*/ 331423 w 660272"/>
                  <a:gd name="connsiteY4-238" fmla="*/ 641619 h 641619"/>
                  <a:gd name="connsiteX5-239" fmla="*/ 3176 w 660272"/>
                  <a:gd name="connsiteY5-240" fmla="*/ 325096 h 641619"/>
                  <a:gd name="connsiteX6-241" fmla="*/ 62645 w 660272"/>
                  <a:gd name="connsiteY6-242" fmla="*/ 122180 h 641619"/>
                  <a:gd name="connsiteX0-243" fmla="*/ 253837 w 660191"/>
                  <a:gd name="connsiteY0-244" fmla="*/ 41069 h 651948"/>
                  <a:gd name="connsiteX1-245" fmla="*/ 161329 w 660191"/>
                  <a:gd name="connsiteY1-246" fmla="*/ 63023 h 651948"/>
                  <a:gd name="connsiteX2-247" fmla="*/ 410712 w 660191"/>
                  <a:gd name="connsiteY2-248" fmla="*/ 13147 h 651948"/>
                  <a:gd name="connsiteX3-249" fmla="*/ 659670 w 660191"/>
                  <a:gd name="connsiteY3-250" fmla="*/ 335425 h 651948"/>
                  <a:gd name="connsiteX4-251" fmla="*/ 331423 w 660191"/>
                  <a:gd name="connsiteY4-252" fmla="*/ 651948 h 651948"/>
                  <a:gd name="connsiteX5-253" fmla="*/ 3176 w 660191"/>
                  <a:gd name="connsiteY5-254" fmla="*/ 335425 h 651948"/>
                  <a:gd name="connsiteX6-255" fmla="*/ 62645 w 660191"/>
                  <a:gd name="connsiteY6-256" fmla="*/ 132509 h 651948"/>
                  <a:gd name="connsiteX0-257" fmla="*/ 253837 w 660897"/>
                  <a:gd name="connsiteY0-258" fmla="*/ 45475 h 656354"/>
                  <a:gd name="connsiteX1-259" fmla="*/ 161329 w 660897"/>
                  <a:gd name="connsiteY1-260" fmla="*/ 67429 h 656354"/>
                  <a:gd name="connsiteX2-261" fmla="*/ 410712 w 660897"/>
                  <a:gd name="connsiteY2-262" fmla="*/ 17553 h 656354"/>
                  <a:gd name="connsiteX3-263" fmla="*/ 659670 w 660897"/>
                  <a:gd name="connsiteY3-264" fmla="*/ 339831 h 656354"/>
                  <a:gd name="connsiteX4-265" fmla="*/ 331423 w 660897"/>
                  <a:gd name="connsiteY4-266" fmla="*/ 656354 h 656354"/>
                  <a:gd name="connsiteX5-267" fmla="*/ 3176 w 660897"/>
                  <a:gd name="connsiteY5-268" fmla="*/ 339831 h 656354"/>
                  <a:gd name="connsiteX6-269" fmla="*/ 62645 w 660897"/>
                  <a:gd name="connsiteY6-270" fmla="*/ 136915 h 656354"/>
                  <a:gd name="connsiteX0-271" fmla="*/ 253837 w 660406"/>
                  <a:gd name="connsiteY0-272" fmla="*/ 41070 h 651949"/>
                  <a:gd name="connsiteX1-273" fmla="*/ 161329 w 660406"/>
                  <a:gd name="connsiteY1-274" fmla="*/ 63024 h 651949"/>
                  <a:gd name="connsiteX2-275" fmla="*/ 410712 w 660406"/>
                  <a:gd name="connsiteY2-276" fmla="*/ 13148 h 651949"/>
                  <a:gd name="connsiteX3-277" fmla="*/ 659670 w 660406"/>
                  <a:gd name="connsiteY3-278" fmla="*/ 335426 h 651949"/>
                  <a:gd name="connsiteX4-279" fmla="*/ 331423 w 660406"/>
                  <a:gd name="connsiteY4-280" fmla="*/ 651949 h 651949"/>
                  <a:gd name="connsiteX5-281" fmla="*/ 3176 w 660406"/>
                  <a:gd name="connsiteY5-282" fmla="*/ 335426 h 651949"/>
                  <a:gd name="connsiteX6-283" fmla="*/ 62645 w 660406"/>
                  <a:gd name="connsiteY6-284" fmla="*/ 132510 h 651949"/>
                  <a:gd name="connsiteX0-285" fmla="*/ 161329 w 660406"/>
                  <a:gd name="connsiteY0-286" fmla="*/ 63024 h 651949"/>
                  <a:gd name="connsiteX1-287" fmla="*/ 410712 w 660406"/>
                  <a:gd name="connsiteY1-288" fmla="*/ 13148 h 651949"/>
                  <a:gd name="connsiteX2-289" fmla="*/ 659670 w 660406"/>
                  <a:gd name="connsiteY2-290" fmla="*/ 335426 h 651949"/>
                  <a:gd name="connsiteX3-291" fmla="*/ 331423 w 660406"/>
                  <a:gd name="connsiteY3-292" fmla="*/ 651949 h 651949"/>
                  <a:gd name="connsiteX4-293" fmla="*/ 3176 w 660406"/>
                  <a:gd name="connsiteY4-294" fmla="*/ 335426 h 651949"/>
                  <a:gd name="connsiteX5-295" fmla="*/ 62645 w 660406"/>
                  <a:gd name="connsiteY5-296" fmla="*/ 132510 h 651949"/>
                  <a:gd name="connsiteX0-297" fmla="*/ 128078 w 660207"/>
                  <a:gd name="connsiteY0-298" fmla="*/ 63024 h 651949"/>
                  <a:gd name="connsiteX1-299" fmla="*/ 410712 w 660207"/>
                  <a:gd name="connsiteY1-300" fmla="*/ 13148 h 651949"/>
                  <a:gd name="connsiteX2-301" fmla="*/ 659670 w 660207"/>
                  <a:gd name="connsiteY2-302" fmla="*/ 335426 h 651949"/>
                  <a:gd name="connsiteX3-303" fmla="*/ 331423 w 660207"/>
                  <a:gd name="connsiteY3-304" fmla="*/ 651949 h 651949"/>
                  <a:gd name="connsiteX4-305" fmla="*/ 3176 w 660207"/>
                  <a:gd name="connsiteY4-306" fmla="*/ 335426 h 651949"/>
                  <a:gd name="connsiteX5-307" fmla="*/ 62645 w 660207"/>
                  <a:gd name="connsiteY5-308" fmla="*/ 132510 h 651949"/>
                  <a:gd name="connsiteX0-309" fmla="*/ 128078 w 660438"/>
                  <a:gd name="connsiteY0-310" fmla="*/ 60888 h 649813"/>
                  <a:gd name="connsiteX1-311" fmla="*/ 410712 w 660438"/>
                  <a:gd name="connsiteY1-312" fmla="*/ 11012 h 649813"/>
                  <a:gd name="connsiteX2-313" fmla="*/ 659670 w 660438"/>
                  <a:gd name="connsiteY2-314" fmla="*/ 333290 h 649813"/>
                  <a:gd name="connsiteX3-315" fmla="*/ 331423 w 660438"/>
                  <a:gd name="connsiteY3-316" fmla="*/ 649813 h 649813"/>
                  <a:gd name="connsiteX4-317" fmla="*/ 3176 w 660438"/>
                  <a:gd name="connsiteY4-318" fmla="*/ 333290 h 649813"/>
                  <a:gd name="connsiteX5-319" fmla="*/ 62645 w 660438"/>
                  <a:gd name="connsiteY5-320" fmla="*/ 130374 h 649813"/>
                  <a:gd name="connsiteX0-321" fmla="*/ 128078 w 660438"/>
                  <a:gd name="connsiteY0-322" fmla="*/ 64927 h 653852"/>
                  <a:gd name="connsiteX1-323" fmla="*/ 410712 w 660438"/>
                  <a:gd name="connsiteY1-324" fmla="*/ 15051 h 653852"/>
                  <a:gd name="connsiteX2-325" fmla="*/ 659670 w 660438"/>
                  <a:gd name="connsiteY2-326" fmla="*/ 337329 h 653852"/>
                  <a:gd name="connsiteX3-327" fmla="*/ 331423 w 660438"/>
                  <a:gd name="connsiteY3-328" fmla="*/ 653852 h 653852"/>
                  <a:gd name="connsiteX4-329" fmla="*/ 3176 w 660438"/>
                  <a:gd name="connsiteY4-330" fmla="*/ 337329 h 653852"/>
                  <a:gd name="connsiteX5-331" fmla="*/ 62645 w 660438"/>
                  <a:gd name="connsiteY5-332" fmla="*/ 134413 h 653852"/>
                </a:gdLst>
                <a:ahLst/>
                <a:cxnLst>
                  <a:cxn ang="0">
                    <a:pos x="connsiteX0-321" y="connsiteY0-322"/>
                  </a:cxn>
                  <a:cxn ang="0">
                    <a:pos x="connsiteX1-323" y="connsiteY1-324"/>
                  </a:cxn>
                  <a:cxn ang="0">
                    <a:pos x="connsiteX2-325" y="connsiteY2-326"/>
                  </a:cxn>
                  <a:cxn ang="0">
                    <a:pos x="connsiteX3-327" y="connsiteY3-328"/>
                  </a:cxn>
                  <a:cxn ang="0">
                    <a:pos x="connsiteX4-329" y="connsiteY4-330"/>
                  </a:cxn>
                  <a:cxn ang="0">
                    <a:pos x="connsiteX5-331" y="connsiteY5-332"/>
                  </a:cxn>
                </a:cxnLst>
                <a:rect l="l" t="t" r="r" b="b"/>
                <a:pathLst>
                  <a:path w="660438" h="653852">
                    <a:moveTo>
                      <a:pt x="128078" y="64927"/>
                    </a:moveTo>
                    <a:cubicBezTo>
                      <a:pt x="200406" y="22404"/>
                      <a:pt x="266694" y="-24807"/>
                      <a:pt x="410712" y="15051"/>
                    </a:cubicBezTo>
                    <a:cubicBezTo>
                      <a:pt x="554730" y="54909"/>
                      <a:pt x="671038" y="190221"/>
                      <a:pt x="659670" y="337329"/>
                    </a:cubicBezTo>
                    <a:cubicBezTo>
                      <a:pt x="648302" y="484437"/>
                      <a:pt x="512709" y="653852"/>
                      <a:pt x="331423" y="653852"/>
                    </a:cubicBezTo>
                    <a:cubicBezTo>
                      <a:pt x="150137" y="653852"/>
                      <a:pt x="14721" y="457153"/>
                      <a:pt x="3176" y="337329"/>
                    </a:cubicBezTo>
                    <a:cubicBezTo>
                      <a:pt x="-8369" y="217505"/>
                      <a:pt x="11590" y="209227"/>
                      <a:pt x="62645" y="134413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solidFill>
                    <a:srgbClr val="AE7F4F"/>
                  </a:solidFill>
                </a:endParaRPr>
              </a:p>
            </p:txBody>
          </p:sp>
          <p:grpSp>
            <p:nvGrpSpPr>
              <p:cNvPr id="190" name="组合 472">
                <a:extLst>
                  <a:ext uri="{FF2B5EF4-FFF2-40B4-BE49-F238E27FC236}">
                    <a16:creationId xmlns:a16="http://schemas.microsoft.com/office/drawing/2014/main" id="{850D5A37-7A65-4130-AEBD-B3AC3C87156E}"/>
                  </a:ext>
                </a:extLst>
              </p:cNvPr>
              <p:cNvGrpSpPr/>
              <p:nvPr/>
            </p:nvGrpSpPr>
            <p:grpSpPr>
              <a:xfrm>
                <a:off x="1970416" y="2261727"/>
                <a:ext cx="480202" cy="412282"/>
                <a:chOff x="2216150" y="1277938"/>
                <a:chExt cx="639763" cy="549275"/>
              </a:xfrm>
              <a:solidFill>
                <a:schemeClr val="bg1"/>
              </a:solidFill>
            </p:grpSpPr>
            <p:sp>
              <p:nvSpPr>
                <p:cNvPr id="191" name="Freeform 832">
                  <a:extLst>
                    <a:ext uri="{FF2B5EF4-FFF2-40B4-BE49-F238E27FC236}">
                      <a16:creationId xmlns:a16="http://schemas.microsoft.com/office/drawing/2014/main" id="{8407190A-C1E2-440A-90AE-41D181975A7E}"/>
                    </a:ext>
                  </a:extLst>
                </p:cNvPr>
                <p:cNvSpPr/>
                <p:nvPr/>
              </p:nvSpPr>
              <p:spPr bwMode="auto">
                <a:xfrm>
                  <a:off x="2216150" y="1428750"/>
                  <a:ext cx="14288" cy="63500"/>
                </a:xfrm>
                <a:custGeom>
                  <a:avLst/>
                  <a:gdLst/>
                  <a:ahLst/>
                  <a:cxnLst>
                    <a:cxn ang="0">
                      <a:pos x="27" y="4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6" y="1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20" y="1"/>
                    </a:cxn>
                    <a:cxn ang="0">
                      <a:pos x="19" y="2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7" y="22"/>
                    </a:cxn>
                    <a:cxn ang="0">
                      <a:pos x="14" y="39"/>
                    </a:cxn>
                    <a:cxn ang="0">
                      <a:pos x="9" y="56"/>
                    </a:cxn>
                    <a:cxn ang="0">
                      <a:pos x="4" y="73"/>
                    </a:cxn>
                    <a:cxn ang="0">
                      <a:pos x="4" y="73"/>
                    </a:cxn>
                    <a:cxn ang="0">
                      <a:pos x="2" y="84"/>
                    </a:cxn>
                    <a:cxn ang="0">
                      <a:pos x="1" y="95"/>
                    </a:cxn>
                    <a:cxn ang="0">
                      <a:pos x="0" y="100"/>
                    </a:cxn>
                    <a:cxn ang="0">
                      <a:pos x="1" y="106"/>
                    </a:cxn>
                    <a:cxn ang="0">
                      <a:pos x="2" y="111"/>
                    </a:cxn>
                    <a:cxn ang="0">
                      <a:pos x="4" y="116"/>
                    </a:cxn>
                    <a:cxn ang="0">
                      <a:pos x="4" y="116"/>
                    </a:cxn>
                    <a:cxn ang="0">
                      <a:pos x="5" y="117"/>
                    </a:cxn>
                    <a:cxn ang="0">
                      <a:pos x="7" y="118"/>
                    </a:cxn>
                    <a:cxn ang="0">
                      <a:pos x="8" y="118"/>
                    </a:cxn>
                    <a:cxn ang="0">
                      <a:pos x="10" y="118"/>
                    </a:cxn>
                    <a:cxn ang="0">
                      <a:pos x="12" y="116"/>
                    </a:cxn>
                    <a:cxn ang="0">
                      <a:pos x="13" y="115"/>
                    </a:cxn>
                    <a:cxn ang="0">
                      <a:pos x="14" y="113"/>
                    </a:cxn>
                    <a:cxn ang="0">
                      <a:pos x="13" y="111"/>
                    </a:cxn>
                    <a:cxn ang="0">
                      <a:pos x="13" y="111"/>
                    </a:cxn>
                    <a:cxn ang="0">
                      <a:pos x="10" y="104"/>
                    </a:cxn>
                    <a:cxn ang="0">
                      <a:pos x="9" y="97"/>
                    </a:cxn>
                    <a:cxn ang="0">
                      <a:pos x="10" y="91"/>
                    </a:cxn>
                    <a:cxn ang="0">
                      <a:pos x="12" y="83"/>
                    </a:cxn>
                    <a:cxn ang="0">
                      <a:pos x="16" y="68"/>
                    </a:cxn>
                    <a:cxn ang="0">
                      <a:pos x="20" y="56"/>
                    </a:cxn>
                    <a:cxn ang="0">
                      <a:pos x="20" y="56"/>
                    </a:cxn>
                    <a:cxn ang="0">
                      <a:pos x="23" y="44"/>
                    </a:cxn>
                    <a:cxn ang="0">
                      <a:pos x="26" y="30"/>
                    </a:cxn>
                    <a:cxn ang="0">
                      <a:pos x="27" y="4"/>
                    </a:cxn>
                    <a:cxn ang="0">
                      <a:pos x="27" y="4"/>
                    </a:cxn>
                  </a:cxnLst>
                  <a:rect l="0" t="0" r="r" b="b"/>
                  <a:pathLst>
                    <a:path w="27" h="118">
                      <a:moveTo>
                        <a:pt x="27" y="4"/>
                      </a:move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20" y="1"/>
                      </a:lnTo>
                      <a:lnTo>
                        <a:pt x="19" y="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7" y="22"/>
                      </a:lnTo>
                      <a:lnTo>
                        <a:pt x="14" y="39"/>
                      </a:lnTo>
                      <a:lnTo>
                        <a:pt x="9" y="56"/>
                      </a:lnTo>
                      <a:lnTo>
                        <a:pt x="4" y="73"/>
                      </a:lnTo>
                      <a:lnTo>
                        <a:pt x="4" y="73"/>
                      </a:lnTo>
                      <a:lnTo>
                        <a:pt x="2" y="84"/>
                      </a:lnTo>
                      <a:lnTo>
                        <a:pt x="1" y="95"/>
                      </a:lnTo>
                      <a:lnTo>
                        <a:pt x="0" y="100"/>
                      </a:lnTo>
                      <a:lnTo>
                        <a:pt x="1" y="106"/>
                      </a:lnTo>
                      <a:lnTo>
                        <a:pt x="2" y="111"/>
                      </a:lnTo>
                      <a:lnTo>
                        <a:pt x="4" y="116"/>
                      </a:lnTo>
                      <a:lnTo>
                        <a:pt x="4" y="116"/>
                      </a:lnTo>
                      <a:lnTo>
                        <a:pt x="5" y="117"/>
                      </a:lnTo>
                      <a:lnTo>
                        <a:pt x="7" y="118"/>
                      </a:lnTo>
                      <a:lnTo>
                        <a:pt x="8" y="118"/>
                      </a:lnTo>
                      <a:lnTo>
                        <a:pt x="10" y="118"/>
                      </a:lnTo>
                      <a:lnTo>
                        <a:pt x="12" y="116"/>
                      </a:lnTo>
                      <a:lnTo>
                        <a:pt x="13" y="115"/>
                      </a:lnTo>
                      <a:lnTo>
                        <a:pt x="14" y="113"/>
                      </a:lnTo>
                      <a:lnTo>
                        <a:pt x="13" y="111"/>
                      </a:lnTo>
                      <a:lnTo>
                        <a:pt x="13" y="111"/>
                      </a:lnTo>
                      <a:lnTo>
                        <a:pt x="10" y="104"/>
                      </a:lnTo>
                      <a:lnTo>
                        <a:pt x="9" y="97"/>
                      </a:lnTo>
                      <a:lnTo>
                        <a:pt x="10" y="91"/>
                      </a:lnTo>
                      <a:lnTo>
                        <a:pt x="12" y="83"/>
                      </a:lnTo>
                      <a:lnTo>
                        <a:pt x="16" y="68"/>
                      </a:lnTo>
                      <a:lnTo>
                        <a:pt x="20" y="56"/>
                      </a:lnTo>
                      <a:lnTo>
                        <a:pt x="20" y="56"/>
                      </a:lnTo>
                      <a:lnTo>
                        <a:pt x="23" y="44"/>
                      </a:lnTo>
                      <a:lnTo>
                        <a:pt x="26" y="30"/>
                      </a:lnTo>
                      <a:lnTo>
                        <a:pt x="27" y="4"/>
                      </a:lnTo>
                      <a:lnTo>
                        <a:pt x="27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2" name="Freeform 833">
                  <a:extLst>
                    <a:ext uri="{FF2B5EF4-FFF2-40B4-BE49-F238E27FC236}">
                      <a16:creationId xmlns:a16="http://schemas.microsoft.com/office/drawing/2014/main" id="{33964677-1A09-4F1B-9358-AA887C1018BC}"/>
                    </a:ext>
                  </a:extLst>
                </p:cNvPr>
                <p:cNvSpPr/>
                <p:nvPr/>
              </p:nvSpPr>
              <p:spPr bwMode="auto">
                <a:xfrm>
                  <a:off x="2251075" y="1462088"/>
                  <a:ext cx="9525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3" y="1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0" y="5"/>
                    </a:cxn>
                    <a:cxn ang="0">
                      <a:pos x="10" y="55"/>
                    </a:cxn>
                    <a:cxn ang="0">
                      <a:pos x="10" y="55"/>
                    </a:cxn>
                    <a:cxn ang="0">
                      <a:pos x="10" y="61"/>
                    </a:cxn>
                    <a:cxn ang="0">
                      <a:pos x="8" y="66"/>
                    </a:cxn>
                    <a:cxn ang="0">
                      <a:pos x="5" y="78"/>
                    </a:cxn>
                    <a:cxn ang="0">
                      <a:pos x="2" y="88"/>
                    </a:cxn>
                    <a:cxn ang="0">
                      <a:pos x="0" y="100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3"/>
                    </a:cxn>
                    <a:cxn ang="0">
                      <a:pos x="3" y="104"/>
                    </a:cxn>
                    <a:cxn ang="0">
                      <a:pos x="4" y="104"/>
                    </a:cxn>
                    <a:cxn ang="0">
                      <a:pos x="8" y="103"/>
                    </a:cxn>
                    <a:cxn ang="0">
                      <a:pos x="10" y="101"/>
                    </a:cxn>
                    <a:cxn ang="0">
                      <a:pos x="10" y="100"/>
                    </a:cxn>
                    <a:cxn ang="0">
                      <a:pos x="10" y="100"/>
                    </a:cxn>
                    <a:cxn ang="0">
                      <a:pos x="12" y="90"/>
                    </a:cxn>
                    <a:cxn ang="0">
                      <a:pos x="15" y="81"/>
                    </a:cxn>
                    <a:cxn ang="0">
                      <a:pos x="18" y="71"/>
                    </a:cxn>
                    <a:cxn ang="0">
                      <a:pos x="20" y="62"/>
                    </a:cxn>
                    <a:cxn ang="0">
                      <a:pos x="20" y="62"/>
                    </a:cxn>
                    <a:cxn ang="0">
                      <a:pos x="20" y="48"/>
                    </a:cxn>
                    <a:cxn ang="0">
                      <a:pos x="20" y="33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0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0" y="5"/>
                      </a:lnTo>
                      <a:lnTo>
                        <a:pt x="10" y="55"/>
                      </a:lnTo>
                      <a:lnTo>
                        <a:pt x="10" y="55"/>
                      </a:lnTo>
                      <a:lnTo>
                        <a:pt x="10" y="61"/>
                      </a:lnTo>
                      <a:lnTo>
                        <a:pt x="8" y="66"/>
                      </a:lnTo>
                      <a:lnTo>
                        <a:pt x="5" y="78"/>
                      </a:lnTo>
                      <a:lnTo>
                        <a:pt x="2" y="88"/>
                      </a:lnTo>
                      <a:lnTo>
                        <a:pt x="0" y="100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3"/>
                      </a:lnTo>
                      <a:lnTo>
                        <a:pt x="3" y="104"/>
                      </a:lnTo>
                      <a:lnTo>
                        <a:pt x="4" y="104"/>
                      </a:lnTo>
                      <a:lnTo>
                        <a:pt x="8" y="103"/>
                      </a:lnTo>
                      <a:lnTo>
                        <a:pt x="10" y="101"/>
                      </a:lnTo>
                      <a:lnTo>
                        <a:pt x="10" y="100"/>
                      </a:lnTo>
                      <a:lnTo>
                        <a:pt x="10" y="100"/>
                      </a:lnTo>
                      <a:lnTo>
                        <a:pt x="12" y="90"/>
                      </a:lnTo>
                      <a:lnTo>
                        <a:pt x="15" y="81"/>
                      </a:lnTo>
                      <a:lnTo>
                        <a:pt x="18" y="71"/>
                      </a:lnTo>
                      <a:lnTo>
                        <a:pt x="20" y="62"/>
                      </a:lnTo>
                      <a:lnTo>
                        <a:pt x="20" y="62"/>
                      </a:lnTo>
                      <a:lnTo>
                        <a:pt x="20" y="48"/>
                      </a:lnTo>
                      <a:lnTo>
                        <a:pt x="20" y="33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3" name="Freeform 834">
                  <a:extLst>
                    <a:ext uri="{FF2B5EF4-FFF2-40B4-BE49-F238E27FC236}">
                      <a16:creationId xmlns:a16="http://schemas.microsoft.com/office/drawing/2014/main" id="{1F4AE620-ECAA-4FC3-9C66-8CB84D5FBE9D}"/>
                    </a:ext>
                  </a:extLst>
                </p:cNvPr>
                <p:cNvSpPr/>
                <p:nvPr/>
              </p:nvSpPr>
              <p:spPr bwMode="auto">
                <a:xfrm>
                  <a:off x="2278063" y="1493838"/>
                  <a:ext cx="9525" cy="58738"/>
                </a:xfrm>
                <a:custGeom>
                  <a:avLst/>
                  <a:gdLst/>
                  <a:ahLst/>
                  <a:cxnLst>
                    <a:cxn ang="0">
                      <a:pos x="9" y="4"/>
                    </a:cxn>
                    <a:cxn ang="0">
                      <a:pos x="9" y="4"/>
                    </a:cxn>
                    <a:cxn ang="0">
                      <a:pos x="7" y="30"/>
                    </a:cxn>
                    <a:cxn ang="0">
                      <a:pos x="4" y="55"/>
                    </a:cxn>
                    <a:cxn ang="0">
                      <a:pos x="1" y="80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6"/>
                    </a:cxn>
                    <a:cxn ang="0">
                      <a:pos x="1" y="107"/>
                    </a:cxn>
                    <a:cxn ang="0">
                      <a:pos x="3" y="109"/>
                    </a:cxn>
                    <a:cxn ang="0">
                      <a:pos x="4" y="109"/>
                    </a:cxn>
                    <a:cxn ang="0">
                      <a:pos x="6" y="109"/>
                    </a:cxn>
                    <a:cxn ang="0">
                      <a:pos x="7" y="107"/>
                    </a:cxn>
                    <a:cxn ang="0">
                      <a:pos x="8" y="106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80"/>
                    </a:cxn>
                    <a:cxn ang="0">
                      <a:pos x="13" y="55"/>
                    </a:cxn>
                    <a:cxn ang="0">
                      <a:pos x="16" y="30"/>
                    </a:cxn>
                    <a:cxn ang="0">
                      <a:pos x="18" y="4"/>
                    </a:cxn>
                    <a:cxn ang="0">
                      <a:pos x="18" y="4"/>
                    </a:cxn>
                    <a:cxn ang="0">
                      <a:pos x="18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0"/>
                    </a:cxn>
                    <a:cxn ang="0">
                      <a:pos x="10" y="1"/>
                    </a:cxn>
                    <a:cxn ang="0">
                      <a:pos x="9" y="2"/>
                    </a:cxn>
                    <a:cxn ang="0">
                      <a:pos x="9" y="4"/>
                    </a:cxn>
                    <a:cxn ang="0">
                      <a:pos x="9" y="4"/>
                    </a:cxn>
                  </a:cxnLst>
                  <a:rect l="0" t="0" r="r" b="b"/>
                  <a:pathLst>
                    <a:path w="18" h="109">
                      <a:moveTo>
                        <a:pt x="9" y="4"/>
                      </a:moveTo>
                      <a:lnTo>
                        <a:pt x="9" y="4"/>
                      </a:lnTo>
                      <a:lnTo>
                        <a:pt x="7" y="30"/>
                      </a:lnTo>
                      <a:lnTo>
                        <a:pt x="4" y="55"/>
                      </a:lnTo>
                      <a:lnTo>
                        <a:pt x="1" y="80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6"/>
                      </a:lnTo>
                      <a:lnTo>
                        <a:pt x="1" y="107"/>
                      </a:lnTo>
                      <a:lnTo>
                        <a:pt x="3" y="109"/>
                      </a:lnTo>
                      <a:lnTo>
                        <a:pt x="4" y="109"/>
                      </a:lnTo>
                      <a:lnTo>
                        <a:pt x="6" y="109"/>
                      </a:lnTo>
                      <a:lnTo>
                        <a:pt x="7" y="107"/>
                      </a:lnTo>
                      <a:lnTo>
                        <a:pt x="8" y="106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80"/>
                      </a:lnTo>
                      <a:lnTo>
                        <a:pt x="13" y="55"/>
                      </a:lnTo>
                      <a:lnTo>
                        <a:pt x="16" y="30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8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4" name="Freeform 835">
                  <a:extLst>
                    <a:ext uri="{FF2B5EF4-FFF2-40B4-BE49-F238E27FC236}">
                      <a16:creationId xmlns:a16="http://schemas.microsoft.com/office/drawing/2014/main" id="{083F64EA-5323-4472-BF3A-ACD780892DF8}"/>
                    </a:ext>
                  </a:extLst>
                </p:cNvPr>
                <p:cNvSpPr/>
                <p:nvPr/>
              </p:nvSpPr>
              <p:spPr bwMode="auto">
                <a:xfrm>
                  <a:off x="2308225" y="152876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4" y="5"/>
                    </a:cxn>
                    <a:cxn ang="0">
                      <a:pos x="14" y="5"/>
                    </a:cxn>
                    <a:cxn ang="0">
                      <a:pos x="13" y="17"/>
                    </a:cxn>
                    <a:cxn ang="0">
                      <a:pos x="12" y="29"/>
                    </a:cxn>
                    <a:cxn ang="0">
                      <a:pos x="8" y="52"/>
                    </a:cxn>
                    <a:cxn ang="0">
                      <a:pos x="4" y="7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4" y="105"/>
                    </a:cxn>
                    <a:cxn ang="0">
                      <a:pos x="5" y="105"/>
                    </a:cxn>
                    <a:cxn ang="0">
                      <a:pos x="7" y="105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7"/>
                    </a:cxn>
                    <a:cxn ang="0">
                      <a:pos x="17" y="53"/>
                    </a:cxn>
                    <a:cxn ang="0">
                      <a:pos x="21" y="29"/>
                    </a:cxn>
                    <a:cxn ang="0">
                      <a:pos x="22" y="17"/>
                    </a:cxn>
                    <a:cxn ang="0">
                      <a:pos x="23" y="5"/>
                    </a:cxn>
                    <a:cxn ang="0">
                      <a:pos x="23" y="5"/>
                    </a:cxn>
                    <a:cxn ang="0">
                      <a:pos x="22" y="3"/>
                    </a:cxn>
                    <a:cxn ang="0">
                      <a:pos x="21" y="1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5"/>
                    </a:cxn>
                    <a:cxn ang="0">
                      <a:pos x="14" y="5"/>
                    </a:cxn>
                  </a:cxnLst>
                  <a:rect l="0" t="0" r="r" b="b"/>
                  <a:pathLst>
                    <a:path w="23" h="10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13" y="17"/>
                      </a:lnTo>
                      <a:lnTo>
                        <a:pt x="12" y="29"/>
                      </a:lnTo>
                      <a:lnTo>
                        <a:pt x="8" y="52"/>
                      </a:lnTo>
                      <a:lnTo>
                        <a:pt x="4" y="7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4" y="105"/>
                      </a:lnTo>
                      <a:lnTo>
                        <a:pt x="5" y="105"/>
                      </a:lnTo>
                      <a:lnTo>
                        <a:pt x="7" y="105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7"/>
                      </a:lnTo>
                      <a:lnTo>
                        <a:pt x="17" y="53"/>
                      </a:lnTo>
                      <a:lnTo>
                        <a:pt x="21" y="29"/>
                      </a:lnTo>
                      <a:lnTo>
                        <a:pt x="22" y="17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22" y="3"/>
                      </a:lnTo>
                      <a:lnTo>
                        <a:pt x="21" y="1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5" name="Freeform 836">
                  <a:extLst>
                    <a:ext uri="{FF2B5EF4-FFF2-40B4-BE49-F238E27FC236}">
                      <a16:creationId xmlns:a16="http://schemas.microsoft.com/office/drawing/2014/main" id="{BD045FAA-245A-4118-8BD0-72067EE24293}"/>
                    </a:ext>
                  </a:extLst>
                </p:cNvPr>
                <p:cNvSpPr/>
                <p:nvPr/>
              </p:nvSpPr>
              <p:spPr bwMode="auto">
                <a:xfrm>
                  <a:off x="2328863" y="1558925"/>
                  <a:ext cx="14288" cy="52388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7" y="17"/>
                    </a:cxn>
                    <a:cxn ang="0">
                      <a:pos x="15" y="28"/>
                    </a:cxn>
                    <a:cxn ang="0">
                      <a:pos x="10" y="50"/>
                    </a:cxn>
                    <a:cxn ang="0">
                      <a:pos x="5" y="71"/>
                    </a:cxn>
                    <a:cxn ang="0">
                      <a:pos x="0" y="94"/>
                    </a:cxn>
                    <a:cxn ang="0">
                      <a:pos x="0" y="94"/>
                    </a:cxn>
                    <a:cxn ang="0">
                      <a:pos x="0" y="96"/>
                    </a:cxn>
                    <a:cxn ang="0">
                      <a:pos x="0" y="97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8" y="96"/>
                    </a:cxn>
                    <a:cxn ang="0">
                      <a:pos x="8" y="96"/>
                    </a:cxn>
                    <a:cxn ang="0">
                      <a:pos x="14" y="73"/>
                    </a:cxn>
                    <a:cxn ang="0">
                      <a:pos x="20" y="51"/>
                    </a:cxn>
                    <a:cxn ang="0">
                      <a:pos x="26" y="28"/>
                    </a:cxn>
                    <a:cxn ang="0">
                      <a:pos x="27" y="17"/>
                    </a:cxn>
                    <a:cxn ang="0">
                      <a:pos x="28" y="5"/>
                    </a:cxn>
                    <a:cxn ang="0">
                      <a:pos x="28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5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8" h="99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7" y="17"/>
                      </a:lnTo>
                      <a:lnTo>
                        <a:pt x="15" y="28"/>
                      </a:lnTo>
                      <a:lnTo>
                        <a:pt x="10" y="50"/>
                      </a:lnTo>
                      <a:lnTo>
                        <a:pt x="5" y="71"/>
                      </a:lnTo>
                      <a:lnTo>
                        <a:pt x="0" y="94"/>
                      </a:lnTo>
                      <a:lnTo>
                        <a:pt x="0" y="94"/>
                      </a:lnTo>
                      <a:lnTo>
                        <a:pt x="0" y="96"/>
                      </a:lnTo>
                      <a:lnTo>
                        <a:pt x="0" y="97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8" y="96"/>
                      </a:lnTo>
                      <a:lnTo>
                        <a:pt x="8" y="96"/>
                      </a:lnTo>
                      <a:lnTo>
                        <a:pt x="14" y="73"/>
                      </a:lnTo>
                      <a:lnTo>
                        <a:pt x="20" y="51"/>
                      </a:lnTo>
                      <a:lnTo>
                        <a:pt x="26" y="28"/>
                      </a:lnTo>
                      <a:lnTo>
                        <a:pt x="27" y="17"/>
                      </a:lnTo>
                      <a:lnTo>
                        <a:pt x="28" y="5"/>
                      </a:lnTo>
                      <a:lnTo>
                        <a:pt x="28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6" name="Freeform 837">
                  <a:extLst>
                    <a:ext uri="{FF2B5EF4-FFF2-40B4-BE49-F238E27FC236}">
                      <a16:creationId xmlns:a16="http://schemas.microsoft.com/office/drawing/2014/main" id="{D253CA44-5DB5-47E6-A134-364205223BFA}"/>
                    </a:ext>
                  </a:extLst>
                </p:cNvPr>
                <p:cNvSpPr/>
                <p:nvPr/>
              </p:nvSpPr>
              <p:spPr bwMode="auto">
                <a:xfrm>
                  <a:off x="2359025" y="1576388"/>
                  <a:ext cx="22225" cy="63500"/>
                </a:xfrm>
                <a:custGeom>
                  <a:avLst/>
                  <a:gdLst/>
                  <a:ahLst/>
                  <a:cxnLst>
                    <a:cxn ang="0">
                      <a:pos x="34" y="3"/>
                    </a:cxn>
                    <a:cxn ang="0">
                      <a:pos x="34" y="3"/>
                    </a:cxn>
                    <a:cxn ang="0">
                      <a:pos x="31" y="10"/>
                    </a:cxn>
                    <a:cxn ang="0">
                      <a:pos x="28" y="18"/>
                    </a:cxn>
                    <a:cxn ang="0">
                      <a:pos x="23" y="33"/>
                    </a:cxn>
                    <a:cxn ang="0">
                      <a:pos x="20" y="49"/>
                    </a:cxn>
                    <a:cxn ang="0">
                      <a:pos x="16" y="65"/>
                    </a:cxn>
                    <a:cxn ang="0">
                      <a:pos x="16" y="65"/>
                    </a:cxn>
                    <a:cxn ang="0">
                      <a:pos x="9" y="89"/>
                    </a:cxn>
                    <a:cxn ang="0">
                      <a:pos x="1" y="113"/>
                    </a:cxn>
                    <a:cxn ang="0">
                      <a:pos x="1" y="113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2" y="118"/>
                    </a:cxn>
                    <a:cxn ang="0">
                      <a:pos x="4" y="119"/>
                    </a:cxn>
                    <a:cxn ang="0">
                      <a:pos x="7" y="118"/>
                    </a:cxn>
                    <a:cxn ang="0">
                      <a:pos x="9" y="117"/>
                    </a:cxn>
                    <a:cxn ang="0">
                      <a:pos x="10" y="116"/>
                    </a:cxn>
                    <a:cxn ang="0">
                      <a:pos x="10" y="116"/>
                    </a:cxn>
                    <a:cxn ang="0">
                      <a:pos x="23" y="75"/>
                    </a:cxn>
                    <a:cxn ang="0">
                      <a:pos x="23" y="75"/>
                    </a:cxn>
                    <a:cxn ang="0">
                      <a:pos x="28" y="58"/>
                    </a:cxn>
                    <a:cxn ang="0">
                      <a:pos x="31" y="40"/>
                    </a:cxn>
                    <a:cxn ang="0">
                      <a:pos x="36" y="24"/>
                    </a:cxn>
                    <a:cxn ang="0">
                      <a:pos x="39" y="16"/>
                    </a:cxn>
                    <a:cxn ang="0">
                      <a:pos x="42" y="7"/>
                    </a:cxn>
                    <a:cxn ang="0">
                      <a:pos x="42" y="7"/>
                    </a:cxn>
                    <a:cxn ang="0">
                      <a:pos x="43" y="5"/>
                    </a:cxn>
                    <a:cxn ang="0">
                      <a:pos x="43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6" y="1"/>
                    </a:cxn>
                    <a:cxn ang="0">
                      <a:pos x="34" y="3"/>
                    </a:cxn>
                    <a:cxn ang="0">
                      <a:pos x="34" y="3"/>
                    </a:cxn>
                  </a:cxnLst>
                  <a:rect l="0" t="0" r="r" b="b"/>
                  <a:pathLst>
                    <a:path w="43" h="119">
                      <a:moveTo>
                        <a:pt x="34" y="3"/>
                      </a:moveTo>
                      <a:lnTo>
                        <a:pt x="34" y="3"/>
                      </a:lnTo>
                      <a:lnTo>
                        <a:pt x="31" y="10"/>
                      </a:lnTo>
                      <a:lnTo>
                        <a:pt x="28" y="18"/>
                      </a:lnTo>
                      <a:lnTo>
                        <a:pt x="23" y="33"/>
                      </a:lnTo>
                      <a:lnTo>
                        <a:pt x="20" y="49"/>
                      </a:lnTo>
                      <a:lnTo>
                        <a:pt x="16" y="65"/>
                      </a:lnTo>
                      <a:lnTo>
                        <a:pt x="16" y="65"/>
                      </a:lnTo>
                      <a:lnTo>
                        <a:pt x="9" y="89"/>
                      </a:lnTo>
                      <a:lnTo>
                        <a:pt x="1" y="113"/>
                      </a:lnTo>
                      <a:lnTo>
                        <a:pt x="1" y="113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2" y="118"/>
                      </a:lnTo>
                      <a:lnTo>
                        <a:pt x="4" y="119"/>
                      </a:lnTo>
                      <a:lnTo>
                        <a:pt x="7" y="118"/>
                      </a:lnTo>
                      <a:lnTo>
                        <a:pt x="9" y="117"/>
                      </a:lnTo>
                      <a:lnTo>
                        <a:pt x="10" y="116"/>
                      </a:lnTo>
                      <a:lnTo>
                        <a:pt x="10" y="116"/>
                      </a:lnTo>
                      <a:lnTo>
                        <a:pt x="23" y="75"/>
                      </a:lnTo>
                      <a:lnTo>
                        <a:pt x="23" y="75"/>
                      </a:lnTo>
                      <a:lnTo>
                        <a:pt x="28" y="58"/>
                      </a:lnTo>
                      <a:lnTo>
                        <a:pt x="31" y="40"/>
                      </a:lnTo>
                      <a:lnTo>
                        <a:pt x="36" y="24"/>
                      </a:lnTo>
                      <a:lnTo>
                        <a:pt x="39" y="16"/>
                      </a:lnTo>
                      <a:lnTo>
                        <a:pt x="42" y="7"/>
                      </a:lnTo>
                      <a:lnTo>
                        <a:pt x="42" y="7"/>
                      </a:lnTo>
                      <a:lnTo>
                        <a:pt x="43" y="5"/>
                      </a:lnTo>
                      <a:lnTo>
                        <a:pt x="43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1"/>
                      </a:lnTo>
                      <a:lnTo>
                        <a:pt x="34" y="3"/>
                      </a:lnTo>
                      <a:lnTo>
                        <a:pt x="34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7" name="Freeform 838">
                  <a:extLst>
                    <a:ext uri="{FF2B5EF4-FFF2-40B4-BE49-F238E27FC236}">
                      <a16:creationId xmlns:a16="http://schemas.microsoft.com/office/drawing/2014/main" id="{CC5E4FD4-3148-4BDE-903E-93406A3073E5}"/>
                    </a:ext>
                  </a:extLst>
                </p:cNvPr>
                <p:cNvSpPr/>
                <p:nvPr/>
              </p:nvSpPr>
              <p:spPr bwMode="auto">
                <a:xfrm>
                  <a:off x="2393950" y="1608138"/>
                  <a:ext cx="22225" cy="61913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23" y="30"/>
                    </a:cxn>
                    <a:cxn ang="0">
                      <a:pos x="11" y="57"/>
                    </a:cxn>
                    <a:cxn ang="0">
                      <a:pos x="7" y="70"/>
                    </a:cxn>
                    <a:cxn ang="0">
                      <a:pos x="4" y="84"/>
                    </a:cxn>
                    <a:cxn ang="0">
                      <a:pos x="1" y="98"/>
                    </a:cxn>
                    <a:cxn ang="0">
                      <a:pos x="0" y="114"/>
                    </a:cxn>
                    <a:cxn ang="0">
                      <a:pos x="0" y="114"/>
                    </a:cxn>
                    <a:cxn ang="0">
                      <a:pos x="0" y="115"/>
                    </a:cxn>
                    <a:cxn ang="0">
                      <a:pos x="1" y="117"/>
                    </a:cxn>
                    <a:cxn ang="0">
                      <a:pos x="3" y="118"/>
                    </a:cxn>
                    <a:cxn ang="0">
                      <a:pos x="4" y="118"/>
                    </a:cxn>
                    <a:cxn ang="0">
                      <a:pos x="6" y="118"/>
                    </a:cxn>
                    <a:cxn ang="0">
                      <a:pos x="7" y="117"/>
                    </a:cxn>
                    <a:cxn ang="0">
                      <a:pos x="9" y="115"/>
                    </a:cxn>
                    <a:cxn ang="0">
                      <a:pos x="9" y="114"/>
                    </a:cxn>
                    <a:cxn ang="0">
                      <a:pos x="9" y="114"/>
                    </a:cxn>
                    <a:cxn ang="0">
                      <a:pos x="10" y="99"/>
                    </a:cxn>
                    <a:cxn ang="0">
                      <a:pos x="13" y="85"/>
                    </a:cxn>
                    <a:cxn ang="0">
                      <a:pos x="16" y="71"/>
                    </a:cxn>
                    <a:cxn ang="0">
                      <a:pos x="22" y="58"/>
                    </a:cxn>
                    <a:cxn ang="0">
                      <a:pos x="32" y="32"/>
                    </a:cxn>
                    <a:cxn ang="0">
                      <a:pos x="42" y="5"/>
                    </a:cxn>
                    <a:cxn ang="0">
                      <a:pos x="42" y="5"/>
                    </a:cxn>
                    <a:cxn ang="0">
                      <a:pos x="42" y="3"/>
                    </a:cxn>
                    <a:cxn ang="0">
                      <a:pos x="42" y="2"/>
                    </a:cxn>
                    <a:cxn ang="0">
                      <a:pos x="41" y="1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1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8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23" y="30"/>
                      </a:lnTo>
                      <a:lnTo>
                        <a:pt x="11" y="57"/>
                      </a:lnTo>
                      <a:lnTo>
                        <a:pt x="7" y="70"/>
                      </a:lnTo>
                      <a:lnTo>
                        <a:pt x="4" y="84"/>
                      </a:lnTo>
                      <a:lnTo>
                        <a:pt x="1" y="9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15"/>
                      </a:lnTo>
                      <a:lnTo>
                        <a:pt x="1" y="117"/>
                      </a:lnTo>
                      <a:lnTo>
                        <a:pt x="3" y="118"/>
                      </a:lnTo>
                      <a:lnTo>
                        <a:pt x="4" y="118"/>
                      </a:lnTo>
                      <a:lnTo>
                        <a:pt x="6" y="118"/>
                      </a:lnTo>
                      <a:lnTo>
                        <a:pt x="7" y="117"/>
                      </a:lnTo>
                      <a:lnTo>
                        <a:pt x="9" y="115"/>
                      </a:lnTo>
                      <a:lnTo>
                        <a:pt x="9" y="114"/>
                      </a:lnTo>
                      <a:lnTo>
                        <a:pt x="9" y="114"/>
                      </a:lnTo>
                      <a:lnTo>
                        <a:pt x="10" y="99"/>
                      </a:lnTo>
                      <a:lnTo>
                        <a:pt x="13" y="85"/>
                      </a:lnTo>
                      <a:lnTo>
                        <a:pt x="16" y="71"/>
                      </a:lnTo>
                      <a:lnTo>
                        <a:pt x="22" y="58"/>
                      </a:lnTo>
                      <a:lnTo>
                        <a:pt x="32" y="32"/>
                      </a:lnTo>
                      <a:lnTo>
                        <a:pt x="42" y="5"/>
                      </a:lnTo>
                      <a:lnTo>
                        <a:pt x="42" y="5"/>
                      </a:lnTo>
                      <a:lnTo>
                        <a:pt x="42" y="3"/>
                      </a:lnTo>
                      <a:lnTo>
                        <a:pt x="42" y="2"/>
                      </a:lnTo>
                      <a:lnTo>
                        <a:pt x="41" y="1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1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8" name="Freeform 839">
                  <a:extLst>
                    <a:ext uri="{FF2B5EF4-FFF2-40B4-BE49-F238E27FC236}">
                      <a16:creationId xmlns:a16="http://schemas.microsoft.com/office/drawing/2014/main" id="{7546B381-BFC4-450E-9E0F-E9CE870296A3}"/>
                    </a:ext>
                  </a:extLst>
                </p:cNvPr>
                <p:cNvSpPr/>
                <p:nvPr/>
              </p:nvSpPr>
              <p:spPr bwMode="auto">
                <a:xfrm>
                  <a:off x="2420938" y="1644650"/>
                  <a:ext cx="20638" cy="58738"/>
                </a:xfrm>
                <a:custGeom>
                  <a:avLst/>
                  <a:gdLst/>
                  <a:ahLst/>
                  <a:cxnLst>
                    <a:cxn ang="0">
                      <a:pos x="29" y="2"/>
                    </a:cxn>
                    <a:cxn ang="0">
                      <a:pos x="29" y="2"/>
                    </a:cxn>
                    <a:cxn ang="0">
                      <a:pos x="23" y="14"/>
                    </a:cxn>
                    <a:cxn ang="0">
                      <a:pos x="18" y="25"/>
                    </a:cxn>
                    <a:cxn ang="0">
                      <a:pos x="15" y="37"/>
                    </a:cxn>
                    <a:cxn ang="0">
                      <a:pos x="12" y="50"/>
                    </a:cxn>
                    <a:cxn ang="0">
                      <a:pos x="12" y="50"/>
                    </a:cxn>
                    <a:cxn ang="0">
                      <a:pos x="6" y="77"/>
                    </a:cxn>
                    <a:cxn ang="0">
                      <a:pos x="3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2" y="107"/>
                    </a:cxn>
                    <a:cxn ang="0">
                      <a:pos x="3" y="108"/>
                    </a:cxn>
                    <a:cxn ang="0">
                      <a:pos x="4" y="109"/>
                    </a:cxn>
                    <a:cxn ang="0">
                      <a:pos x="6" y="110"/>
                    </a:cxn>
                    <a:cxn ang="0">
                      <a:pos x="7" y="109"/>
                    </a:cxn>
                    <a:cxn ang="0">
                      <a:pos x="9" y="108"/>
                    </a:cxn>
                    <a:cxn ang="0">
                      <a:pos x="10" y="107"/>
                    </a:cxn>
                    <a:cxn ang="0">
                      <a:pos x="10" y="104"/>
                    </a:cxn>
                    <a:cxn ang="0">
                      <a:pos x="10" y="104"/>
                    </a:cxn>
                    <a:cxn ang="0">
                      <a:pos x="12" y="94"/>
                    </a:cxn>
                    <a:cxn ang="0">
                      <a:pos x="15" y="84"/>
                    </a:cxn>
                    <a:cxn ang="0">
                      <a:pos x="18" y="73"/>
                    </a:cxn>
                    <a:cxn ang="0">
                      <a:pos x="19" y="62"/>
                    </a:cxn>
                    <a:cxn ang="0">
                      <a:pos x="19" y="62"/>
                    </a:cxn>
                    <a:cxn ang="0">
                      <a:pos x="21" y="48"/>
                    </a:cxn>
                    <a:cxn ang="0">
                      <a:pos x="25" y="34"/>
                    </a:cxn>
                    <a:cxn ang="0">
                      <a:pos x="30" y="20"/>
                    </a:cxn>
                    <a:cxn ang="0">
                      <a:pos x="38" y="7"/>
                    </a:cxn>
                    <a:cxn ang="0">
                      <a:pos x="38" y="7"/>
                    </a:cxn>
                    <a:cxn ang="0">
                      <a:pos x="39" y="5"/>
                    </a:cxn>
                    <a:cxn ang="0">
                      <a:pos x="39" y="4"/>
                    </a:cxn>
                    <a:cxn ang="0">
                      <a:pos x="38" y="2"/>
                    </a:cxn>
                    <a:cxn ang="0">
                      <a:pos x="37" y="1"/>
                    </a:cxn>
                    <a:cxn ang="0">
                      <a:pos x="34" y="0"/>
                    </a:cxn>
                    <a:cxn ang="0">
                      <a:pos x="31" y="1"/>
                    </a:cxn>
                    <a:cxn ang="0">
                      <a:pos x="29" y="2"/>
                    </a:cxn>
                    <a:cxn ang="0">
                      <a:pos x="29" y="2"/>
                    </a:cxn>
                  </a:cxnLst>
                  <a:rect l="0" t="0" r="r" b="b"/>
                  <a:pathLst>
                    <a:path w="39" h="110">
                      <a:moveTo>
                        <a:pt x="29" y="2"/>
                      </a:moveTo>
                      <a:lnTo>
                        <a:pt x="29" y="2"/>
                      </a:lnTo>
                      <a:lnTo>
                        <a:pt x="23" y="14"/>
                      </a:lnTo>
                      <a:lnTo>
                        <a:pt x="18" y="25"/>
                      </a:lnTo>
                      <a:lnTo>
                        <a:pt x="15" y="37"/>
                      </a:lnTo>
                      <a:lnTo>
                        <a:pt x="12" y="50"/>
                      </a:lnTo>
                      <a:lnTo>
                        <a:pt x="12" y="50"/>
                      </a:lnTo>
                      <a:lnTo>
                        <a:pt x="6" y="77"/>
                      </a:lnTo>
                      <a:lnTo>
                        <a:pt x="3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2" y="107"/>
                      </a:lnTo>
                      <a:lnTo>
                        <a:pt x="3" y="108"/>
                      </a:lnTo>
                      <a:lnTo>
                        <a:pt x="4" y="109"/>
                      </a:lnTo>
                      <a:lnTo>
                        <a:pt x="6" y="110"/>
                      </a:lnTo>
                      <a:lnTo>
                        <a:pt x="7" y="109"/>
                      </a:lnTo>
                      <a:lnTo>
                        <a:pt x="9" y="108"/>
                      </a:lnTo>
                      <a:lnTo>
                        <a:pt x="10" y="107"/>
                      </a:lnTo>
                      <a:lnTo>
                        <a:pt x="10" y="104"/>
                      </a:lnTo>
                      <a:lnTo>
                        <a:pt x="10" y="104"/>
                      </a:lnTo>
                      <a:lnTo>
                        <a:pt x="12" y="94"/>
                      </a:lnTo>
                      <a:lnTo>
                        <a:pt x="15" y="84"/>
                      </a:lnTo>
                      <a:lnTo>
                        <a:pt x="18" y="73"/>
                      </a:lnTo>
                      <a:lnTo>
                        <a:pt x="19" y="62"/>
                      </a:lnTo>
                      <a:lnTo>
                        <a:pt x="19" y="62"/>
                      </a:lnTo>
                      <a:lnTo>
                        <a:pt x="21" y="48"/>
                      </a:lnTo>
                      <a:lnTo>
                        <a:pt x="25" y="34"/>
                      </a:lnTo>
                      <a:lnTo>
                        <a:pt x="30" y="20"/>
                      </a:lnTo>
                      <a:lnTo>
                        <a:pt x="38" y="7"/>
                      </a:lnTo>
                      <a:lnTo>
                        <a:pt x="38" y="7"/>
                      </a:lnTo>
                      <a:lnTo>
                        <a:pt x="39" y="5"/>
                      </a:lnTo>
                      <a:lnTo>
                        <a:pt x="39" y="4"/>
                      </a:lnTo>
                      <a:lnTo>
                        <a:pt x="38" y="2"/>
                      </a:lnTo>
                      <a:lnTo>
                        <a:pt x="37" y="1"/>
                      </a:lnTo>
                      <a:lnTo>
                        <a:pt x="34" y="0"/>
                      </a:lnTo>
                      <a:lnTo>
                        <a:pt x="31" y="1"/>
                      </a:lnTo>
                      <a:lnTo>
                        <a:pt x="29" y="2"/>
                      </a:lnTo>
                      <a:lnTo>
                        <a:pt x="29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199" name="Freeform 840">
                  <a:extLst>
                    <a:ext uri="{FF2B5EF4-FFF2-40B4-BE49-F238E27FC236}">
                      <a16:creationId xmlns:a16="http://schemas.microsoft.com/office/drawing/2014/main" id="{C9663FC8-D068-4311-96E7-D4E5596A0F82}"/>
                    </a:ext>
                  </a:extLst>
                </p:cNvPr>
                <p:cNvSpPr/>
                <p:nvPr/>
              </p:nvSpPr>
              <p:spPr bwMode="auto">
                <a:xfrm>
                  <a:off x="2451100" y="1674813"/>
                  <a:ext cx="12700" cy="55563"/>
                </a:xfrm>
                <a:custGeom>
                  <a:avLst/>
                  <a:gdLst/>
                  <a:ahLst/>
                  <a:cxnLst>
                    <a:cxn ang="0">
                      <a:pos x="15" y="5"/>
                    </a:cxn>
                    <a:cxn ang="0">
                      <a:pos x="15" y="5"/>
                    </a:cxn>
                    <a:cxn ang="0">
                      <a:pos x="13" y="29"/>
                    </a:cxn>
                    <a:cxn ang="0">
                      <a:pos x="11" y="53"/>
                    </a:cxn>
                    <a:cxn ang="0">
                      <a:pos x="7" y="75"/>
                    </a:cxn>
                    <a:cxn ang="0">
                      <a:pos x="1" y="98"/>
                    </a:cxn>
                    <a:cxn ang="0">
                      <a:pos x="1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7" y="104"/>
                    </a:cxn>
                    <a:cxn ang="0">
                      <a:pos x="8" y="104"/>
                    </a:cxn>
                    <a:cxn ang="0">
                      <a:pos x="10" y="103"/>
                    </a:cxn>
                    <a:cxn ang="0">
                      <a:pos x="10" y="101"/>
                    </a:cxn>
                    <a:cxn ang="0">
                      <a:pos x="10" y="101"/>
                    </a:cxn>
                    <a:cxn ang="0">
                      <a:pos x="16" y="77"/>
                    </a:cxn>
                    <a:cxn ang="0">
                      <a:pos x="20" y="54"/>
                    </a:cxn>
                    <a:cxn ang="0">
                      <a:pos x="23" y="29"/>
                    </a:cxn>
                    <a:cxn ang="0">
                      <a:pos x="24" y="5"/>
                    </a:cxn>
                    <a:cxn ang="0">
                      <a:pos x="24" y="5"/>
                    </a:cxn>
                    <a:cxn ang="0">
                      <a:pos x="24" y="3"/>
                    </a:cxn>
                    <a:cxn ang="0">
                      <a:pos x="23" y="2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8" y="1"/>
                    </a:cxn>
                    <a:cxn ang="0">
                      <a:pos x="17" y="2"/>
                    </a:cxn>
                    <a:cxn ang="0">
                      <a:pos x="16" y="3"/>
                    </a:cxn>
                    <a:cxn ang="0">
                      <a:pos x="15" y="5"/>
                    </a:cxn>
                    <a:cxn ang="0">
                      <a:pos x="15" y="5"/>
                    </a:cxn>
                  </a:cxnLst>
                  <a:rect l="0" t="0" r="r" b="b"/>
                  <a:pathLst>
                    <a:path w="24" h="104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3" y="29"/>
                      </a:lnTo>
                      <a:lnTo>
                        <a:pt x="11" y="53"/>
                      </a:lnTo>
                      <a:lnTo>
                        <a:pt x="7" y="75"/>
                      </a:lnTo>
                      <a:lnTo>
                        <a:pt x="1" y="98"/>
                      </a:lnTo>
                      <a:lnTo>
                        <a:pt x="1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7" y="104"/>
                      </a:lnTo>
                      <a:lnTo>
                        <a:pt x="8" y="104"/>
                      </a:lnTo>
                      <a:lnTo>
                        <a:pt x="10" y="103"/>
                      </a:lnTo>
                      <a:lnTo>
                        <a:pt x="10" y="101"/>
                      </a:lnTo>
                      <a:lnTo>
                        <a:pt x="10" y="101"/>
                      </a:lnTo>
                      <a:lnTo>
                        <a:pt x="16" y="77"/>
                      </a:lnTo>
                      <a:lnTo>
                        <a:pt x="20" y="54"/>
                      </a:lnTo>
                      <a:lnTo>
                        <a:pt x="23" y="29"/>
                      </a:lnTo>
                      <a:lnTo>
                        <a:pt x="24" y="5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3" y="2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0" name="Freeform 841">
                  <a:extLst>
                    <a:ext uri="{FF2B5EF4-FFF2-40B4-BE49-F238E27FC236}">
                      <a16:creationId xmlns:a16="http://schemas.microsoft.com/office/drawing/2014/main" id="{6273E554-1043-484E-A660-3F78ED4A53C2}"/>
                    </a:ext>
                  </a:extLst>
                </p:cNvPr>
                <p:cNvSpPr/>
                <p:nvPr/>
              </p:nvSpPr>
              <p:spPr bwMode="auto">
                <a:xfrm>
                  <a:off x="2479675" y="1695450"/>
                  <a:ext cx="22225" cy="60325"/>
                </a:xfrm>
                <a:custGeom>
                  <a:avLst/>
                  <a:gdLst/>
                  <a:ahLst/>
                  <a:cxnLst>
                    <a:cxn ang="0">
                      <a:pos x="33" y="3"/>
                    </a:cxn>
                    <a:cxn ang="0">
                      <a:pos x="33" y="3"/>
                    </a:cxn>
                    <a:cxn ang="0">
                      <a:pos x="19" y="56"/>
                    </a:cxn>
                    <a:cxn ang="0">
                      <a:pos x="9" y="83"/>
                    </a:cxn>
                    <a:cxn ang="0">
                      <a:pos x="0" y="108"/>
                    </a:cxn>
                    <a:cxn ang="0">
                      <a:pos x="0" y="108"/>
                    </a:cxn>
                    <a:cxn ang="0">
                      <a:pos x="0" y="110"/>
                    </a:cxn>
                    <a:cxn ang="0">
                      <a:pos x="0" y="112"/>
                    </a:cxn>
                    <a:cxn ang="0">
                      <a:pos x="1" y="113"/>
                    </a:cxn>
                    <a:cxn ang="0">
                      <a:pos x="3" y="114"/>
                    </a:cxn>
                    <a:cxn ang="0">
                      <a:pos x="6" y="113"/>
                    </a:cxn>
                    <a:cxn ang="0">
                      <a:pos x="8" y="112"/>
                    </a:cxn>
                    <a:cxn ang="0">
                      <a:pos x="9" y="111"/>
                    </a:cxn>
                    <a:cxn ang="0">
                      <a:pos x="9" y="111"/>
                    </a:cxn>
                    <a:cxn ang="0">
                      <a:pos x="19" y="85"/>
                    </a:cxn>
                    <a:cxn ang="0">
                      <a:pos x="27" y="59"/>
                    </a:cxn>
                    <a:cxn ang="0">
                      <a:pos x="42" y="6"/>
                    </a:cxn>
                    <a:cxn ang="0">
                      <a:pos x="42" y="6"/>
                    </a:cxn>
                    <a:cxn ang="0">
                      <a:pos x="42" y="4"/>
                    </a:cxn>
                    <a:cxn ang="0">
                      <a:pos x="42" y="2"/>
                    </a:cxn>
                    <a:cxn ang="0">
                      <a:pos x="40" y="1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4" y="2"/>
                    </a:cxn>
                    <a:cxn ang="0">
                      <a:pos x="33" y="3"/>
                    </a:cxn>
                    <a:cxn ang="0">
                      <a:pos x="33" y="3"/>
                    </a:cxn>
                  </a:cxnLst>
                  <a:rect l="0" t="0" r="r" b="b"/>
                  <a:pathLst>
                    <a:path w="42" h="114">
                      <a:moveTo>
                        <a:pt x="33" y="3"/>
                      </a:moveTo>
                      <a:lnTo>
                        <a:pt x="33" y="3"/>
                      </a:lnTo>
                      <a:lnTo>
                        <a:pt x="19" y="56"/>
                      </a:lnTo>
                      <a:lnTo>
                        <a:pt x="9" y="83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2"/>
                      </a:lnTo>
                      <a:lnTo>
                        <a:pt x="1" y="113"/>
                      </a:lnTo>
                      <a:lnTo>
                        <a:pt x="3" y="114"/>
                      </a:lnTo>
                      <a:lnTo>
                        <a:pt x="6" y="113"/>
                      </a:lnTo>
                      <a:lnTo>
                        <a:pt x="8" y="112"/>
                      </a:lnTo>
                      <a:lnTo>
                        <a:pt x="9" y="111"/>
                      </a:lnTo>
                      <a:lnTo>
                        <a:pt x="9" y="111"/>
                      </a:lnTo>
                      <a:lnTo>
                        <a:pt x="19" y="85"/>
                      </a:lnTo>
                      <a:lnTo>
                        <a:pt x="27" y="59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2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1" name="Freeform 842">
                  <a:extLst>
                    <a:ext uri="{FF2B5EF4-FFF2-40B4-BE49-F238E27FC236}">
                      <a16:creationId xmlns:a16="http://schemas.microsoft.com/office/drawing/2014/main" id="{475B37A6-37F2-4463-A2D3-CED270011DAE}"/>
                    </a:ext>
                  </a:extLst>
                </p:cNvPr>
                <p:cNvSpPr/>
                <p:nvPr/>
              </p:nvSpPr>
              <p:spPr bwMode="auto">
                <a:xfrm>
                  <a:off x="2509838" y="1725613"/>
                  <a:ext cx="14288" cy="53975"/>
                </a:xfrm>
                <a:custGeom>
                  <a:avLst/>
                  <a:gdLst/>
                  <a:ahLst/>
                  <a:cxnLst>
                    <a:cxn ang="0">
                      <a:pos x="18" y="5"/>
                    </a:cxn>
                    <a:cxn ang="0">
                      <a:pos x="18" y="5"/>
                    </a:cxn>
                    <a:cxn ang="0">
                      <a:pos x="17" y="16"/>
                    </a:cxn>
                    <a:cxn ang="0">
                      <a:pos x="14" y="27"/>
                    </a:cxn>
                    <a:cxn ang="0">
                      <a:pos x="11" y="37"/>
                    </a:cxn>
                    <a:cxn ang="0">
                      <a:pos x="8" y="49"/>
                    </a:cxn>
                    <a:cxn ang="0">
                      <a:pos x="8" y="49"/>
                    </a:cxn>
                    <a:cxn ang="0">
                      <a:pos x="6" y="61"/>
                    </a:cxn>
                    <a:cxn ang="0">
                      <a:pos x="4" y="73"/>
                    </a:cxn>
                    <a:cxn ang="0">
                      <a:pos x="2" y="86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2" y="103"/>
                    </a:cxn>
                    <a:cxn ang="0">
                      <a:pos x="4" y="104"/>
                    </a:cxn>
                    <a:cxn ang="0">
                      <a:pos x="5" y="104"/>
                    </a:cxn>
                    <a:cxn ang="0">
                      <a:pos x="7" y="104"/>
                    </a:cxn>
                    <a:cxn ang="0">
                      <a:pos x="8" y="102"/>
                    </a:cxn>
                    <a:cxn ang="0">
                      <a:pos x="9" y="101"/>
                    </a:cxn>
                    <a:cxn ang="0">
                      <a:pos x="9" y="101"/>
                    </a:cxn>
                    <a:cxn ang="0">
                      <a:pos x="13" y="76"/>
                    </a:cxn>
                    <a:cxn ang="0">
                      <a:pos x="17" y="51"/>
                    </a:cxn>
                    <a:cxn ang="0">
                      <a:pos x="17" y="51"/>
                    </a:cxn>
                    <a:cxn ang="0">
                      <a:pos x="19" y="39"/>
                    </a:cxn>
                    <a:cxn ang="0">
                      <a:pos x="24" y="28"/>
                    </a:cxn>
                    <a:cxn ang="0">
                      <a:pos x="27" y="16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1" y="1"/>
                    </a:cxn>
                    <a:cxn ang="0">
                      <a:pos x="20" y="1"/>
                    </a:cxn>
                    <a:cxn ang="0">
                      <a:pos x="19" y="3"/>
                    </a:cxn>
                    <a:cxn ang="0">
                      <a:pos x="18" y="5"/>
                    </a:cxn>
                    <a:cxn ang="0">
                      <a:pos x="18" y="5"/>
                    </a:cxn>
                  </a:cxnLst>
                  <a:rect l="0" t="0" r="r" b="b"/>
                  <a:pathLst>
                    <a:path w="29" h="104">
                      <a:moveTo>
                        <a:pt x="18" y="5"/>
                      </a:moveTo>
                      <a:lnTo>
                        <a:pt x="18" y="5"/>
                      </a:lnTo>
                      <a:lnTo>
                        <a:pt x="17" y="16"/>
                      </a:lnTo>
                      <a:lnTo>
                        <a:pt x="14" y="27"/>
                      </a:lnTo>
                      <a:lnTo>
                        <a:pt x="11" y="37"/>
                      </a:lnTo>
                      <a:lnTo>
                        <a:pt x="8" y="49"/>
                      </a:lnTo>
                      <a:lnTo>
                        <a:pt x="8" y="49"/>
                      </a:lnTo>
                      <a:lnTo>
                        <a:pt x="6" y="61"/>
                      </a:lnTo>
                      <a:lnTo>
                        <a:pt x="4" y="73"/>
                      </a:lnTo>
                      <a:lnTo>
                        <a:pt x="2" y="86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2" y="103"/>
                      </a:lnTo>
                      <a:lnTo>
                        <a:pt x="4" y="104"/>
                      </a:lnTo>
                      <a:lnTo>
                        <a:pt x="5" y="104"/>
                      </a:lnTo>
                      <a:lnTo>
                        <a:pt x="7" y="104"/>
                      </a:lnTo>
                      <a:lnTo>
                        <a:pt x="8" y="102"/>
                      </a:lnTo>
                      <a:lnTo>
                        <a:pt x="9" y="101"/>
                      </a:lnTo>
                      <a:lnTo>
                        <a:pt x="9" y="101"/>
                      </a:lnTo>
                      <a:lnTo>
                        <a:pt x="13" y="76"/>
                      </a:lnTo>
                      <a:lnTo>
                        <a:pt x="17" y="51"/>
                      </a:lnTo>
                      <a:lnTo>
                        <a:pt x="17" y="51"/>
                      </a:lnTo>
                      <a:lnTo>
                        <a:pt x="19" y="39"/>
                      </a:lnTo>
                      <a:lnTo>
                        <a:pt x="24" y="28"/>
                      </a:lnTo>
                      <a:lnTo>
                        <a:pt x="27" y="16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19" y="3"/>
                      </a:lnTo>
                      <a:lnTo>
                        <a:pt x="18" y="5"/>
                      </a:lnTo>
                      <a:lnTo>
                        <a:pt x="18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2" name="Freeform 843">
                  <a:extLst>
                    <a:ext uri="{FF2B5EF4-FFF2-40B4-BE49-F238E27FC236}">
                      <a16:creationId xmlns:a16="http://schemas.microsoft.com/office/drawing/2014/main" id="{3D4F1316-F071-4A79-AB44-F9C9B7FC1749}"/>
                    </a:ext>
                  </a:extLst>
                </p:cNvPr>
                <p:cNvSpPr/>
                <p:nvPr/>
              </p:nvSpPr>
              <p:spPr bwMode="auto">
                <a:xfrm>
                  <a:off x="2528888" y="1752600"/>
                  <a:ext cx="17463" cy="57150"/>
                </a:xfrm>
                <a:custGeom>
                  <a:avLst/>
                  <a:gdLst/>
                  <a:ahLst/>
                  <a:cxnLst>
                    <a:cxn ang="0">
                      <a:pos x="24" y="2"/>
                    </a:cxn>
                    <a:cxn ang="0">
                      <a:pos x="24" y="2"/>
                    </a:cxn>
                    <a:cxn ang="0">
                      <a:pos x="20" y="14"/>
                    </a:cxn>
                    <a:cxn ang="0">
                      <a:pos x="16" y="28"/>
                    </a:cxn>
                    <a:cxn ang="0">
                      <a:pos x="9" y="54"/>
                    </a:cxn>
                    <a:cxn ang="0">
                      <a:pos x="9" y="54"/>
                    </a:cxn>
                    <a:cxn ang="0">
                      <a:pos x="3" y="79"/>
                    </a:cxn>
                    <a:cxn ang="0">
                      <a:pos x="1" y="91"/>
                    </a:cxn>
                    <a:cxn ang="0">
                      <a:pos x="0" y="104"/>
                    </a:cxn>
                    <a:cxn ang="0">
                      <a:pos x="0" y="104"/>
                    </a:cxn>
                    <a:cxn ang="0">
                      <a:pos x="0" y="105"/>
                    </a:cxn>
                    <a:cxn ang="0">
                      <a:pos x="1" y="107"/>
                    </a:cxn>
                    <a:cxn ang="0">
                      <a:pos x="2" y="108"/>
                    </a:cxn>
                    <a:cxn ang="0">
                      <a:pos x="4" y="108"/>
                    </a:cxn>
                    <a:cxn ang="0">
                      <a:pos x="6" y="108"/>
                    </a:cxn>
                    <a:cxn ang="0">
                      <a:pos x="7" y="107"/>
                    </a:cxn>
                    <a:cxn ang="0">
                      <a:pos x="8" y="105"/>
                    </a:cxn>
                    <a:cxn ang="0">
                      <a:pos x="9" y="104"/>
                    </a:cxn>
                    <a:cxn ang="0">
                      <a:pos x="9" y="104"/>
                    </a:cxn>
                    <a:cxn ang="0">
                      <a:pos x="10" y="92"/>
                    </a:cxn>
                    <a:cxn ang="0">
                      <a:pos x="12" y="80"/>
                    </a:cxn>
                    <a:cxn ang="0">
                      <a:pos x="19" y="57"/>
                    </a:cxn>
                    <a:cxn ang="0">
                      <a:pos x="19" y="57"/>
                    </a:cxn>
                    <a:cxn ang="0">
                      <a:pos x="22" y="44"/>
                    </a:cxn>
                    <a:cxn ang="0">
                      <a:pos x="25" y="32"/>
                    </a:cxn>
                    <a:cxn ang="0">
                      <a:pos x="28" y="19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3" y="5"/>
                    </a:cxn>
                    <a:cxn ang="0">
                      <a:pos x="32" y="3"/>
                    </a:cxn>
                    <a:cxn ang="0">
                      <a:pos x="30" y="0"/>
                    </a:cxn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4" y="2"/>
                    </a:cxn>
                    <a:cxn ang="0">
                      <a:pos x="24" y="2"/>
                    </a:cxn>
                  </a:cxnLst>
                  <a:rect l="0" t="0" r="r" b="b"/>
                  <a:pathLst>
                    <a:path w="33" h="108">
                      <a:moveTo>
                        <a:pt x="24" y="2"/>
                      </a:moveTo>
                      <a:lnTo>
                        <a:pt x="24" y="2"/>
                      </a:lnTo>
                      <a:lnTo>
                        <a:pt x="20" y="14"/>
                      </a:lnTo>
                      <a:lnTo>
                        <a:pt x="16" y="28"/>
                      </a:lnTo>
                      <a:lnTo>
                        <a:pt x="9" y="54"/>
                      </a:lnTo>
                      <a:lnTo>
                        <a:pt x="9" y="54"/>
                      </a:lnTo>
                      <a:lnTo>
                        <a:pt x="3" y="79"/>
                      </a:lnTo>
                      <a:lnTo>
                        <a:pt x="1" y="91"/>
                      </a:lnTo>
                      <a:lnTo>
                        <a:pt x="0" y="104"/>
                      </a:lnTo>
                      <a:lnTo>
                        <a:pt x="0" y="104"/>
                      </a:lnTo>
                      <a:lnTo>
                        <a:pt x="0" y="105"/>
                      </a:lnTo>
                      <a:lnTo>
                        <a:pt x="1" y="107"/>
                      </a:lnTo>
                      <a:lnTo>
                        <a:pt x="2" y="108"/>
                      </a:lnTo>
                      <a:lnTo>
                        <a:pt x="4" y="108"/>
                      </a:lnTo>
                      <a:lnTo>
                        <a:pt x="6" y="108"/>
                      </a:lnTo>
                      <a:lnTo>
                        <a:pt x="7" y="107"/>
                      </a:lnTo>
                      <a:lnTo>
                        <a:pt x="8" y="105"/>
                      </a:lnTo>
                      <a:lnTo>
                        <a:pt x="9" y="104"/>
                      </a:lnTo>
                      <a:lnTo>
                        <a:pt x="9" y="104"/>
                      </a:lnTo>
                      <a:lnTo>
                        <a:pt x="10" y="92"/>
                      </a:lnTo>
                      <a:lnTo>
                        <a:pt x="12" y="80"/>
                      </a:lnTo>
                      <a:lnTo>
                        <a:pt x="19" y="57"/>
                      </a:lnTo>
                      <a:lnTo>
                        <a:pt x="19" y="57"/>
                      </a:lnTo>
                      <a:lnTo>
                        <a:pt x="22" y="44"/>
                      </a:lnTo>
                      <a:lnTo>
                        <a:pt x="25" y="32"/>
                      </a:lnTo>
                      <a:lnTo>
                        <a:pt x="28" y="19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3" y="5"/>
                      </a:lnTo>
                      <a:lnTo>
                        <a:pt x="32" y="3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4" y="2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3" name="Freeform 844">
                  <a:extLst>
                    <a:ext uri="{FF2B5EF4-FFF2-40B4-BE49-F238E27FC236}">
                      <a16:creationId xmlns:a16="http://schemas.microsoft.com/office/drawing/2014/main" id="{96EC099E-4C5B-4106-8615-E5815B7F7A3B}"/>
                    </a:ext>
                  </a:extLst>
                </p:cNvPr>
                <p:cNvSpPr/>
                <p:nvPr/>
              </p:nvSpPr>
              <p:spPr bwMode="auto">
                <a:xfrm>
                  <a:off x="2557463" y="1774825"/>
                  <a:ext cx="11113" cy="52388"/>
                </a:xfrm>
                <a:custGeom>
                  <a:avLst/>
                  <a:gdLst/>
                  <a:ahLst/>
                  <a:cxnLst>
                    <a:cxn ang="0">
                      <a:pos x="14" y="4"/>
                    </a:cxn>
                    <a:cxn ang="0">
                      <a:pos x="14" y="4"/>
                    </a:cxn>
                    <a:cxn ang="0">
                      <a:pos x="13" y="15"/>
                    </a:cxn>
                    <a:cxn ang="0">
                      <a:pos x="12" y="27"/>
                    </a:cxn>
                    <a:cxn ang="0">
                      <a:pos x="9" y="50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4" y="99"/>
                    </a:cxn>
                    <a:cxn ang="0">
                      <a:pos x="6" y="99"/>
                    </a:cxn>
                    <a:cxn ang="0">
                      <a:pos x="7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8" y="51"/>
                    </a:cxn>
                    <a:cxn ang="0">
                      <a:pos x="21" y="28"/>
                    </a:cxn>
                    <a:cxn ang="0">
                      <a:pos x="23" y="17"/>
                    </a:cxn>
                    <a:cxn ang="0">
                      <a:pos x="23" y="4"/>
                    </a:cxn>
                    <a:cxn ang="0">
                      <a:pos x="23" y="4"/>
                    </a:cxn>
                    <a:cxn ang="0">
                      <a:pos x="23" y="3"/>
                    </a:cxn>
                    <a:cxn ang="0">
                      <a:pos x="22" y="1"/>
                    </a:cxn>
                    <a:cxn ang="0">
                      <a:pos x="20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5" y="1"/>
                    </a:cxn>
                    <a:cxn ang="0">
                      <a:pos x="14" y="3"/>
                    </a:cxn>
                    <a:cxn ang="0">
                      <a:pos x="14" y="4"/>
                    </a:cxn>
                    <a:cxn ang="0">
                      <a:pos x="14" y="4"/>
                    </a:cxn>
                  </a:cxnLst>
                  <a:rect l="0" t="0" r="r" b="b"/>
                  <a:pathLst>
                    <a:path w="23" h="99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15"/>
                      </a:lnTo>
                      <a:lnTo>
                        <a:pt x="12" y="27"/>
                      </a:lnTo>
                      <a:lnTo>
                        <a:pt x="9" y="50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4" y="99"/>
                      </a:lnTo>
                      <a:lnTo>
                        <a:pt x="6" y="99"/>
                      </a:lnTo>
                      <a:lnTo>
                        <a:pt x="7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8" y="51"/>
                      </a:lnTo>
                      <a:lnTo>
                        <a:pt x="21" y="28"/>
                      </a:lnTo>
                      <a:lnTo>
                        <a:pt x="23" y="17"/>
                      </a:lnTo>
                      <a:lnTo>
                        <a:pt x="23" y="4"/>
                      </a:lnTo>
                      <a:lnTo>
                        <a:pt x="23" y="4"/>
                      </a:lnTo>
                      <a:lnTo>
                        <a:pt x="23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5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4" name="Freeform 847">
                  <a:extLst>
                    <a:ext uri="{FF2B5EF4-FFF2-40B4-BE49-F238E27FC236}">
                      <a16:creationId xmlns:a16="http://schemas.microsoft.com/office/drawing/2014/main" id="{87FDE151-327D-490A-B2B9-04A403366692}"/>
                    </a:ext>
                  </a:extLst>
                </p:cNvPr>
                <p:cNvSpPr/>
                <p:nvPr/>
              </p:nvSpPr>
              <p:spPr bwMode="auto">
                <a:xfrm>
                  <a:off x="2640013" y="1768475"/>
                  <a:ext cx="7938" cy="57150"/>
                </a:xfrm>
                <a:custGeom>
                  <a:avLst/>
                  <a:gdLst/>
                  <a:ahLst/>
                  <a:cxnLst>
                    <a:cxn ang="0">
                      <a:pos x="13" y="73"/>
                    </a:cxn>
                    <a:cxn ang="0">
                      <a:pos x="13" y="73"/>
                    </a:cxn>
                    <a:cxn ang="0">
                      <a:pos x="14" y="39"/>
                    </a:cxn>
                    <a:cxn ang="0">
                      <a:pos x="13" y="5"/>
                    </a:cxn>
                    <a:cxn ang="0">
                      <a:pos x="13" y="5"/>
                    </a:cxn>
                    <a:cxn ang="0">
                      <a:pos x="13" y="3"/>
                    </a:cxn>
                    <a:cxn ang="0">
                      <a:pos x="12" y="1"/>
                    </a:cxn>
                    <a:cxn ang="0">
                      <a:pos x="11" y="1"/>
                    </a:cxn>
                    <a:cxn ang="0">
                      <a:pos x="9" y="0"/>
                    </a:cxn>
                    <a:cxn ang="0">
                      <a:pos x="7" y="1"/>
                    </a:cxn>
                    <a:cxn ang="0">
                      <a:pos x="6" y="1"/>
                    </a:cxn>
                    <a:cxn ang="0">
                      <a:pos x="5" y="3"/>
                    </a:cxn>
                    <a:cxn ang="0">
                      <a:pos x="4" y="5"/>
                    </a:cxn>
                    <a:cxn ang="0">
                      <a:pos x="4" y="5"/>
                    </a:cxn>
                    <a:cxn ang="0">
                      <a:pos x="4" y="58"/>
                    </a:cxn>
                    <a:cxn ang="0">
                      <a:pos x="4" y="58"/>
                    </a:cxn>
                    <a:cxn ang="0">
                      <a:pos x="5" y="80"/>
                    </a:cxn>
                    <a:cxn ang="0">
                      <a:pos x="4" y="94"/>
                    </a:cxn>
                    <a:cxn ang="0">
                      <a:pos x="3" y="98"/>
                    </a:cxn>
                    <a:cxn ang="0">
                      <a:pos x="2" y="100"/>
                    </a:cxn>
                    <a:cxn ang="0">
                      <a:pos x="2" y="100"/>
                    </a:cxn>
                    <a:cxn ang="0">
                      <a:pos x="0" y="101"/>
                    </a:cxn>
                    <a:cxn ang="0">
                      <a:pos x="0" y="103"/>
                    </a:cxn>
                    <a:cxn ang="0">
                      <a:pos x="0" y="105"/>
                    </a:cxn>
                    <a:cxn ang="0">
                      <a:pos x="0" y="106"/>
                    </a:cxn>
                    <a:cxn ang="0">
                      <a:pos x="1" y="108"/>
                    </a:cxn>
                    <a:cxn ang="0">
                      <a:pos x="3" y="108"/>
                    </a:cxn>
                    <a:cxn ang="0">
                      <a:pos x="5" y="109"/>
                    </a:cxn>
                    <a:cxn ang="0">
                      <a:pos x="7" y="108"/>
                    </a:cxn>
                    <a:cxn ang="0">
                      <a:pos x="7" y="108"/>
                    </a:cxn>
                    <a:cxn ang="0">
                      <a:pos x="9" y="106"/>
                    </a:cxn>
                    <a:cxn ang="0">
                      <a:pos x="11" y="102"/>
                    </a:cxn>
                    <a:cxn ang="0">
                      <a:pos x="12" y="97"/>
                    </a:cxn>
                    <a:cxn ang="0">
                      <a:pos x="13" y="91"/>
                    </a:cxn>
                    <a:cxn ang="0">
                      <a:pos x="13" y="81"/>
                    </a:cxn>
                    <a:cxn ang="0">
                      <a:pos x="13" y="73"/>
                    </a:cxn>
                    <a:cxn ang="0">
                      <a:pos x="13" y="73"/>
                    </a:cxn>
                  </a:cxnLst>
                  <a:rect l="0" t="0" r="r" b="b"/>
                  <a:pathLst>
                    <a:path w="14" h="109">
                      <a:moveTo>
                        <a:pt x="13" y="73"/>
                      </a:moveTo>
                      <a:lnTo>
                        <a:pt x="13" y="73"/>
                      </a:lnTo>
                      <a:lnTo>
                        <a:pt x="14" y="39"/>
                      </a:lnTo>
                      <a:lnTo>
                        <a:pt x="13" y="5"/>
                      </a:lnTo>
                      <a:lnTo>
                        <a:pt x="13" y="5"/>
                      </a:lnTo>
                      <a:lnTo>
                        <a:pt x="13" y="3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3"/>
                      </a:lnTo>
                      <a:lnTo>
                        <a:pt x="4" y="5"/>
                      </a:lnTo>
                      <a:lnTo>
                        <a:pt x="4" y="5"/>
                      </a:lnTo>
                      <a:lnTo>
                        <a:pt x="4" y="58"/>
                      </a:lnTo>
                      <a:lnTo>
                        <a:pt x="4" y="58"/>
                      </a:lnTo>
                      <a:lnTo>
                        <a:pt x="5" y="80"/>
                      </a:lnTo>
                      <a:lnTo>
                        <a:pt x="4" y="94"/>
                      </a:lnTo>
                      <a:lnTo>
                        <a:pt x="3" y="98"/>
                      </a:lnTo>
                      <a:lnTo>
                        <a:pt x="2" y="100"/>
                      </a:lnTo>
                      <a:lnTo>
                        <a:pt x="2" y="100"/>
                      </a:lnTo>
                      <a:lnTo>
                        <a:pt x="0" y="101"/>
                      </a:lnTo>
                      <a:lnTo>
                        <a:pt x="0" y="103"/>
                      </a:lnTo>
                      <a:lnTo>
                        <a:pt x="0" y="105"/>
                      </a:lnTo>
                      <a:lnTo>
                        <a:pt x="0" y="106"/>
                      </a:lnTo>
                      <a:lnTo>
                        <a:pt x="1" y="108"/>
                      </a:lnTo>
                      <a:lnTo>
                        <a:pt x="3" y="108"/>
                      </a:lnTo>
                      <a:lnTo>
                        <a:pt x="5" y="109"/>
                      </a:lnTo>
                      <a:lnTo>
                        <a:pt x="7" y="108"/>
                      </a:lnTo>
                      <a:lnTo>
                        <a:pt x="7" y="108"/>
                      </a:lnTo>
                      <a:lnTo>
                        <a:pt x="9" y="106"/>
                      </a:lnTo>
                      <a:lnTo>
                        <a:pt x="11" y="102"/>
                      </a:lnTo>
                      <a:lnTo>
                        <a:pt x="12" y="97"/>
                      </a:lnTo>
                      <a:lnTo>
                        <a:pt x="13" y="91"/>
                      </a:lnTo>
                      <a:lnTo>
                        <a:pt x="13" y="81"/>
                      </a:lnTo>
                      <a:lnTo>
                        <a:pt x="13" y="73"/>
                      </a:lnTo>
                      <a:lnTo>
                        <a:pt x="13" y="7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5" name="Freeform 848">
                  <a:extLst>
                    <a:ext uri="{FF2B5EF4-FFF2-40B4-BE49-F238E27FC236}">
                      <a16:creationId xmlns:a16="http://schemas.microsoft.com/office/drawing/2014/main" id="{B563BDAE-3080-49BD-B0B3-7F8E84906B82}"/>
                    </a:ext>
                  </a:extLst>
                </p:cNvPr>
                <p:cNvSpPr/>
                <p:nvPr/>
              </p:nvSpPr>
              <p:spPr bwMode="auto">
                <a:xfrm>
                  <a:off x="2665413" y="1757363"/>
                  <a:ext cx="19050" cy="52388"/>
                </a:xfrm>
                <a:custGeom>
                  <a:avLst/>
                  <a:gdLst/>
                  <a:ahLst/>
                  <a:cxnLst>
                    <a:cxn ang="0">
                      <a:pos x="28" y="4"/>
                    </a:cxn>
                    <a:cxn ang="0">
                      <a:pos x="28" y="4"/>
                    </a:cxn>
                    <a:cxn ang="0">
                      <a:pos x="27" y="14"/>
                    </a:cxn>
                    <a:cxn ang="0">
                      <a:pos x="24" y="24"/>
                    </a:cxn>
                    <a:cxn ang="0">
                      <a:pos x="20" y="33"/>
                    </a:cxn>
                    <a:cxn ang="0">
                      <a:pos x="17" y="42"/>
                    </a:cxn>
                    <a:cxn ang="0">
                      <a:pos x="17" y="42"/>
                    </a:cxn>
                    <a:cxn ang="0">
                      <a:pos x="13" y="56"/>
                    </a:cxn>
                    <a:cxn ang="0">
                      <a:pos x="8" y="68"/>
                    </a:cxn>
                    <a:cxn ang="0">
                      <a:pos x="4" y="81"/>
                    </a:cxn>
                    <a:cxn ang="0">
                      <a:pos x="0" y="93"/>
                    </a:cxn>
                    <a:cxn ang="0">
                      <a:pos x="0" y="93"/>
                    </a:cxn>
                    <a:cxn ang="0">
                      <a:pos x="0" y="95"/>
                    </a:cxn>
                    <a:cxn ang="0">
                      <a:pos x="0" y="97"/>
                    </a:cxn>
                    <a:cxn ang="0">
                      <a:pos x="1" y="98"/>
                    </a:cxn>
                    <a:cxn ang="0">
                      <a:pos x="3" y="99"/>
                    </a:cxn>
                    <a:cxn ang="0">
                      <a:pos x="5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9" y="96"/>
                    </a:cxn>
                    <a:cxn ang="0">
                      <a:pos x="9" y="96"/>
                    </a:cxn>
                    <a:cxn ang="0">
                      <a:pos x="13" y="85"/>
                    </a:cxn>
                    <a:cxn ang="0">
                      <a:pos x="17" y="73"/>
                    </a:cxn>
                    <a:cxn ang="0">
                      <a:pos x="26" y="51"/>
                    </a:cxn>
                    <a:cxn ang="0">
                      <a:pos x="30" y="39"/>
                    </a:cxn>
                    <a:cxn ang="0">
                      <a:pos x="33" y="28"/>
                    </a:cxn>
                    <a:cxn ang="0">
                      <a:pos x="36" y="16"/>
                    </a:cxn>
                    <a:cxn ang="0">
                      <a:pos x="37" y="4"/>
                    </a:cxn>
                    <a:cxn ang="0">
                      <a:pos x="37" y="4"/>
                    </a:cxn>
                    <a:cxn ang="0">
                      <a:pos x="37" y="2"/>
                    </a:cxn>
                    <a:cxn ang="0">
                      <a:pos x="36" y="1"/>
                    </a:cxn>
                    <a:cxn ang="0">
                      <a:pos x="35" y="0"/>
                    </a:cxn>
                    <a:cxn ang="0">
                      <a:pos x="33" y="0"/>
                    </a:cxn>
                    <a:cxn ang="0">
                      <a:pos x="31" y="0"/>
                    </a:cxn>
                    <a:cxn ang="0">
                      <a:pos x="30" y="1"/>
                    </a:cxn>
                    <a:cxn ang="0">
                      <a:pos x="29" y="2"/>
                    </a:cxn>
                    <a:cxn ang="0">
                      <a:pos x="28" y="4"/>
                    </a:cxn>
                    <a:cxn ang="0">
                      <a:pos x="28" y="4"/>
                    </a:cxn>
                  </a:cxnLst>
                  <a:rect l="0" t="0" r="r" b="b"/>
                  <a:pathLst>
                    <a:path w="37" h="99">
                      <a:moveTo>
                        <a:pt x="28" y="4"/>
                      </a:moveTo>
                      <a:lnTo>
                        <a:pt x="28" y="4"/>
                      </a:lnTo>
                      <a:lnTo>
                        <a:pt x="27" y="14"/>
                      </a:lnTo>
                      <a:lnTo>
                        <a:pt x="24" y="24"/>
                      </a:lnTo>
                      <a:lnTo>
                        <a:pt x="20" y="33"/>
                      </a:lnTo>
                      <a:lnTo>
                        <a:pt x="17" y="42"/>
                      </a:lnTo>
                      <a:lnTo>
                        <a:pt x="17" y="42"/>
                      </a:lnTo>
                      <a:lnTo>
                        <a:pt x="13" y="56"/>
                      </a:lnTo>
                      <a:lnTo>
                        <a:pt x="8" y="68"/>
                      </a:lnTo>
                      <a:lnTo>
                        <a:pt x="4" y="81"/>
                      </a:lnTo>
                      <a:lnTo>
                        <a:pt x="0" y="93"/>
                      </a:lnTo>
                      <a:lnTo>
                        <a:pt x="0" y="93"/>
                      </a:lnTo>
                      <a:lnTo>
                        <a:pt x="0" y="95"/>
                      </a:lnTo>
                      <a:lnTo>
                        <a:pt x="0" y="97"/>
                      </a:lnTo>
                      <a:lnTo>
                        <a:pt x="1" y="98"/>
                      </a:lnTo>
                      <a:lnTo>
                        <a:pt x="3" y="99"/>
                      </a:lnTo>
                      <a:lnTo>
                        <a:pt x="5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9" y="96"/>
                      </a:lnTo>
                      <a:lnTo>
                        <a:pt x="9" y="96"/>
                      </a:lnTo>
                      <a:lnTo>
                        <a:pt x="13" y="85"/>
                      </a:lnTo>
                      <a:lnTo>
                        <a:pt x="17" y="73"/>
                      </a:lnTo>
                      <a:lnTo>
                        <a:pt x="26" y="51"/>
                      </a:lnTo>
                      <a:lnTo>
                        <a:pt x="30" y="39"/>
                      </a:lnTo>
                      <a:lnTo>
                        <a:pt x="33" y="28"/>
                      </a:lnTo>
                      <a:lnTo>
                        <a:pt x="36" y="16"/>
                      </a:lnTo>
                      <a:lnTo>
                        <a:pt x="37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6" y="1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2"/>
                      </a:lnTo>
                      <a:lnTo>
                        <a:pt x="28" y="4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6" name="Freeform 849">
                  <a:extLst>
                    <a:ext uri="{FF2B5EF4-FFF2-40B4-BE49-F238E27FC236}">
                      <a16:creationId xmlns:a16="http://schemas.microsoft.com/office/drawing/2014/main" id="{B3C78A01-846F-40A5-8AFC-9414703A7CB5}"/>
                    </a:ext>
                  </a:extLst>
                </p:cNvPr>
                <p:cNvSpPr/>
                <p:nvPr/>
              </p:nvSpPr>
              <p:spPr bwMode="auto">
                <a:xfrm>
                  <a:off x="2697163" y="1725613"/>
                  <a:ext cx="15875" cy="52388"/>
                </a:xfrm>
                <a:custGeom>
                  <a:avLst/>
                  <a:gdLst/>
                  <a:ahLst/>
                  <a:cxnLst>
                    <a:cxn ang="0">
                      <a:pos x="15" y="91"/>
                    </a:cxn>
                    <a:cxn ang="0">
                      <a:pos x="15" y="91"/>
                    </a:cxn>
                    <a:cxn ang="0">
                      <a:pos x="20" y="82"/>
                    </a:cxn>
                    <a:cxn ang="0">
                      <a:pos x="24" y="71"/>
                    </a:cxn>
                    <a:cxn ang="0">
                      <a:pos x="27" y="61"/>
                    </a:cxn>
                    <a:cxn ang="0">
                      <a:pos x="28" y="50"/>
                    </a:cxn>
                    <a:cxn ang="0">
                      <a:pos x="29" y="38"/>
                    </a:cxn>
                    <a:cxn ang="0">
                      <a:pos x="29" y="27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1"/>
                    </a:cxn>
                    <a:cxn ang="0">
                      <a:pos x="24" y="0"/>
                    </a:cxn>
                    <a:cxn ang="0">
                      <a:pos x="22" y="1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20" y="26"/>
                    </a:cxn>
                    <a:cxn ang="0">
                      <a:pos x="19" y="47"/>
                    </a:cxn>
                    <a:cxn ang="0">
                      <a:pos x="18" y="58"/>
                    </a:cxn>
                    <a:cxn ang="0">
                      <a:pos x="16" y="67"/>
                    </a:cxn>
                    <a:cxn ang="0">
                      <a:pos x="11" y="76"/>
                    </a:cxn>
                    <a:cxn ang="0">
                      <a:pos x="6" y="86"/>
                    </a:cxn>
                    <a:cxn ang="0">
                      <a:pos x="6" y="86"/>
                    </a:cxn>
                    <a:cxn ang="0">
                      <a:pos x="3" y="87"/>
                    </a:cxn>
                    <a:cxn ang="0">
                      <a:pos x="2" y="89"/>
                    </a:cxn>
                    <a:cxn ang="0">
                      <a:pos x="1" y="91"/>
                    </a:cxn>
                    <a:cxn ang="0">
                      <a:pos x="0" y="95"/>
                    </a:cxn>
                    <a:cxn ang="0">
                      <a:pos x="0" y="95"/>
                    </a:cxn>
                    <a:cxn ang="0">
                      <a:pos x="1" y="97"/>
                    </a:cxn>
                    <a:cxn ang="0">
                      <a:pos x="3" y="99"/>
                    </a:cxn>
                    <a:cxn ang="0">
                      <a:pos x="6" y="99"/>
                    </a:cxn>
                    <a:cxn ang="0">
                      <a:pos x="8" y="98"/>
                    </a:cxn>
                    <a:cxn ang="0">
                      <a:pos x="8" y="98"/>
                    </a:cxn>
                    <a:cxn ang="0">
                      <a:pos x="11" y="94"/>
                    </a:cxn>
                    <a:cxn ang="0">
                      <a:pos x="11" y="94"/>
                    </a:cxn>
                    <a:cxn ang="0">
                      <a:pos x="14" y="93"/>
                    </a:cxn>
                    <a:cxn ang="0">
                      <a:pos x="15" y="91"/>
                    </a:cxn>
                    <a:cxn ang="0">
                      <a:pos x="15" y="91"/>
                    </a:cxn>
                  </a:cxnLst>
                  <a:rect l="0" t="0" r="r" b="b"/>
                  <a:pathLst>
                    <a:path w="29" h="99">
                      <a:moveTo>
                        <a:pt x="15" y="91"/>
                      </a:moveTo>
                      <a:lnTo>
                        <a:pt x="15" y="91"/>
                      </a:lnTo>
                      <a:lnTo>
                        <a:pt x="20" y="82"/>
                      </a:lnTo>
                      <a:lnTo>
                        <a:pt x="24" y="71"/>
                      </a:lnTo>
                      <a:lnTo>
                        <a:pt x="27" y="61"/>
                      </a:lnTo>
                      <a:lnTo>
                        <a:pt x="28" y="50"/>
                      </a:lnTo>
                      <a:lnTo>
                        <a:pt x="29" y="38"/>
                      </a:lnTo>
                      <a:lnTo>
                        <a:pt x="29" y="27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4" y="0"/>
                      </a:lnTo>
                      <a:lnTo>
                        <a:pt x="22" y="1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5"/>
                      </a:lnTo>
                      <a:lnTo>
                        <a:pt x="20" y="5"/>
                      </a:lnTo>
                      <a:lnTo>
                        <a:pt x="20" y="26"/>
                      </a:lnTo>
                      <a:lnTo>
                        <a:pt x="19" y="47"/>
                      </a:lnTo>
                      <a:lnTo>
                        <a:pt x="18" y="58"/>
                      </a:lnTo>
                      <a:lnTo>
                        <a:pt x="16" y="67"/>
                      </a:lnTo>
                      <a:lnTo>
                        <a:pt x="11" y="76"/>
                      </a:lnTo>
                      <a:lnTo>
                        <a:pt x="6" y="86"/>
                      </a:lnTo>
                      <a:lnTo>
                        <a:pt x="6" y="86"/>
                      </a:lnTo>
                      <a:lnTo>
                        <a:pt x="3" y="87"/>
                      </a:lnTo>
                      <a:lnTo>
                        <a:pt x="2" y="89"/>
                      </a:lnTo>
                      <a:lnTo>
                        <a:pt x="1" y="91"/>
                      </a:lnTo>
                      <a:lnTo>
                        <a:pt x="0" y="95"/>
                      </a:lnTo>
                      <a:lnTo>
                        <a:pt x="0" y="95"/>
                      </a:lnTo>
                      <a:lnTo>
                        <a:pt x="1" y="97"/>
                      </a:lnTo>
                      <a:lnTo>
                        <a:pt x="3" y="99"/>
                      </a:lnTo>
                      <a:lnTo>
                        <a:pt x="6" y="99"/>
                      </a:lnTo>
                      <a:lnTo>
                        <a:pt x="8" y="98"/>
                      </a:lnTo>
                      <a:lnTo>
                        <a:pt x="8" y="98"/>
                      </a:lnTo>
                      <a:lnTo>
                        <a:pt x="11" y="94"/>
                      </a:lnTo>
                      <a:lnTo>
                        <a:pt x="11" y="94"/>
                      </a:lnTo>
                      <a:lnTo>
                        <a:pt x="14" y="93"/>
                      </a:lnTo>
                      <a:lnTo>
                        <a:pt x="15" y="91"/>
                      </a:lnTo>
                      <a:lnTo>
                        <a:pt x="15" y="9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7" name="Freeform 850">
                  <a:extLst>
                    <a:ext uri="{FF2B5EF4-FFF2-40B4-BE49-F238E27FC236}">
                      <a16:creationId xmlns:a16="http://schemas.microsoft.com/office/drawing/2014/main" id="{5B3A4EF9-2F40-4383-B6F4-7BE8AF4B4545}"/>
                    </a:ext>
                  </a:extLst>
                </p:cNvPr>
                <p:cNvSpPr/>
                <p:nvPr/>
              </p:nvSpPr>
              <p:spPr bwMode="auto">
                <a:xfrm>
                  <a:off x="2732088" y="1708150"/>
                  <a:ext cx="11113" cy="53975"/>
                </a:xfrm>
                <a:custGeom>
                  <a:avLst/>
                  <a:gdLst/>
                  <a:ahLst/>
                  <a:cxnLst>
                    <a:cxn ang="0">
                      <a:pos x="20" y="5"/>
                    </a:cxn>
                    <a:cxn ang="0">
                      <a:pos x="20" y="5"/>
                    </a:cxn>
                    <a:cxn ang="0">
                      <a:pos x="19" y="3"/>
                    </a:cxn>
                    <a:cxn ang="0">
                      <a:pos x="18" y="1"/>
                    </a:cxn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4" y="0"/>
                    </a:cxn>
                    <a:cxn ang="0">
                      <a:pos x="12" y="1"/>
                    </a:cxn>
                    <a:cxn ang="0">
                      <a:pos x="11" y="3"/>
                    </a:cxn>
                    <a:cxn ang="0">
                      <a:pos x="11" y="5"/>
                    </a:cxn>
                    <a:cxn ang="0">
                      <a:pos x="11" y="5"/>
                    </a:cxn>
                    <a:cxn ang="0">
                      <a:pos x="12" y="28"/>
                    </a:cxn>
                    <a:cxn ang="0">
                      <a:pos x="13" y="53"/>
                    </a:cxn>
                    <a:cxn ang="0">
                      <a:pos x="13" y="64"/>
                    </a:cxn>
                    <a:cxn ang="0">
                      <a:pos x="11" y="75"/>
                    </a:cxn>
                    <a:cxn ang="0">
                      <a:pos x="7" y="87"/>
                    </a:cxn>
                    <a:cxn ang="0">
                      <a:pos x="4" y="92"/>
                    </a:cxn>
                    <a:cxn ang="0">
                      <a:pos x="1" y="97"/>
                    </a:cxn>
                    <a:cxn ang="0">
                      <a:pos x="1" y="97"/>
                    </a:cxn>
                    <a:cxn ang="0">
                      <a:pos x="0" y="99"/>
                    </a:cxn>
                    <a:cxn ang="0">
                      <a:pos x="0" y="100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6" y="104"/>
                    </a:cxn>
                    <a:cxn ang="0">
                      <a:pos x="8" y="103"/>
                    </a:cxn>
                    <a:cxn ang="0">
                      <a:pos x="10" y="102"/>
                    </a:cxn>
                    <a:cxn ang="0">
                      <a:pos x="10" y="102"/>
                    </a:cxn>
                    <a:cxn ang="0">
                      <a:pos x="13" y="96"/>
                    </a:cxn>
                    <a:cxn ang="0">
                      <a:pos x="16" y="91"/>
                    </a:cxn>
                    <a:cxn ang="0">
                      <a:pos x="20" y="79"/>
                    </a:cxn>
                    <a:cxn ang="0">
                      <a:pos x="22" y="67"/>
                    </a:cxn>
                    <a:cxn ang="0">
                      <a:pos x="22" y="55"/>
                    </a:cxn>
                    <a:cxn ang="0">
                      <a:pos x="22" y="42"/>
                    </a:cxn>
                    <a:cxn ang="0">
                      <a:pos x="21" y="29"/>
                    </a:cxn>
                    <a:cxn ang="0">
                      <a:pos x="20" y="5"/>
                    </a:cxn>
                    <a:cxn ang="0">
                      <a:pos x="20" y="5"/>
                    </a:cxn>
                  </a:cxnLst>
                  <a:rect l="0" t="0" r="r" b="b"/>
                  <a:pathLst>
                    <a:path w="22" h="104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2" y="1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5"/>
                      </a:lnTo>
                      <a:lnTo>
                        <a:pt x="12" y="28"/>
                      </a:lnTo>
                      <a:lnTo>
                        <a:pt x="13" y="53"/>
                      </a:lnTo>
                      <a:lnTo>
                        <a:pt x="13" y="64"/>
                      </a:lnTo>
                      <a:lnTo>
                        <a:pt x="11" y="75"/>
                      </a:lnTo>
                      <a:lnTo>
                        <a:pt x="7" y="87"/>
                      </a:lnTo>
                      <a:lnTo>
                        <a:pt x="4" y="92"/>
                      </a:lnTo>
                      <a:lnTo>
                        <a:pt x="1" y="97"/>
                      </a:lnTo>
                      <a:lnTo>
                        <a:pt x="1" y="97"/>
                      </a:lnTo>
                      <a:lnTo>
                        <a:pt x="0" y="99"/>
                      </a:lnTo>
                      <a:lnTo>
                        <a:pt x="0" y="100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6" y="104"/>
                      </a:lnTo>
                      <a:lnTo>
                        <a:pt x="8" y="103"/>
                      </a:lnTo>
                      <a:lnTo>
                        <a:pt x="10" y="102"/>
                      </a:lnTo>
                      <a:lnTo>
                        <a:pt x="10" y="102"/>
                      </a:lnTo>
                      <a:lnTo>
                        <a:pt x="13" y="96"/>
                      </a:lnTo>
                      <a:lnTo>
                        <a:pt x="16" y="91"/>
                      </a:lnTo>
                      <a:lnTo>
                        <a:pt x="20" y="79"/>
                      </a:lnTo>
                      <a:lnTo>
                        <a:pt x="22" y="67"/>
                      </a:lnTo>
                      <a:lnTo>
                        <a:pt x="22" y="55"/>
                      </a:lnTo>
                      <a:lnTo>
                        <a:pt x="22" y="42"/>
                      </a:lnTo>
                      <a:lnTo>
                        <a:pt x="21" y="29"/>
                      </a:lnTo>
                      <a:lnTo>
                        <a:pt x="20" y="5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8" name="Freeform 851">
                  <a:extLst>
                    <a:ext uri="{FF2B5EF4-FFF2-40B4-BE49-F238E27FC236}">
                      <a16:creationId xmlns:a16="http://schemas.microsoft.com/office/drawing/2014/main" id="{832E26D7-3B02-4301-863C-9AA2BC24E4BF}"/>
                    </a:ext>
                  </a:extLst>
                </p:cNvPr>
                <p:cNvSpPr/>
                <p:nvPr/>
              </p:nvSpPr>
              <p:spPr bwMode="auto">
                <a:xfrm>
                  <a:off x="2765425" y="1674813"/>
                  <a:ext cx="7938" cy="55563"/>
                </a:xfrm>
                <a:custGeom>
                  <a:avLst/>
                  <a:gdLst/>
                  <a:ahLst/>
                  <a:cxnLst>
                    <a:cxn ang="0">
                      <a:pos x="15" y="94"/>
                    </a:cxn>
                    <a:cxn ang="0">
                      <a:pos x="15" y="94"/>
                    </a:cxn>
                    <a:cxn ang="0">
                      <a:pos x="14" y="72"/>
                    </a:cxn>
                    <a:cxn ang="0">
                      <a:pos x="12" y="50"/>
                    </a:cxn>
                    <a:cxn ang="0">
                      <a:pos x="11" y="2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1" y="29"/>
                    </a:cxn>
                    <a:cxn ang="0">
                      <a:pos x="2" y="53"/>
                    </a:cxn>
                    <a:cxn ang="0">
                      <a:pos x="4" y="76"/>
                    </a:cxn>
                    <a:cxn ang="0">
                      <a:pos x="5" y="100"/>
                    </a:cxn>
                    <a:cxn ang="0">
                      <a:pos x="5" y="100"/>
                    </a:cxn>
                    <a:cxn ang="0">
                      <a:pos x="5" y="102"/>
                    </a:cxn>
                    <a:cxn ang="0">
                      <a:pos x="6" y="103"/>
                    </a:cxn>
                    <a:cxn ang="0">
                      <a:pos x="8" y="104"/>
                    </a:cxn>
                    <a:cxn ang="0">
                      <a:pos x="9" y="104"/>
                    </a:cxn>
                    <a:cxn ang="0">
                      <a:pos x="12" y="104"/>
                    </a:cxn>
                    <a:cxn ang="0">
                      <a:pos x="13" y="103"/>
                    </a:cxn>
                    <a:cxn ang="0">
                      <a:pos x="15" y="102"/>
                    </a:cxn>
                    <a:cxn ang="0">
                      <a:pos x="15" y="100"/>
                    </a:cxn>
                    <a:cxn ang="0">
                      <a:pos x="15" y="95"/>
                    </a:cxn>
                    <a:cxn ang="0">
                      <a:pos x="15" y="95"/>
                    </a:cxn>
                    <a:cxn ang="0">
                      <a:pos x="15" y="94"/>
                    </a:cxn>
                    <a:cxn ang="0">
                      <a:pos x="15" y="94"/>
                    </a:cxn>
                  </a:cxnLst>
                  <a:rect l="0" t="0" r="r" b="b"/>
                  <a:pathLst>
                    <a:path w="15" h="104">
                      <a:moveTo>
                        <a:pt x="15" y="94"/>
                      </a:moveTo>
                      <a:lnTo>
                        <a:pt x="15" y="94"/>
                      </a:lnTo>
                      <a:lnTo>
                        <a:pt x="14" y="72"/>
                      </a:lnTo>
                      <a:lnTo>
                        <a:pt x="12" y="50"/>
                      </a:lnTo>
                      <a:lnTo>
                        <a:pt x="11" y="2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5" y="0"/>
                      </a:lnTo>
                      <a:lnTo>
                        <a:pt x="3" y="1"/>
                      </a:lnTo>
                      <a:lnTo>
                        <a:pt x="2" y="2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1" y="29"/>
                      </a:lnTo>
                      <a:lnTo>
                        <a:pt x="2" y="53"/>
                      </a:lnTo>
                      <a:lnTo>
                        <a:pt x="4" y="76"/>
                      </a:lnTo>
                      <a:lnTo>
                        <a:pt x="5" y="100"/>
                      </a:lnTo>
                      <a:lnTo>
                        <a:pt x="5" y="100"/>
                      </a:lnTo>
                      <a:lnTo>
                        <a:pt x="5" y="102"/>
                      </a:lnTo>
                      <a:lnTo>
                        <a:pt x="6" y="103"/>
                      </a:lnTo>
                      <a:lnTo>
                        <a:pt x="8" y="104"/>
                      </a:lnTo>
                      <a:lnTo>
                        <a:pt x="9" y="104"/>
                      </a:lnTo>
                      <a:lnTo>
                        <a:pt x="12" y="104"/>
                      </a:lnTo>
                      <a:lnTo>
                        <a:pt x="13" y="103"/>
                      </a:lnTo>
                      <a:lnTo>
                        <a:pt x="15" y="102"/>
                      </a:lnTo>
                      <a:lnTo>
                        <a:pt x="15" y="100"/>
                      </a:lnTo>
                      <a:lnTo>
                        <a:pt x="15" y="95"/>
                      </a:lnTo>
                      <a:lnTo>
                        <a:pt x="15" y="95"/>
                      </a:lnTo>
                      <a:lnTo>
                        <a:pt x="15" y="94"/>
                      </a:lnTo>
                      <a:lnTo>
                        <a:pt x="15" y="9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09" name="Freeform 852">
                  <a:extLst>
                    <a:ext uri="{FF2B5EF4-FFF2-40B4-BE49-F238E27FC236}">
                      <a16:creationId xmlns:a16="http://schemas.microsoft.com/office/drawing/2014/main" id="{DF7A7EF4-2A41-4792-A160-7A4D1D82839C}"/>
                    </a:ext>
                  </a:extLst>
                </p:cNvPr>
                <p:cNvSpPr/>
                <p:nvPr/>
              </p:nvSpPr>
              <p:spPr bwMode="auto">
                <a:xfrm>
                  <a:off x="2792413" y="1638300"/>
                  <a:ext cx="7938" cy="53975"/>
                </a:xfrm>
                <a:custGeom>
                  <a:avLst/>
                  <a:gdLst/>
                  <a:ahLst/>
                  <a:cxnLst>
                    <a:cxn ang="0">
                      <a:pos x="13" y="4"/>
                    </a:cxn>
                    <a:cxn ang="0">
                      <a:pos x="13" y="4"/>
                    </a:cxn>
                    <a:cxn ang="0">
                      <a:pos x="13" y="2"/>
                    </a:cxn>
                    <a:cxn ang="0">
                      <a:pos x="12" y="1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7" y="0"/>
                    </a:cxn>
                    <a:cxn ang="0">
                      <a:pos x="6" y="1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4" y="4"/>
                    </a:cxn>
                    <a:cxn ang="0">
                      <a:pos x="5" y="28"/>
                    </a:cxn>
                    <a:cxn ang="0">
                      <a:pos x="5" y="51"/>
                    </a:cxn>
                    <a:cxn ang="0">
                      <a:pos x="5" y="63"/>
                    </a:cxn>
                    <a:cxn ang="0">
                      <a:pos x="4" y="74"/>
                    </a:cxn>
                    <a:cxn ang="0">
                      <a:pos x="3" y="85"/>
                    </a:cxn>
                    <a:cxn ang="0">
                      <a:pos x="0" y="98"/>
                    </a:cxn>
                    <a:cxn ang="0">
                      <a:pos x="0" y="98"/>
                    </a:cxn>
                    <a:cxn ang="0">
                      <a:pos x="0" y="100"/>
                    </a:cxn>
                    <a:cxn ang="0">
                      <a:pos x="0" y="101"/>
                    </a:cxn>
                    <a:cxn ang="0">
                      <a:pos x="1" y="102"/>
                    </a:cxn>
                    <a:cxn ang="0">
                      <a:pos x="3" y="103"/>
                    </a:cxn>
                    <a:cxn ang="0">
                      <a:pos x="5" y="103"/>
                    </a:cxn>
                    <a:cxn ang="0">
                      <a:pos x="6" y="103"/>
                    </a:cxn>
                    <a:cxn ang="0">
                      <a:pos x="8" y="102"/>
                    </a:cxn>
                    <a:cxn ang="0">
                      <a:pos x="9" y="100"/>
                    </a:cxn>
                    <a:cxn ang="0">
                      <a:pos x="9" y="100"/>
                    </a:cxn>
                    <a:cxn ang="0">
                      <a:pos x="11" y="89"/>
                    </a:cxn>
                    <a:cxn ang="0">
                      <a:pos x="13" y="76"/>
                    </a:cxn>
                    <a:cxn ang="0">
                      <a:pos x="14" y="64"/>
                    </a:cxn>
                    <a:cxn ang="0">
                      <a:pos x="15" y="52"/>
                    </a:cxn>
                    <a:cxn ang="0">
                      <a:pos x="14" y="28"/>
                    </a:cxn>
                    <a:cxn ang="0">
                      <a:pos x="13" y="4"/>
                    </a:cxn>
                    <a:cxn ang="0">
                      <a:pos x="13" y="4"/>
                    </a:cxn>
                  </a:cxnLst>
                  <a:rect l="0" t="0" r="r" b="b"/>
                  <a:pathLst>
                    <a:path w="15" h="103">
                      <a:moveTo>
                        <a:pt x="13" y="4"/>
                      </a:move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4" y="4"/>
                      </a:lnTo>
                      <a:lnTo>
                        <a:pt x="5" y="28"/>
                      </a:lnTo>
                      <a:lnTo>
                        <a:pt x="5" y="51"/>
                      </a:lnTo>
                      <a:lnTo>
                        <a:pt x="5" y="63"/>
                      </a:lnTo>
                      <a:lnTo>
                        <a:pt x="4" y="74"/>
                      </a:lnTo>
                      <a:lnTo>
                        <a:pt x="3" y="85"/>
                      </a:lnTo>
                      <a:lnTo>
                        <a:pt x="0" y="98"/>
                      </a:lnTo>
                      <a:lnTo>
                        <a:pt x="0" y="98"/>
                      </a:lnTo>
                      <a:lnTo>
                        <a:pt x="0" y="100"/>
                      </a:lnTo>
                      <a:lnTo>
                        <a:pt x="0" y="101"/>
                      </a:lnTo>
                      <a:lnTo>
                        <a:pt x="1" y="102"/>
                      </a:lnTo>
                      <a:lnTo>
                        <a:pt x="3" y="103"/>
                      </a:lnTo>
                      <a:lnTo>
                        <a:pt x="5" y="103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100"/>
                      </a:lnTo>
                      <a:lnTo>
                        <a:pt x="9" y="100"/>
                      </a:lnTo>
                      <a:lnTo>
                        <a:pt x="11" y="89"/>
                      </a:lnTo>
                      <a:lnTo>
                        <a:pt x="13" y="76"/>
                      </a:lnTo>
                      <a:lnTo>
                        <a:pt x="14" y="64"/>
                      </a:lnTo>
                      <a:lnTo>
                        <a:pt x="15" y="52"/>
                      </a:lnTo>
                      <a:lnTo>
                        <a:pt x="14" y="28"/>
                      </a:lnTo>
                      <a:lnTo>
                        <a:pt x="13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6" name="Freeform 853">
                  <a:extLst>
                    <a:ext uri="{FF2B5EF4-FFF2-40B4-BE49-F238E27FC236}">
                      <a16:creationId xmlns:a16="http://schemas.microsoft.com/office/drawing/2014/main" id="{A1036334-672C-4ECF-93C4-036ABE7772E2}"/>
                    </a:ext>
                  </a:extLst>
                </p:cNvPr>
                <p:cNvSpPr/>
                <p:nvPr/>
              </p:nvSpPr>
              <p:spPr bwMode="auto">
                <a:xfrm>
                  <a:off x="2817813" y="1609725"/>
                  <a:ext cx="7938" cy="42863"/>
                </a:xfrm>
                <a:custGeom>
                  <a:avLst/>
                  <a:gdLst/>
                  <a:ahLst/>
                  <a:cxnLst>
                    <a:cxn ang="0">
                      <a:pos x="10" y="5"/>
                    </a:cxn>
                    <a:cxn ang="0">
                      <a:pos x="10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4"/>
                    </a:cxn>
                    <a:cxn ang="0">
                      <a:pos x="2" y="24"/>
                    </a:cxn>
                    <a:cxn ang="0">
                      <a:pos x="3" y="33"/>
                    </a:cxn>
                    <a:cxn ang="0">
                      <a:pos x="5" y="42"/>
                    </a:cxn>
                    <a:cxn ang="0">
                      <a:pos x="5" y="42"/>
                    </a:cxn>
                    <a:cxn ang="0">
                      <a:pos x="5" y="59"/>
                    </a:cxn>
                    <a:cxn ang="0">
                      <a:pos x="5" y="75"/>
                    </a:cxn>
                    <a:cxn ang="0">
                      <a:pos x="5" y="75"/>
                    </a:cxn>
                    <a:cxn ang="0">
                      <a:pos x="6" y="77"/>
                    </a:cxn>
                    <a:cxn ang="0">
                      <a:pos x="7" y="80"/>
                    </a:cxn>
                    <a:cxn ang="0">
                      <a:pos x="8" y="81"/>
                    </a:cxn>
                    <a:cxn ang="0">
                      <a:pos x="10" y="81"/>
                    </a:cxn>
                    <a:cxn ang="0">
                      <a:pos x="11" y="81"/>
                    </a:cxn>
                    <a:cxn ang="0">
                      <a:pos x="13" y="80"/>
                    </a:cxn>
                    <a:cxn ang="0">
                      <a:pos x="14" y="77"/>
                    </a:cxn>
                    <a:cxn ang="0">
                      <a:pos x="14" y="75"/>
                    </a:cxn>
                    <a:cxn ang="0">
                      <a:pos x="14" y="42"/>
                    </a:cxn>
                    <a:cxn ang="0">
                      <a:pos x="14" y="42"/>
                    </a:cxn>
                    <a:cxn ang="0">
                      <a:pos x="14" y="33"/>
                    </a:cxn>
                    <a:cxn ang="0">
                      <a:pos x="12" y="24"/>
                    </a:cxn>
                    <a:cxn ang="0">
                      <a:pos x="11" y="14"/>
                    </a:cxn>
                    <a:cxn ang="0">
                      <a:pos x="10" y="5"/>
                    </a:cxn>
                    <a:cxn ang="0">
                      <a:pos x="10" y="5"/>
                    </a:cxn>
                  </a:cxnLst>
                  <a:rect l="0" t="0" r="r" b="b"/>
                  <a:pathLst>
                    <a:path w="14" h="81">
                      <a:moveTo>
                        <a:pt x="10" y="5"/>
                      </a:moveTo>
                      <a:lnTo>
                        <a:pt x="10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4"/>
                      </a:lnTo>
                      <a:lnTo>
                        <a:pt x="2" y="24"/>
                      </a:lnTo>
                      <a:lnTo>
                        <a:pt x="3" y="33"/>
                      </a:lnTo>
                      <a:lnTo>
                        <a:pt x="5" y="42"/>
                      </a:lnTo>
                      <a:lnTo>
                        <a:pt x="5" y="42"/>
                      </a:lnTo>
                      <a:lnTo>
                        <a:pt x="5" y="59"/>
                      </a:lnTo>
                      <a:lnTo>
                        <a:pt x="5" y="75"/>
                      </a:lnTo>
                      <a:lnTo>
                        <a:pt x="5" y="75"/>
                      </a:lnTo>
                      <a:lnTo>
                        <a:pt x="6" y="77"/>
                      </a:lnTo>
                      <a:lnTo>
                        <a:pt x="7" y="80"/>
                      </a:lnTo>
                      <a:lnTo>
                        <a:pt x="8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0"/>
                      </a:lnTo>
                      <a:lnTo>
                        <a:pt x="14" y="77"/>
                      </a:lnTo>
                      <a:lnTo>
                        <a:pt x="14" y="75"/>
                      </a:lnTo>
                      <a:lnTo>
                        <a:pt x="14" y="42"/>
                      </a:lnTo>
                      <a:lnTo>
                        <a:pt x="14" y="42"/>
                      </a:lnTo>
                      <a:lnTo>
                        <a:pt x="14" y="33"/>
                      </a:lnTo>
                      <a:lnTo>
                        <a:pt x="12" y="24"/>
                      </a:lnTo>
                      <a:lnTo>
                        <a:pt x="11" y="14"/>
                      </a:lnTo>
                      <a:lnTo>
                        <a:pt x="10" y="5"/>
                      </a:lnTo>
                      <a:lnTo>
                        <a:pt x="1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7" name="Freeform 854">
                  <a:extLst>
                    <a:ext uri="{FF2B5EF4-FFF2-40B4-BE49-F238E27FC236}">
                      <a16:creationId xmlns:a16="http://schemas.microsoft.com/office/drawing/2014/main" id="{C0FB625F-08C9-4855-B329-E5D5C40C47CC}"/>
                    </a:ext>
                  </a:extLst>
                </p:cNvPr>
                <p:cNvSpPr/>
                <p:nvPr/>
              </p:nvSpPr>
              <p:spPr bwMode="auto">
                <a:xfrm>
                  <a:off x="2847975" y="1576388"/>
                  <a:ext cx="7938" cy="33338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8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19"/>
                    </a:cxn>
                    <a:cxn ang="0">
                      <a:pos x="2" y="31"/>
                    </a:cxn>
                    <a:cxn ang="0">
                      <a:pos x="3" y="44"/>
                    </a:cxn>
                    <a:cxn ang="0">
                      <a:pos x="4" y="57"/>
                    </a:cxn>
                    <a:cxn ang="0">
                      <a:pos x="4" y="57"/>
                    </a:cxn>
                    <a:cxn ang="0">
                      <a:pos x="5" y="59"/>
                    </a:cxn>
                    <a:cxn ang="0">
                      <a:pos x="6" y="61"/>
                    </a:cxn>
                    <a:cxn ang="0">
                      <a:pos x="7" y="62"/>
                    </a:cxn>
                    <a:cxn ang="0">
                      <a:pos x="9" y="62"/>
                    </a:cxn>
                    <a:cxn ang="0">
                      <a:pos x="12" y="62"/>
                    </a:cxn>
                    <a:cxn ang="0">
                      <a:pos x="13" y="61"/>
                    </a:cxn>
                    <a:cxn ang="0">
                      <a:pos x="14" y="59"/>
                    </a:cxn>
                    <a:cxn ang="0">
                      <a:pos x="14" y="57"/>
                    </a:cxn>
                    <a:cxn ang="0">
                      <a:pos x="14" y="57"/>
                    </a:cxn>
                    <a:cxn ang="0">
                      <a:pos x="14" y="44"/>
                    </a:cxn>
                    <a:cxn ang="0">
                      <a:pos x="12" y="31"/>
                    </a:cxn>
                    <a:cxn ang="0">
                      <a:pos x="11" y="19"/>
                    </a:cxn>
                    <a:cxn ang="0">
                      <a:pos x="9" y="5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14" h="62"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8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19"/>
                      </a:lnTo>
                      <a:lnTo>
                        <a:pt x="2" y="31"/>
                      </a:lnTo>
                      <a:lnTo>
                        <a:pt x="3" y="44"/>
                      </a:lnTo>
                      <a:lnTo>
                        <a:pt x="4" y="57"/>
                      </a:lnTo>
                      <a:lnTo>
                        <a:pt x="4" y="57"/>
                      </a:lnTo>
                      <a:lnTo>
                        <a:pt x="5" y="59"/>
                      </a:lnTo>
                      <a:lnTo>
                        <a:pt x="6" y="61"/>
                      </a:lnTo>
                      <a:lnTo>
                        <a:pt x="7" y="62"/>
                      </a:lnTo>
                      <a:lnTo>
                        <a:pt x="9" y="62"/>
                      </a:lnTo>
                      <a:lnTo>
                        <a:pt x="12" y="62"/>
                      </a:lnTo>
                      <a:lnTo>
                        <a:pt x="13" y="61"/>
                      </a:lnTo>
                      <a:lnTo>
                        <a:pt x="14" y="59"/>
                      </a:lnTo>
                      <a:lnTo>
                        <a:pt x="14" y="57"/>
                      </a:lnTo>
                      <a:lnTo>
                        <a:pt x="14" y="57"/>
                      </a:lnTo>
                      <a:lnTo>
                        <a:pt x="14" y="44"/>
                      </a:lnTo>
                      <a:lnTo>
                        <a:pt x="12" y="31"/>
                      </a:lnTo>
                      <a:lnTo>
                        <a:pt x="11" y="19"/>
                      </a:lnTo>
                      <a:lnTo>
                        <a:pt x="9" y="5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8" name="Freeform 855">
                  <a:extLst>
                    <a:ext uri="{FF2B5EF4-FFF2-40B4-BE49-F238E27FC236}">
                      <a16:creationId xmlns:a16="http://schemas.microsoft.com/office/drawing/2014/main" id="{6261EC73-9AC7-49BB-883C-8BA32FDB8614}"/>
                    </a:ext>
                  </a:extLst>
                </p:cNvPr>
                <p:cNvSpPr/>
                <p:nvPr/>
              </p:nvSpPr>
              <p:spPr bwMode="auto">
                <a:xfrm>
                  <a:off x="2573338" y="1277938"/>
                  <a:ext cx="25400" cy="68263"/>
                </a:xfrm>
                <a:custGeom>
                  <a:avLst/>
                  <a:gdLst/>
                  <a:ahLst/>
                  <a:cxnLst>
                    <a:cxn ang="0">
                      <a:pos x="38" y="2"/>
                    </a:cxn>
                    <a:cxn ang="0">
                      <a:pos x="38" y="2"/>
                    </a:cxn>
                    <a:cxn ang="0">
                      <a:pos x="31" y="17"/>
                    </a:cxn>
                    <a:cxn ang="0">
                      <a:pos x="24" y="31"/>
                    </a:cxn>
                    <a:cxn ang="0">
                      <a:pos x="19" y="46"/>
                    </a:cxn>
                    <a:cxn ang="0">
                      <a:pos x="14" y="60"/>
                    </a:cxn>
                    <a:cxn ang="0">
                      <a:pos x="14" y="60"/>
                    </a:cxn>
                    <a:cxn ang="0">
                      <a:pos x="10" y="75"/>
                    </a:cxn>
                    <a:cxn ang="0">
                      <a:pos x="5" y="92"/>
                    </a:cxn>
                    <a:cxn ang="0">
                      <a:pos x="2" y="109"/>
                    </a:cxn>
                    <a:cxn ang="0">
                      <a:pos x="0" y="125"/>
                    </a:cxn>
                    <a:cxn ang="0">
                      <a:pos x="0" y="125"/>
                    </a:cxn>
                    <a:cxn ang="0">
                      <a:pos x="0" y="127"/>
                    </a:cxn>
                    <a:cxn ang="0">
                      <a:pos x="1" y="128"/>
                    </a:cxn>
                    <a:cxn ang="0">
                      <a:pos x="2" y="129"/>
                    </a:cxn>
                    <a:cxn ang="0">
                      <a:pos x="4" y="129"/>
                    </a:cxn>
                    <a:cxn ang="0">
                      <a:pos x="7" y="128"/>
                    </a:cxn>
                    <a:cxn ang="0">
                      <a:pos x="8" y="127"/>
                    </a:cxn>
                    <a:cxn ang="0">
                      <a:pos x="9" y="125"/>
                    </a:cxn>
                    <a:cxn ang="0">
                      <a:pos x="9" y="125"/>
                    </a:cxn>
                    <a:cxn ang="0">
                      <a:pos x="10" y="119"/>
                    </a:cxn>
                    <a:cxn ang="0">
                      <a:pos x="11" y="113"/>
                    </a:cxn>
                    <a:cxn ang="0">
                      <a:pos x="15" y="100"/>
                    </a:cxn>
                    <a:cxn ang="0">
                      <a:pos x="18" y="88"/>
                    </a:cxn>
                    <a:cxn ang="0">
                      <a:pos x="20" y="82"/>
                    </a:cxn>
                    <a:cxn ang="0">
                      <a:pos x="21" y="75"/>
                    </a:cxn>
                    <a:cxn ang="0">
                      <a:pos x="21" y="75"/>
                    </a:cxn>
                    <a:cxn ang="0">
                      <a:pos x="22" y="66"/>
                    </a:cxn>
                    <a:cxn ang="0">
                      <a:pos x="24" y="58"/>
                    </a:cxn>
                    <a:cxn ang="0">
                      <a:pos x="30" y="40"/>
                    </a:cxn>
                    <a:cxn ang="0">
                      <a:pos x="38" y="23"/>
                    </a:cxn>
                    <a:cxn ang="0">
                      <a:pos x="46" y="7"/>
                    </a:cxn>
                    <a:cxn ang="0">
                      <a:pos x="46" y="7"/>
                    </a:cxn>
                    <a:cxn ang="0">
                      <a:pos x="47" y="5"/>
                    </a:cxn>
                    <a:cxn ang="0">
                      <a:pos x="46" y="3"/>
                    </a:cxn>
                    <a:cxn ang="0">
                      <a:pos x="46" y="2"/>
                    </a:cxn>
                    <a:cxn ang="0">
                      <a:pos x="44" y="1"/>
                    </a:cxn>
                    <a:cxn ang="0">
                      <a:pos x="43" y="0"/>
                    </a:cxn>
                    <a:cxn ang="0">
                      <a:pos x="41" y="0"/>
                    </a:cxn>
                    <a:cxn ang="0">
                      <a:pos x="39" y="1"/>
                    </a:cxn>
                    <a:cxn ang="0">
                      <a:pos x="38" y="2"/>
                    </a:cxn>
                    <a:cxn ang="0">
                      <a:pos x="38" y="2"/>
                    </a:cxn>
                  </a:cxnLst>
                  <a:rect l="0" t="0" r="r" b="b"/>
                  <a:pathLst>
                    <a:path w="47" h="129">
                      <a:moveTo>
                        <a:pt x="38" y="2"/>
                      </a:moveTo>
                      <a:lnTo>
                        <a:pt x="38" y="2"/>
                      </a:lnTo>
                      <a:lnTo>
                        <a:pt x="31" y="17"/>
                      </a:lnTo>
                      <a:lnTo>
                        <a:pt x="24" y="31"/>
                      </a:lnTo>
                      <a:lnTo>
                        <a:pt x="19" y="46"/>
                      </a:lnTo>
                      <a:lnTo>
                        <a:pt x="14" y="60"/>
                      </a:lnTo>
                      <a:lnTo>
                        <a:pt x="14" y="60"/>
                      </a:lnTo>
                      <a:lnTo>
                        <a:pt x="10" y="75"/>
                      </a:lnTo>
                      <a:lnTo>
                        <a:pt x="5" y="92"/>
                      </a:lnTo>
                      <a:lnTo>
                        <a:pt x="2" y="109"/>
                      </a:lnTo>
                      <a:lnTo>
                        <a:pt x="0" y="125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1" y="128"/>
                      </a:lnTo>
                      <a:lnTo>
                        <a:pt x="2" y="129"/>
                      </a:lnTo>
                      <a:lnTo>
                        <a:pt x="4" y="129"/>
                      </a:lnTo>
                      <a:lnTo>
                        <a:pt x="7" y="128"/>
                      </a:lnTo>
                      <a:lnTo>
                        <a:pt x="8" y="127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0" y="119"/>
                      </a:lnTo>
                      <a:lnTo>
                        <a:pt x="11" y="113"/>
                      </a:lnTo>
                      <a:lnTo>
                        <a:pt x="15" y="100"/>
                      </a:lnTo>
                      <a:lnTo>
                        <a:pt x="18" y="88"/>
                      </a:lnTo>
                      <a:lnTo>
                        <a:pt x="20" y="82"/>
                      </a:lnTo>
                      <a:lnTo>
                        <a:pt x="21" y="75"/>
                      </a:lnTo>
                      <a:lnTo>
                        <a:pt x="21" y="75"/>
                      </a:lnTo>
                      <a:lnTo>
                        <a:pt x="22" y="66"/>
                      </a:lnTo>
                      <a:lnTo>
                        <a:pt x="24" y="58"/>
                      </a:lnTo>
                      <a:lnTo>
                        <a:pt x="30" y="40"/>
                      </a:lnTo>
                      <a:lnTo>
                        <a:pt x="38" y="23"/>
                      </a:lnTo>
                      <a:lnTo>
                        <a:pt x="46" y="7"/>
                      </a:lnTo>
                      <a:lnTo>
                        <a:pt x="46" y="7"/>
                      </a:lnTo>
                      <a:lnTo>
                        <a:pt x="47" y="5"/>
                      </a:lnTo>
                      <a:lnTo>
                        <a:pt x="46" y="3"/>
                      </a:lnTo>
                      <a:lnTo>
                        <a:pt x="46" y="2"/>
                      </a:lnTo>
                      <a:lnTo>
                        <a:pt x="44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9" y="1"/>
                      </a:lnTo>
                      <a:lnTo>
                        <a:pt x="38" y="2"/>
                      </a:lnTo>
                      <a:lnTo>
                        <a:pt x="38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89" name="Freeform 856">
                  <a:extLst>
                    <a:ext uri="{FF2B5EF4-FFF2-40B4-BE49-F238E27FC236}">
                      <a16:creationId xmlns:a16="http://schemas.microsoft.com/office/drawing/2014/main" id="{5003CE7E-CBC5-4249-843C-E066CF390D02}"/>
                    </a:ext>
                  </a:extLst>
                </p:cNvPr>
                <p:cNvSpPr/>
                <p:nvPr/>
              </p:nvSpPr>
              <p:spPr bwMode="auto">
                <a:xfrm>
                  <a:off x="2606675" y="1308100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3" y="1"/>
                    </a:cxn>
                    <a:cxn ang="0">
                      <a:pos x="33" y="1"/>
                    </a:cxn>
                    <a:cxn ang="0">
                      <a:pos x="27" y="8"/>
                    </a:cxn>
                    <a:cxn ang="0">
                      <a:pos x="22" y="14"/>
                    </a:cxn>
                    <a:cxn ang="0">
                      <a:pos x="13" y="29"/>
                    </a:cxn>
                    <a:cxn ang="0">
                      <a:pos x="6" y="44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0" y="64"/>
                    </a:cxn>
                    <a:cxn ang="0">
                      <a:pos x="2" y="65"/>
                    </a:cxn>
                    <a:cxn ang="0">
                      <a:pos x="3" y="66"/>
                    </a:cxn>
                    <a:cxn ang="0">
                      <a:pos x="5" y="66"/>
                    </a:cxn>
                    <a:cxn ang="0">
                      <a:pos x="6" y="66"/>
                    </a:cxn>
                    <a:cxn ang="0">
                      <a:pos x="8" y="65"/>
                    </a:cxn>
                    <a:cxn ang="0">
                      <a:pos x="9" y="63"/>
                    </a:cxn>
                    <a:cxn ang="0">
                      <a:pos x="9" y="63"/>
                    </a:cxn>
                    <a:cxn ang="0">
                      <a:pos x="14" y="48"/>
                    </a:cxn>
                    <a:cxn ang="0">
                      <a:pos x="21" y="34"/>
                    </a:cxn>
                    <a:cxn ang="0">
                      <a:pos x="30" y="21"/>
                    </a:cxn>
                    <a:cxn ang="0">
                      <a:pos x="34" y="14"/>
                    </a:cxn>
                    <a:cxn ang="0">
                      <a:pos x="39" y="8"/>
                    </a:cxn>
                    <a:cxn ang="0">
                      <a:pos x="39" y="8"/>
                    </a:cxn>
                    <a:cxn ang="0">
                      <a:pos x="40" y="6"/>
                    </a:cxn>
                    <a:cxn ang="0">
                      <a:pos x="41" y="5"/>
                    </a:cxn>
                    <a:cxn ang="0">
                      <a:pos x="40" y="3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6" y="0"/>
                    </a:cxn>
                    <a:cxn ang="0">
                      <a:pos x="34" y="0"/>
                    </a:cxn>
                    <a:cxn ang="0">
                      <a:pos x="33" y="1"/>
                    </a:cxn>
                    <a:cxn ang="0">
                      <a:pos x="33" y="1"/>
                    </a:cxn>
                  </a:cxnLst>
                  <a:rect l="0" t="0" r="r" b="b"/>
                  <a:pathLst>
                    <a:path w="41" h="66">
                      <a:moveTo>
                        <a:pt x="33" y="1"/>
                      </a:moveTo>
                      <a:lnTo>
                        <a:pt x="33" y="1"/>
                      </a:lnTo>
                      <a:lnTo>
                        <a:pt x="27" y="8"/>
                      </a:lnTo>
                      <a:lnTo>
                        <a:pt x="22" y="14"/>
                      </a:lnTo>
                      <a:lnTo>
                        <a:pt x="13" y="29"/>
                      </a:lnTo>
                      <a:lnTo>
                        <a:pt x="6" y="44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2" y="65"/>
                      </a:lnTo>
                      <a:lnTo>
                        <a:pt x="3" y="66"/>
                      </a:lnTo>
                      <a:lnTo>
                        <a:pt x="5" y="66"/>
                      </a:lnTo>
                      <a:lnTo>
                        <a:pt x="6" y="66"/>
                      </a:lnTo>
                      <a:lnTo>
                        <a:pt x="8" y="65"/>
                      </a:lnTo>
                      <a:lnTo>
                        <a:pt x="9" y="63"/>
                      </a:lnTo>
                      <a:lnTo>
                        <a:pt x="9" y="63"/>
                      </a:lnTo>
                      <a:lnTo>
                        <a:pt x="14" y="48"/>
                      </a:lnTo>
                      <a:lnTo>
                        <a:pt x="21" y="34"/>
                      </a:lnTo>
                      <a:lnTo>
                        <a:pt x="30" y="21"/>
                      </a:lnTo>
                      <a:lnTo>
                        <a:pt x="34" y="14"/>
                      </a:lnTo>
                      <a:lnTo>
                        <a:pt x="39" y="8"/>
                      </a:lnTo>
                      <a:lnTo>
                        <a:pt x="39" y="8"/>
                      </a:lnTo>
                      <a:lnTo>
                        <a:pt x="40" y="6"/>
                      </a:lnTo>
                      <a:lnTo>
                        <a:pt x="41" y="5"/>
                      </a:lnTo>
                      <a:lnTo>
                        <a:pt x="40" y="3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3" y="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0" name="Freeform 857">
                  <a:extLst>
                    <a:ext uri="{FF2B5EF4-FFF2-40B4-BE49-F238E27FC236}">
                      <a16:creationId xmlns:a16="http://schemas.microsoft.com/office/drawing/2014/main" id="{5A60FEC2-B548-4858-A8DF-21FEAD5DD55A}"/>
                    </a:ext>
                  </a:extLst>
                </p:cNvPr>
                <p:cNvSpPr/>
                <p:nvPr/>
              </p:nvSpPr>
              <p:spPr bwMode="auto">
                <a:xfrm>
                  <a:off x="2646363" y="1443038"/>
                  <a:ext cx="19050" cy="4127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8" y="20"/>
                    </a:cxn>
                    <a:cxn ang="0">
                      <a:pos x="9" y="37"/>
                    </a:cxn>
                    <a:cxn ang="0">
                      <a:pos x="6" y="45"/>
                    </a:cxn>
                    <a:cxn ang="0">
                      <a:pos x="3" y="55"/>
                    </a:cxn>
                    <a:cxn ang="0">
                      <a:pos x="1" y="64"/>
                    </a:cxn>
                    <a:cxn ang="0">
                      <a:pos x="0" y="74"/>
                    </a:cxn>
                    <a:cxn ang="0">
                      <a:pos x="0" y="74"/>
                    </a:cxn>
                    <a:cxn ang="0">
                      <a:pos x="1" y="76"/>
                    </a:cxn>
                    <a:cxn ang="0">
                      <a:pos x="2" y="77"/>
                    </a:cxn>
                    <a:cxn ang="0">
                      <a:pos x="3" y="78"/>
                    </a:cxn>
                    <a:cxn ang="0">
                      <a:pos x="5" y="78"/>
                    </a:cxn>
                    <a:cxn ang="0">
                      <a:pos x="7" y="78"/>
                    </a:cxn>
                    <a:cxn ang="0">
                      <a:pos x="8" y="77"/>
                    </a:cxn>
                    <a:cxn ang="0">
                      <a:pos x="9" y="76"/>
                    </a:cxn>
                    <a:cxn ang="0">
                      <a:pos x="10" y="74"/>
                    </a:cxn>
                    <a:cxn ang="0">
                      <a:pos x="10" y="74"/>
                    </a:cxn>
                    <a:cxn ang="0">
                      <a:pos x="10" y="65"/>
                    </a:cxn>
                    <a:cxn ang="0">
                      <a:pos x="12" y="56"/>
                    </a:cxn>
                    <a:cxn ang="0">
                      <a:pos x="16" y="47"/>
                    </a:cxn>
                    <a:cxn ang="0">
                      <a:pos x="19" y="39"/>
                    </a:cxn>
                    <a:cxn ang="0">
                      <a:pos x="26" y="23"/>
                    </a:cxn>
                    <a:cxn ang="0">
                      <a:pos x="34" y="7"/>
                    </a:cxn>
                    <a:cxn ang="0">
                      <a:pos x="34" y="7"/>
                    </a:cxn>
                    <a:cxn ang="0">
                      <a:pos x="35" y="5"/>
                    </a:cxn>
                    <a:cxn ang="0">
                      <a:pos x="35" y="3"/>
                    </a:cxn>
                    <a:cxn ang="0">
                      <a:pos x="34" y="2"/>
                    </a:cxn>
                    <a:cxn ang="0">
                      <a:pos x="32" y="1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8" y="1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5" h="78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8" y="20"/>
                      </a:lnTo>
                      <a:lnTo>
                        <a:pt x="9" y="37"/>
                      </a:lnTo>
                      <a:lnTo>
                        <a:pt x="6" y="45"/>
                      </a:lnTo>
                      <a:lnTo>
                        <a:pt x="3" y="55"/>
                      </a:lnTo>
                      <a:lnTo>
                        <a:pt x="1" y="6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1" y="76"/>
                      </a:lnTo>
                      <a:lnTo>
                        <a:pt x="2" y="77"/>
                      </a:lnTo>
                      <a:lnTo>
                        <a:pt x="3" y="78"/>
                      </a:lnTo>
                      <a:lnTo>
                        <a:pt x="5" y="78"/>
                      </a:lnTo>
                      <a:lnTo>
                        <a:pt x="7" y="78"/>
                      </a:lnTo>
                      <a:lnTo>
                        <a:pt x="8" y="77"/>
                      </a:lnTo>
                      <a:lnTo>
                        <a:pt x="9" y="76"/>
                      </a:lnTo>
                      <a:lnTo>
                        <a:pt x="10" y="74"/>
                      </a:lnTo>
                      <a:lnTo>
                        <a:pt x="10" y="74"/>
                      </a:lnTo>
                      <a:lnTo>
                        <a:pt x="10" y="65"/>
                      </a:lnTo>
                      <a:lnTo>
                        <a:pt x="12" y="56"/>
                      </a:lnTo>
                      <a:lnTo>
                        <a:pt x="16" y="47"/>
                      </a:lnTo>
                      <a:lnTo>
                        <a:pt x="19" y="39"/>
                      </a:lnTo>
                      <a:lnTo>
                        <a:pt x="26" y="23"/>
                      </a:lnTo>
                      <a:lnTo>
                        <a:pt x="34" y="7"/>
                      </a:lnTo>
                      <a:lnTo>
                        <a:pt x="34" y="7"/>
                      </a:lnTo>
                      <a:lnTo>
                        <a:pt x="35" y="5"/>
                      </a:lnTo>
                      <a:lnTo>
                        <a:pt x="35" y="3"/>
                      </a:lnTo>
                      <a:lnTo>
                        <a:pt x="34" y="2"/>
                      </a:lnTo>
                      <a:lnTo>
                        <a:pt x="32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1" name="Freeform 858">
                  <a:extLst>
                    <a:ext uri="{FF2B5EF4-FFF2-40B4-BE49-F238E27FC236}">
                      <a16:creationId xmlns:a16="http://schemas.microsoft.com/office/drawing/2014/main" id="{C0F87965-495F-4F08-BDFD-8D9A3FA3ED82}"/>
                    </a:ext>
                  </a:extLst>
                </p:cNvPr>
                <p:cNvSpPr/>
                <p:nvPr/>
              </p:nvSpPr>
              <p:spPr bwMode="auto">
                <a:xfrm>
                  <a:off x="2684463" y="1452563"/>
                  <a:ext cx="17463" cy="34925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17" y="15"/>
                    </a:cxn>
                    <a:cxn ang="0">
                      <a:pos x="9" y="30"/>
                    </a:cxn>
                    <a:cxn ang="0">
                      <a:pos x="5" y="37"/>
                    </a:cxn>
                    <a:cxn ang="0">
                      <a:pos x="2" y="44"/>
                    </a:cxn>
                    <a:cxn ang="0">
                      <a:pos x="1" y="52"/>
                    </a:cxn>
                    <a:cxn ang="0">
                      <a:pos x="0" y="61"/>
                    </a:cxn>
                    <a:cxn ang="0">
                      <a:pos x="0" y="61"/>
                    </a:cxn>
                    <a:cxn ang="0">
                      <a:pos x="0" y="63"/>
                    </a:cxn>
                    <a:cxn ang="0">
                      <a:pos x="1" y="64"/>
                    </a:cxn>
                    <a:cxn ang="0">
                      <a:pos x="2" y="65"/>
                    </a:cxn>
                    <a:cxn ang="0">
                      <a:pos x="4" y="65"/>
                    </a:cxn>
                    <a:cxn ang="0">
                      <a:pos x="7" y="65"/>
                    </a:cxn>
                    <a:cxn ang="0">
                      <a:pos x="8" y="64"/>
                    </a:cxn>
                    <a:cxn ang="0">
                      <a:pos x="9" y="63"/>
                    </a:cxn>
                    <a:cxn ang="0">
                      <a:pos x="10" y="61"/>
                    </a:cxn>
                    <a:cxn ang="0">
                      <a:pos x="10" y="61"/>
                    </a:cxn>
                    <a:cxn ang="0">
                      <a:pos x="11" y="53"/>
                    </a:cxn>
                    <a:cxn ang="0">
                      <a:pos x="12" y="46"/>
                    </a:cxn>
                    <a:cxn ang="0">
                      <a:pos x="15" y="39"/>
                    </a:cxn>
                    <a:cxn ang="0">
                      <a:pos x="18" y="32"/>
                    </a:cxn>
                    <a:cxn ang="0">
                      <a:pos x="26" y="18"/>
                    </a:cxn>
                    <a:cxn ang="0">
                      <a:pos x="34" y="6"/>
                    </a:cxn>
                    <a:cxn ang="0">
                      <a:pos x="34" y="6"/>
                    </a:cxn>
                    <a:cxn ang="0">
                      <a:pos x="34" y="4"/>
                    </a:cxn>
                    <a:cxn ang="0">
                      <a:pos x="34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7" y="0"/>
                    </a:cxn>
                    <a:cxn ang="0">
                      <a:pos x="26" y="2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4" h="65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17" y="15"/>
                      </a:lnTo>
                      <a:lnTo>
                        <a:pt x="9" y="30"/>
                      </a:lnTo>
                      <a:lnTo>
                        <a:pt x="5" y="37"/>
                      </a:lnTo>
                      <a:lnTo>
                        <a:pt x="2" y="44"/>
                      </a:lnTo>
                      <a:lnTo>
                        <a:pt x="1" y="52"/>
                      </a:lnTo>
                      <a:lnTo>
                        <a:pt x="0" y="61"/>
                      </a:lnTo>
                      <a:lnTo>
                        <a:pt x="0" y="61"/>
                      </a:lnTo>
                      <a:lnTo>
                        <a:pt x="0" y="63"/>
                      </a:lnTo>
                      <a:lnTo>
                        <a:pt x="1" y="64"/>
                      </a:lnTo>
                      <a:lnTo>
                        <a:pt x="2" y="65"/>
                      </a:lnTo>
                      <a:lnTo>
                        <a:pt x="4" y="65"/>
                      </a:lnTo>
                      <a:lnTo>
                        <a:pt x="7" y="65"/>
                      </a:lnTo>
                      <a:lnTo>
                        <a:pt x="8" y="64"/>
                      </a:lnTo>
                      <a:lnTo>
                        <a:pt x="9" y="63"/>
                      </a:lnTo>
                      <a:lnTo>
                        <a:pt x="10" y="61"/>
                      </a:lnTo>
                      <a:lnTo>
                        <a:pt x="10" y="61"/>
                      </a:lnTo>
                      <a:lnTo>
                        <a:pt x="11" y="53"/>
                      </a:lnTo>
                      <a:lnTo>
                        <a:pt x="12" y="46"/>
                      </a:lnTo>
                      <a:lnTo>
                        <a:pt x="15" y="39"/>
                      </a:lnTo>
                      <a:lnTo>
                        <a:pt x="18" y="32"/>
                      </a:lnTo>
                      <a:lnTo>
                        <a:pt x="26" y="18"/>
                      </a:lnTo>
                      <a:lnTo>
                        <a:pt x="34" y="6"/>
                      </a:lnTo>
                      <a:lnTo>
                        <a:pt x="34" y="6"/>
                      </a:lnTo>
                      <a:lnTo>
                        <a:pt x="34" y="4"/>
                      </a:lnTo>
                      <a:lnTo>
                        <a:pt x="34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7" y="0"/>
                      </a:lnTo>
                      <a:lnTo>
                        <a:pt x="26" y="2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2" name="Freeform 859">
                  <a:extLst>
                    <a:ext uri="{FF2B5EF4-FFF2-40B4-BE49-F238E27FC236}">
                      <a16:creationId xmlns:a16="http://schemas.microsoft.com/office/drawing/2014/main" id="{75581371-5DD1-48E7-AC08-6C225A2F1651}"/>
                    </a:ext>
                  </a:extLst>
                </p:cNvPr>
                <p:cNvSpPr/>
                <p:nvPr/>
              </p:nvSpPr>
              <p:spPr bwMode="auto">
                <a:xfrm>
                  <a:off x="2724150" y="1473200"/>
                  <a:ext cx="4763" cy="1111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17"/>
                    </a:cxn>
                    <a:cxn ang="0">
                      <a:pos x="0" y="17"/>
                    </a:cxn>
                    <a:cxn ang="0">
                      <a:pos x="1" y="19"/>
                    </a:cxn>
                    <a:cxn ang="0">
                      <a:pos x="2" y="20"/>
                    </a:cxn>
                    <a:cxn ang="0">
                      <a:pos x="3" y="21"/>
                    </a:cxn>
                    <a:cxn ang="0">
                      <a:pos x="5" y="21"/>
                    </a:cxn>
                    <a:cxn ang="0">
                      <a:pos x="6" y="21"/>
                    </a:cxn>
                    <a:cxn ang="0">
                      <a:pos x="8" y="20"/>
                    </a:cxn>
                    <a:cxn ang="0">
                      <a:pos x="9" y="19"/>
                    </a:cxn>
                    <a:cxn ang="0">
                      <a:pos x="9" y="17"/>
                    </a:cxn>
                    <a:cxn ang="0">
                      <a:pos x="9" y="5"/>
                    </a:cxn>
                    <a:cxn ang="0">
                      <a:pos x="9" y="5"/>
                    </a:cxn>
                    <a:cxn ang="0">
                      <a:pos x="9" y="3"/>
                    </a:cxn>
                    <a:cxn ang="0">
                      <a:pos x="8" y="1"/>
                    </a:cxn>
                    <a:cxn ang="0">
                      <a:pos x="6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1" y="3"/>
                    </a:cxn>
                    <a:cxn ang="0">
                      <a:pos x="0" y="5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9" h="21">
                      <a:moveTo>
                        <a:pt x="0" y="5"/>
                      </a:move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2" y="20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6" y="21"/>
                      </a:lnTo>
                      <a:lnTo>
                        <a:pt x="8" y="20"/>
                      </a:lnTo>
                      <a:lnTo>
                        <a:pt x="9" y="19"/>
                      </a:lnTo>
                      <a:lnTo>
                        <a:pt x="9" y="17"/>
                      </a:lnTo>
                      <a:lnTo>
                        <a:pt x="9" y="5"/>
                      </a:lnTo>
                      <a:lnTo>
                        <a:pt x="9" y="5"/>
                      </a:lnTo>
                      <a:lnTo>
                        <a:pt x="9" y="3"/>
                      </a:lnTo>
                      <a:lnTo>
                        <a:pt x="8" y="1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1"/>
                      </a:lnTo>
                      <a:lnTo>
                        <a:pt x="1" y="3"/>
                      </a:lnTo>
                      <a:lnTo>
                        <a:pt x="0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3" name="Freeform 860">
                  <a:extLst>
                    <a:ext uri="{FF2B5EF4-FFF2-40B4-BE49-F238E27FC236}">
                      <a16:creationId xmlns:a16="http://schemas.microsoft.com/office/drawing/2014/main" id="{25C3A97E-0405-484C-B1D5-84CFC434EF42}"/>
                    </a:ext>
                  </a:extLst>
                </p:cNvPr>
                <p:cNvSpPr/>
                <p:nvPr/>
              </p:nvSpPr>
              <p:spPr bwMode="auto">
                <a:xfrm>
                  <a:off x="2386013" y="1473200"/>
                  <a:ext cx="15875" cy="47625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19" y="5"/>
                    </a:cxn>
                    <a:cxn ang="0">
                      <a:pos x="18" y="15"/>
                    </a:cxn>
                    <a:cxn ang="0">
                      <a:pos x="16" y="26"/>
                    </a:cxn>
                    <a:cxn ang="0">
                      <a:pos x="10" y="45"/>
                    </a:cxn>
                    <a:cxn ang="0">
                      <a:pos x="3" y="66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1"/>
                    </a:cxn>
                    <a:cxn ang="0">
                      <a:pos x="3" y="91"/>
                    </a:cxn>
                    <a:cxn ang="0">
                      <a:pos x="5" y="92"/>
                    </a:cxn>
                    <a:cxn ang="0">
                      <a:pos x="7" y="91"/>
                    </a:cxn>
                    <a:cxn ang="0">
                      <a:pos x="9" y="91"/>
                    </a:cxn>
                    <a:cxn ang="0">
                      <a:pos x="10" y="89"/>
                    </a:cxn>
                    <a:cxn ang="0">
                      <a:pos x="10" y="87"/>
                    </a:cxn>
                    <a:cxn ang="0">
                      <a:pos x="10" y="87"/>
                    </a:cxn>
                    <a:cxn ang="0">
                      <a:pos x="11" y="76"/>
                    </a:cxn>
                    <a:cxn ang="0">
                      <a:pos x="13" y="66"/>
                    </a:cxn>
                    <a:cxn ang="0">
                      <a:pos x="19" y="45"/>
                    </a:cxn>
                    <a:cxn ang="0">
                      <a:pos x="25" y="26"/>
                    </a:cxn>
                    <a:cxn ang="0">
                      <a:pos x="27" y="15"/>
                    </a:cxn>
                    <a:cxn ang="0">
                      <a:pos x="29" y="5"/>
                    </a:cxn>
                    <a:cxn ang="0">
                      <a:pos x="29" y="5"/>
                    </a:cxn>
                    <a:cxn ang="0">
                      <a:pos x="28" y="3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1" y="1"/>
                    </a:cxn>
                    <a:cxn ang="0">
                      <a:pos x="20" y="3"/>
                    </a:cxn>
                    <a:cxn ang="0">
                      <a:pos x="19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9" h="92">
                      <a:moveTo>
                        <a:pt x="19" y="5"/>
                      </a:moveTo>
                      <a:lnTo>
                        <a:pt x="19" y="5"/>
                      </a:lnTo>
                      <a:lnTo>
                        <a:pt x="18" y="15"/>
                      </a:lnTo>
                      <a:lnTo>
                        <a:pt x="16" y="26"/>
                      </a:lnTo>
                      <a:lnTo>
                        <a:pt x="10" y="45"/>
                      </a:lnTo>
                      <a:lnTo>
                        <a:pt x="3" y="66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1"/>
                      </a:lnTo>
                      <a:lnTo>
                        <a:pt x="3" y="91"/>
                      </a:lnTo>
                      <a:lnTo>
                        <a:pt x="5" y="92"/>
                      </a:lnTo>
                      <a:lnTo>
                        <a:pt x="7" y="91"/>
                      </a:lnTo>
                      <a:lnTo>
                        <a:pt x="9" y="91"/>
                      </a:lnTo>
                      <a:lnTo>
                        <a:pt x="10" y="89"/>
                      </a:lnTo>
                      <a:lnTo>
                        <a:pt x="10" y="87"/>
                      </a:lnTo>
                      <a:lnTo>
                        <a:pt x="10" y="87"/>
                      </a:lnTo>
                      <a:lnTo>
                        <a:pt x="11" y="76"/>
                      </a:lnTo>
                      <a:lnTo>
                        <a:pt x="13" y="66"/>
                      </a:lnTo>
                      <a:lnTo>
                        <a:pt x="19" y="45"/>
                      </a:lnTo>
                      <a:lnTo>
                        <a:pt x="25" y="26"/>
                      </a:lnTo>
                      <a:lnTo>
                        <a:pt x="27" y="15"/>
                      </a:lnTo>
                      <a:lnTo>
                        <a:pt x="29" y="5"/>
                      </a:lnTo>
                      <a:lnTo>
                        <a:pt x="29" y="5"/>
                      </a:lnTo>
                      <a:lnTo>
                        <a:pt x="28" y="3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19" y="5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4" name="Freeform 862">
                  <a:extLst>
                    <a:ext uri="{FF2B5EF4-FFF2-40B4-BE49-F238E27FC236}">
                      <a16:creationId xmlns:a16="http://schemas.microsoft.com/office/drawing/2014/main" id="{27FFA10F-CF63-4DCB-876A-B81318BB6B32}"/>
                    </a:ext>
                  </a:extLst>
                </p:cNvPr>
                <p:cNvSpPr/>
                <p:nvPr/>
              </p:nvSpPr>
              <p:spPr bwMode="auto">
                <a:xfrm>
                  <a:off x="2322513" y="1298575"/>
                  <a:ext cx="19050" cy="47625"/>
                </a:xfrm>
                <a:custGeom>
                  <a:avLst/>
                  <a:gdLst/>
                  <a:ahLst/>
                  <a:cxnLst>
                    <a:cxn ang="0">
                      <a:pos x="24" y="4"/>
                    </a:cxn>
                    <a:cxn ang="0">
                      <a:pos x="24" y="4"/>
                    </a:cxn>
                    <a:cxn ang="0">
                      <a:pos x="23" y="16"/>
                    </a:cxn>
                    <a:cxn ang="0">
                      <a:pos x="20" y="26"/>
                    </a:cxn>
                    <a:cxn ang="0">
                      <a:pos x="16" y="35"/>
                    </a:cxn>
                    <a:cxn ang="0">
                      <a:pos x="12" y="46"/>
                    </a:cxn>
                    <a:cxn ang="0">
                      <a:pos x="7" y="55"/>
                    </a:cxn>
                    <a:cxn ang="0">
                      <a:pos x="4" y="65"/>
                    </a:cxn>
                    <a:cxn ang="0">
                      <a:pos x="1" y="76"/>
                    </a:cxn>
                    <a:cxn ang="0">
                      <a:pos x="0" y="87"/>
                    </a:cxn>
                    <a:cxn ang="0">
                      <a:pos x="0" y="87"/>
                    </a:cxn>
                    <a:cxn ang="0">
                      <a:pos x="0" y="89"/>
                    </a:cxn>
                    <a:cxn ang="0">
                      <a:pos x="1" y="90"/>
                    </a:cxn>
                    <a:cxn ang="0">
                      <a:pos x="2" y="91"/>
                    </a:cxn>
                    <a:cxn ang="0">
                      <a:pos x="4" y="91"/>
                    </a:cxn>
                    <a:cxn ang="0">
                      <a:pos x="6" y="91"/>
                    </a:cxn>
                    <a:cxn ang="0">
                      <a:pos x="7" y="90"/>
                    </a:cxn>
                    <a:cxn ang="0">
                      <a:pos x="8" y="89"/>
                    </a:cxn>
                    <a:cxn ang="0">
                      <a:pos x="9" y="87"/>
                    </a:cxn>
                    <a:cxn ang="0">
                      <a:pos x="9" y="87"/>
                    </a:cxn>
                    <a:cxn ang="0">
                      <a:pos x="10" y="76"/>
                    </a:cxn>
                    <a:cxn ang="0">
                      <a:pos x="13" y="65"/>
                    </a:cxn>
                    <a:cxn ang="0">
                      <a:pos x="17" y="55"/>
                    </a:cxn>
                    <a:cxn ang="0">
                      <a:pos x="21" y="46"/>
                    </a:cxn>
                    <a:cxn ang="0">
                      <a:pos x="25" y="35"/>
                    </a:cxn>
                    <a:cxn ang="0">
                      <a:pos x="30" y="26"/>
                    </a:cxn>
                    <a:cxn ang="0">
                      <a:pos x="33" y="16"/>
                    </a:cxn>
                    <a:cxn ang="0">
                      <a:pos x="34" y="4"/>
                    </a:cxn>
                    <a:cxn ang="0">
                      <a:pos x="34" y="4"/>
                    </a:cxn>
                    <a:cxn ang="0">
                      <a:pos x="34" y="2"/>
                    </a:cxn>
                    <a:cxn ang="0">
                      <a:pos x="33" y="1"/>
                    </a:cxn>
                    <a:cxn ang="0">
                      <a:pos x="32" y="0"/>
                    </a:cxn>
                    <a:cxn ang="0">
                      <a:pos x="30" y="0"/>
                    </a:cxn>
                    <a:cxn ang="0">
                      <a:pos x="27" y="0"/>
                    </a:cxn>
                    <a:cxn ang="0">
                      <a:pos x="26" y="1"/>
                    </a:cxn>
                    <a:cxn ang="0">
                      <a:pos x="25" y="2"/>
                    </a:cxn>
                    <a:cxn ang="0">
                      <a:pos x="24" y="4"/>
                    </a:cxn>
                    <a:cxn ang="0">
                      <a:pos x="24" y="4"/>
                    </a:cxn>
                  </a:cxnLst>
                  <a:rect l="0" t="0" r="r" b="b"/>
                  <a:pathLst>
                    <a:path w="34" h="91">
                      <a:moveTo>
                        <a:pt x="24" y="4"/>
                      </a:moveTo>
                      <a:lnTo>
                        <a:pt x="24" y="4"/>
                      </a:lnTo>
                      <a:lnTo>
                        <a:pt x="23" y="16"/>
                      </a:lnTo>
                      <a:lnTo>
                        <a:pt x="20" y="26"/>
                      </a:lnTo>
                      <a:lnTo>
                        <a:pt x="16" y="35"/>
                      </a:lnTo>
                      <a:lnTo>
                        <a:pt x="12" y="46"/>
                      </a:lnTo>
                      <a:lnTo>
                        <a:pt x="7" y="55"/>
                      </a:lnTo>
                      <a:lnTo>
                        <a:pt x="4" y="65"/>
                      </a:lnTo>
                      <a:lnTo>
                        <a:pt x="1" y="76"/>
                      </a:lnTo>
                      <a:lnTo>
                        <a:pt x="0" y="87"/>
                      </a:lnTo>
                      <a:lnTo>
                        <a:pt x="0" y="87"/>
                      </a:lnTo>
                      <a:lnTo>
                        <a:pt x="0" y="89"/>
                      </a:lnTo>
                      <a:lnTo>
                        <a:pt x="1" y="90"/>
                      </a:lnTo>
                      <a:lnTo>
                        <a:pt x="2" y="91"/>
                      </a:lnTo>
                      <a:lnTo>
                        <a:pt x="4" y="91"/>
                      </a:lnTo>
                      <a:lnTo>
                        <a:pt x="6" y="91"/>
                      </a:lnTo>
                      <a:lnTo>
                        <a:pt x="7" y="90"/>
                      </a:lnTo>
                      <a:lnTo>
                        <a:pt x="8" y="89"/>
                      </a:lnTo>
                      <a:lnTo>
                        <a:pt x="9" y="87"/>
                      </a:lnTo>
                      <a:lnTo>
                        <a:pt x="9" y="87"/>
                      </a:lnTo>
                      <a:lnTo>
                        <a:pt x="10" y="76"/>
                      </a:lnTo>
                      <a:lnTo>
                        <a:pt x="13" y="65"/>
                      </a:lnTo>
                      <a:lnTo>
                        <a:pt x="17" y="55"/>
                      </a:lnTo>
                      <a:lnTo>
                        <a:pt x="21" y="46"/>
                      </a:lnTo>
                      <a:lnTo>
                        <a:pt x="25" y="35"/>
                      </a:lnTo>
                      <a:lnTo>
                        <a:pt x="30" y="26"/>
                      </a:lnTo>
                      <a:lnTo>
                        <a:pt x="33" y="16"/>
                      </a:lnTo>
                      <a:lnTo>
                        <a:pt x="34" y="4"/>
                      </a:lnTo>
                      <a:lnTo>
                        <a:pt x="34" y="4"/>
                      </a:lnTo>
                      <a:lnTo>
                        <a:pt x="34" y="2"/>
                      </a:lnTo>
                      <a:lnTo>
                        <a:pt x="33" y="1"/>
                      </a:ln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4" y="4"/>
                      </a:lnTo>
                      <a:lnTo>
                        <a:pt x="24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5" name="Freeform 863">
                  <a:extLst>
                    <a:ext uri="{FF2B5EF4-FFF2-40B4-BE49-F238E27FC236}">
                      <a16:creationId xmlns:a16="http://schemas.microsoft.com/office/drawing/2014/main" id="{0F928269-AD6E-4B79-BC72-8F2F4C1E190E}"/>
                    </a:ext>
                  </a:extLst>
                </p:cNvPr>
                <p:cNvSpPr/>
                <p:nvPr/>
              </p:nvSpPr>
              <p:spPr bwMode="auto">
                <a:xfrm>
                  <a:off x="2355850" y="1304925"/>
                  <a:ext cx="22225" cy="34925"/>
                </a:xfrm>
                <a:custGeom>
                  <a:avLst/>
                  <a:gdLst/>
                  <a:ahLst/>
                  <a:cxnLst>
                    <a:cxn ang="0">
                      <a:pos x="32" y="2"/>
                    </a:cxn>
                    <a:cxn ang="0">
                      <a:pos x="32" y="2"/>
                    </a:cxn>
                    <a:cxn ang="0">
                      <a:pos x="21" y="16"/>
                    </a:cxn>
                    <a:cxn ang="0">
                      <a:pos x="11" y="30"/>
                    </a:cxn>
                    <a:cxn ang="0">
                      <a:pos x="7" y="37"/>
                    </a:cxn>
                    <a:cxn ang="0">
                      <a:pos x="4" y="45"/>
                    </a:cxn>
                    <a:cxn ang="0">
                      <a:pos x="1" y="52"/>
                    </a:cxn>
                    <a:cxn ang="0">
                      <a:pos x="0" y="62"/>
                    </a:cxn>
                    <a:cxn ang="0">
                      <a:pos x="0" y="62"/>
                    </a:cxn>
                    <a:cxn ang="0">
                      <a:pos x="0" y="64"/>
                    </a:cxn>
                    <a:cxn ang="0">
                      <a:pos x="1" y="65"/>
                    </a:cxn>
                    <a:cxn ang="0">
                      <a:pos x="3" y="66"/>
                    </a:cxn>
                    <a:cxn ang="0">
                      <a:pos x="4" y="66"/>
                    </a:cxn>
                    <a:cxn ang="0">
                      <a:pos x="6" y="66"/>
                    </a:cxn>
                    <a:cxn ang="0">
                      <a:pos x="7" y="65"/>
                    </a:cxn>
                    <a:cxn ang="0">
                      <a:pos x="9" y="64"/>
                    </a:cxn>
                    <a:cxn ang="0">
                      <a:pos x="9" y="62"/>
                    </a:cxn>
                    <a:cxn ang="0">
                      <a:pos x="9" y="62"/>
                    </a:cxn>
                    <a:cxn ang="0">
                      <a:pos x="10" y="53"/>
                    </a:cxn>
                    <a:cxn ang="0">
                      <a:pos x="13" y="46"/>
                    </a:cxn>
                    <a:cxn ang="0">
                      <a:pos x="16" y="39"/>
                    </a:cxn>
                    <a:cxn ang="0">
                      <a:pos x="20" y="33"/>
                    </a:cxn>
                    <a:cxn ang="0">
                      <a:pos x="31" y="19"/>
                    </a:cxn>
                    <a:cxn ang="0">
                      <a:pos x="40" y="7"/>
                    </a:cxn>
                    <a:cxn ang="0">
                      <a:pos x="40" y="7"/>
                    </a:cxn>
                    <a:cxn ang="0">
                      <a:pos x="41" y="5"/>
                    </a:cxn>
                    <a:cxn ang="0">
                      <a:pos x="41" y="3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0"/>
                    </a:cxn>
                    <a:cxn ang="0">
                      <a:pos x="34" y="1"/>
                    </a:cxn>
                    <a:cxn ang="0">
                      <a:pos x="32" y="2"/>
                    </a:cxn>
                    <a:cxn ang="0">
                      <a:pos x="32" y="2"/>
                    </a:cxn>
                  </a:cxnLst>
                  <a:rect l="0" t="0" r="r" b="b"/>
                  <a:pathLst>
                    <a:path w="41" h="66">
                      <a:moveTo>
                        <a:pt x="32" y="2"/>
                      </a:moveTo>
                      <a:lnTo>
                        <a:pt x="32" y="2"/>
                      </a:lnTo>
                      <a:lnTo>
                        <a:pt x="21" y="16"/>
                      </a:lnTo>
                      <a:lnTo>
                        <a:pt x="11" y="30"/>
                      </a:lnTo>
                      <a:lnTo>
                        <a:pt x="7" y="37"/>
                      </a:lnTo>
                      <a:lnTo>
                        <a:pt x="4" y="45"/>
                      </a:lnTo>
                      <a:lnTo>
                        <a:pt x="1" y="52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3" y="66"/>
                      </a:lnTo>
                      <a:lnTo>
                        <a:pt x="4" y="66"/>
                      </a:lnTo>
                      <a:lnTo>
                        <a:pt x="6" y="66"/>
                      </a:lnTo>
                      <a:lnTo>
                        <a:pt x="7" y="65"/>
                      </a:lnTo>
                      <a:lnTo>
                        <a:pt x="9" y="64"/>
                      </a:lnTo>
                      <a:lnTo>
                        <a:pt x="9" y="62"/>
                      </a:lnTo>
                      <a:lnTo>
                        <a:pt x="9" y="62"/>
                      </a:lnTo>
                      <a:lnTo>
                        <a:pt x="10" y="53"/>
                      </a:lnTo>
                      <a:lnTo>
                        <a:pt x="13" y="46"/>
                      </a:lnTo>
                      <a:lnTo>
                        <a:pt x="16" y="39"/>
                      </a:lnTo>
                      <a:lnTo>
                        <a:pt x="20" y="33"/>
                      </a:lnTo>
                      <a:lnTo>
                        <a:pt x="31" y="19"/>
                      </a:lnTo>
                      <a:lnTo>
                        <a:pt x="40" y="7"/>
                      </a:lnTo>
                      <a:lnTo>
                        <a:pt x="40" y="7"/>
                      </a:lnTo>
                      <a:lnTo>
                        <a:pt x="41" y="5"/>
                      </a:lnTo>
                      <a:lnTo>
                        <a:pt x="41" y="3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2" y="2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  <p:sp>
              <p:nvSpPr>
                <p:cNvPr id="296" name="Freeform 864">
                  <a:extLst>
                    <a:ext uri="{FF2B5EF4-FFF2-40B4-BE49-F238E27FC236}">
                      <a16:creationId xmlns:a16="http://schemas.microsoft.com/office/drawing/2014/main" id="{3F6DE3A9-0BB3-43B3-B9AB-453F37B835E6}"/>
                    </a:ext>
                  </a:extLst>
                </p:cNvPr>
                <p:cNvSpPr/>
                <p:nvPr/>
              </p:nvSpPr>
              <p:spPr bwMode="auto">
                <a:xfrm>
                  <a:off x="2382838" y="1314450"/>
                  <a:ext cx="22225" cy="42863"/>
                </a:xfrm>
                <a:custGeom>
                  <a:avLst/>
                  <a:gdLst/>
                  <a:ahLst/>
                  <a:cxnLst>
                    <a:cxn ang="0">
                      <a:pos x="40" y="4"/>
                    </a:cxn>
                    <a:cxn ang="0">
                      <a:pos x="40" y="4"/>
                    </a:cxn>
                    <a:cxn ang="0">
                      <a:pos x="40" y="2"/>
                    </a:cxn>
                    <a:cxn ang="0">
                      <a:pos x="39" y="1"/>
                    </a:cxn>
                    <a:cxn ang="0">
                      <a:pos x="37" y="0"/>
                    </a:cxn>
                    <a:cxn ang="0">
                      <a:pos x="35" y="1"/>
                    </a:cxn>
                    <a:cxn ang="0">
                      <a:pos x="32" y="3"/>
                    </a:cxn>
                    <a:cxn ang="0">
                      <a:pos x="32" y="4"/>
                    </a:cxn>
                    <a:cxn ang="0">
                      <a:pos x="32" y="6"/>
                    </a:cxn>
                    <a:cxn ang="0">
                      <a:pos x="32" y="6"/>
                    </a:cxn>
                    <a:cxn ang="0">
                      <a:pos x="32" y="12"/>
                    </a:cxn>
                    <a:cxn ang="0">
                      <a:pos x="31" y="18"/>
                    </a:cxn>
                    <a:cxn ang="0">
                      <a:pos x="29" y="22"/>
                    </a:cxn>
                    <a:cxn ang="0">
                      <a:pos x="27" y="27"/>
                    </a:cxn>
                    <a:cxn ang="0">
                      <a:pos x="20" y="36"/>
                    </a:cxn>
                    <a:cxn ang="0">
                      <a:pos x="14" y="45"/>
                    </a:cxn>
                    <a:cxn ang="0">
                      <a:pos x="14" y="45"/>
                    </a:cxn>
                    <a:cxn ang="0">
                      <a:pos x="8" y="52"/>
                    </a:cxn>
                    <a:cxn ang="0">
                      <a:pos x="4" y="59"/>
                    </a:cxn>
                    <a:cxn ang="0">
                      <a:pos x="1" y="66"/>
                    </a:cxn>
                    <a:cxn ang="0">
                      <a:pos x="0" y="75"/>
                    </a:cxn>
                    <a:cxn ang="0">
                      <a:pos x="0" y="75"/>
                    </a:cxn>
                    <a:cxn ang="0">
                      <a:pos x="0" y="77"/>
                    </a:cxn>
                    <a:cxn ang="0">
                      <a:pos x="1" y="79"/>
                    </a:cxn>
                    <a:cxn ang="0">
                      <a:pos x="3" y="79"/>
                    </a:cxn>
                    <a:cxn ang="0">
                      <a:pos x="4" y="80"/>
                    </a:cxn>
                    <a:cxn ang="0">
                      <a:pos x="6" y="79"/>
                    </a:cxn>
                    <a:cxn ang="0">
                      <a:pos x="7" y="79"/>
                    </a:cxn>
                    <a:cxn ang="0">
                      <a:pos x="9" y="77"/>
                    </a:cxn>
                    <a:cxn ang="0">
                      <a:pos x="9" y="75"/>
                    </a:cxn>
                    <a:cxn ang="0">
                      <a:pos x="9" y="75"/>
                    </a:cxn>
                    <a:cxn ang="0">
                      <a:pos x="11" y="69"/>
                    </a:cxn>
                    <a:cxn ang="0">
                      <a:pos x="12" y="65"/>
                    </a:cxn>
                    <a:cxn ang="0">
                      <a:pos x="16" y="56"/>
                    </a:cxn>
                    <a:cxn ang="0">
                      <a:pos x="22" y="49"/>
                    </a:cxn>
                    <a:cxn ang="0">
                      <a:pos x="28" y="41"/>
                    </a:cxn>
                    <a:cxn ang="0">
                      <a:pos x="34" y="32"/>
                    </a:cxn>
                    <a:cxn ang="0">
                      <a:pos x="38" y="24"/>
                    </a:cxn>
                    <a:cxn ang="0">
                      <a:pos x="40" y="20"/>
                    </a:cxn>
                    <a:cxn ang="0">
                      <a:pos x="42" y="15"/>
                    </a:cxn>
                    <a:cxn ang="0">
                      <a:pos x="42" y="10"/>
                    </a:cxn>
                    <a:cxn ang="0">
                      <a:pos x="40" y="4"/>
                    </a:cxn>
                    <a:cxn ang="0">
                      <a:pos x="40" y="4"/>
                    </a:cxn>
                  </a:cxnLst>
                  <a:rect l="0" t="0" r="r" b="b"/>
                  <a:pathLst>
                    <a:path w="42" h="80">
                      <a:moveTo>
                        <a:pt x="40" y="4"/>
                      </a:move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39" y="1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32" y="4"/>
                      </a:lnTo>
                      <a:lnTo>
                        <a:pt x="32" y="6"/>
                      </a:lnTo>
                      <a:lnTo>
                        <a:pt x="32" y="6"/>
                      </a:lnTo>
                      <a:lnTo>
                        <a:pt x="32" y="12"/>
                      </a:lnTo>
                      <a:lnTo>
                        <a:pt x="31" y="18"/>
                      </a:lnTo>
                      <a:lnTo>
                        <a:pt x="29" y="22"/>
                      </a:lnTo>
                      <a:lnTo>
                        <a:pt x="27" y="27"/>
                      </a:lnTo>
                      <a:lnTo>
                        <a:pt x="20" y="36"/>
                      </a:lnTo>
                      <a:lnTo>
                        <a:pt x="14" y="45"/>
                      </a:lnTo>
                      <a:lnTo>
                        <a:pt x="14" y="45"/>
                      </a:lnTo>
                      <a:lnTo>
                        <a:pt x="8" y="52"/>
                      </a:lnTo>
                      <a:lnTo>
                        <a:pt x="4" y="59"/>
                      </a:lnTo>
                      <a:lnTo>
                        <a:pt x="1" y="66"/>
                      </a:lnTo>
                      <a:lnTo>
                        <a:pt x="0" y="75"/>
                      </a:lnTo>
                      <a:lnTo>
                        <a:pt x="0" y="75"/>
                      </a:lnTo>
                      <a:lnTo>
                        <a:pt x="0" y="77"/>
                      </a:lnTo>
                      <a:lnTo>
                        <a:pt x="1" y="79"/>
                      </a:lnTo>
                      <a:lnTo>
                        <a:pt x="3" y="79"/>
                      </a:lnTo>
                      <a:lnTo>
                        <a:pt x="4" y="80"/>
                      </a:lnTo>
                      <a:lnTo>
                        <a:pt x="6" y="79"/>
                      </a:lnTo>
                      <a:lnTo>
                        <a:pt x="7" y="79"/>
                      </a:lnTo>
                      <a:lnTo>
                        <a:pt x="9" y="77"/>
                      </a:lnTo>
                      <a:lnTo>
                        <a:pt x="9" y="75"/>
                      </a:lnTo>
                      <a:lnTo>
                        <a:pt x="9" y="75"/>
                      </a:lnTo>
                      <a:lnTo>
                        <a:pt x="11" y="69"/>
                      </a:lnTo>
                      <a:lnTo>
                        <a:pt x="12" y="65"/>
                      </a:lnTo>
                      <a:lnTo>
                        <a:pt x="16" y="56"/>
                      </a:lnTo>
                      <a:lnTo>
                        <a:pt x="22" y="49"/>
                      </a:lnTo>
                      <a:lnTo>
                        <a:pt x="28" y="41"/>
                      </a:lnTo>
                      <a:lnTo>
                        <a:pt x="34" y="32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2" y="15"/>
                      </a:lnTo>
                      <a:lnTo>
                        <a:pt x="42" y="10"/>
                      </a:lnTo>
                      <a:lnTo>
                        <a:pt x="40" y="4"/>
                      </a:lnTo>
                      <a:lnTo>
                        <a:pt x="40" y="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endParaRPr lang="zh-CN" altLang="en-US" sz="2400">
                    <a:solidFill>
                      <a:srgbClr val="AE7F4F"/>
                    </a:solidFill>
                  </a:endParaRPr>
                </a:p>
              </p:txBody>
            </p:sp>
          </p:grpSp>
        </p:grp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31C26742-ACF2-45DE-910A-8A5072F9EE6B}"/>
                </a:ext>
              </a:extLst>
            </p:cNvPr>
            <p:cNvSpPr txBox="1"/>
            <p:nvPr/>
          </p:nvSpPr>
          <p:spPr>
            <a:xfrm>
              <a:off x="4364577" y="2142319"/>
              <a:ext cx="43410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>
                  <a:latin typeface="iCiel Brush Up" panose="02000000000000000000" pitchFamily="2" charset="0"/>
                </a:rPr>
                <a:t>3</a:t>
              </a:r>
            </a:p>
          </p:txBody>
        </p:sp>
      </p:grpSp>
      <p:sp>
        <p:nvSpPr>
          <p:cNvPr id="297" name="TextBox 296">
            <a:extLst>
              <a:ext uri="{FF2B5EF4-FFF2-40B4-BE49-F238E27FC236}">
                <a16:creationId xmlns:a16="http://schemas.microsoft.com/office/drawing/2014/main" id="{1EDD267C-8531-48A5-8786-971A35910BBC}"/>
              </a:ext>
            </a:extLst>
          </p:cNvPr>
          <p:cNvSpPr txBox="1"/>
          <p:nvPr/>
        </p:nvSpPr>
        <p:spPr>
          <a:xfrm>
            <a:off x="5129279" y="3960674"/>
            <a:ext cx="70550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>
                <a:latin typeface="#9Slide05 Fourth Medium" panose="00000600000000000000" pitchFamily="2" charset="0"/>
              </a:rPr>
              <a:t>Nếu phần dư khác không thì ta chuyển đổi sang đơn vị hàng </a:t>
            </a:r>
            <a:r>
              <a:rPr lang="en-US" sz="3600">
                <a:latin typeface="#9Slide05 Fourth Medium" panose="00000600000000000000" pitchFamily="2" charset="0"/>
              </a:rPr>
              <a:t>nhỏ</a:t>
            </a:r>
            <a:r>
              <a:rPr lang="vi-VN" sz="3600">
                <a:latin typeface="#9Slide05 Fourth Medium" panose="00000600000000000000" pitchFamily="2" charset="0"/>
              </a:rPr>
              <a:t> hơn liền kề rồi chia tiếp</a:t>
            </a:r>
            <a:r>
              <a:rPr lang="en-US" sz="3600">
                <a:latin typeface="#9Slide05 Fourth Medium" panose="00000600000000000000" pitchFamily="2" charset="0"/>
              </a:rPr>
              <a:t>.</a:t>
            </a:r>
            <a:endParaRPr lang="vi-VN" sz="3600">
              <a:latin typeface="#9Slide05 Fourth Medium" panose="000006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34" grpId="0"/>
      <p:bldP spid="143" grpId="0"/>
      <p:bldP spid="184" grpId="0"/>
      <p:bldP spid="29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>
            <a:extLst>
              <a:ext uri="{FF2B5EF4-FFF2-40B4-BE49-F238E27FC236}">
                <a16:creationId xmlns:a16="http://schemas.microsoft.com/office/drawing/2014/main" id="{FF1B43A3-ADCE-493A-A767-679809829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49C994-BD21-4C1E-923C-5500521874D7}"/>
              </a:ext>
            </a:extLst>
          </p:cNvPr>
          <p:cNvSpPr txBox="1"/>
          <p:nvPr/>
        </p:nvSpPr>
        <p:spPr>
          <a:xfrm>
            <a:off x="1658088" y="1402407"/>
            <a:ext cx="8875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Fourth Medium" panose="00000600000000000000" pitchFamily="2" charset="0"/>
                <a:ea typeface="+mn-ea"/>
                <a:cs typeface="+mn-cs"/>
              </a:rPr>
              <a:t>Vậy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Fourth Medium" panose="00000600000000000000" pitchFamily="2" charset="0"/>
                <a:ea typeface="+mn-ea"/>
                <a:cs typeface="+mn-cs"/>
              </a:rPr>
              <a:t> là thỏ Bunny đã có 1 khung hình dễ thương với cậu bạn Vịt vàng rồi. Bàn học nhìn ấm áp các bạn nhỉ! 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5 Fourth Medium" panose="00000600000000000000" pitchFamily="2" charset="0"/>
              <a:ea typeface="+mn-ea"/>
              <a:cs typeface="+mn-cs"/>
            </a:endParaRP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5246805E-74D3-4298-B7A1-E9ECAA5011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417984" cy="2499652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50858495-E946-466E-A757-4AA23A209F4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108408" y="3919708"/>
            <a:ext cx="1279688" cy="205572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87576A0-90BE-41F3-8998-3988436D23E8}"/>
              </a:ext>
            </a:extLst>
          </p:cNvPr>
          <p:cNvGrpSpPr/>
          <p:nvPr/>
        </p:nvGrpSpPr>
        <p:grpSpPr>
          <a:xfrm>
            <a:off x="7653442" y="4585785"/>
            <a:ext cx="1600200" cy="1389647"/>
            <a:chOff x="990600" y="762000"/>
            <a:chExt cx="3352799" cy="304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C5036C8-4F54-441A-BC9B-EEA52FEEAD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4" t="8889" r="35626" b="47178"/>
            <a:stretch/>
          </p:blipFill>
          <p:spPr>
            <a:xfrm>
              <a:off x="990600" y="762000"/>
              <a:ext cx="3352799" cy="301290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34F0BD7-9D80-4B30-B0ED-20A3CC3C4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3" r="14973"/>
            <a:stretch/>
          </p:blipFill>
          <p:spPr>
            <a:xfrm>
              <a:off x="1752601" y="1890666"/>
              <a:ext cx="2113986" cy="1919334"/>
            </a:xfrm>
            <a:prstGeom prst="rect">
              <a:avLst/>
            </a:prstGeom>
          </p:spPr>
        </p:pic>
        <p:pic>
          <p:nvPicPr>
            <p:cNvPr id="11" name="图片 4">
              <a:extLst>
                <a:ext uri="{FF2B5EF4-FFF2-40B4-BE49-F238E27FC236}">
                  <a16:creationId xmlns:a16="http://schemas.microsoft.com/office/drawing/2014/main" id="{CBED3D29-98D0-435A-8FDB-42531E4817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0" t="4134" b="60430"/>
            <a:stretch>
              <a:fillRect/>
            </a:stretch>
          </p:blipFill>
          <p:spPr>
            <a:xfrm rot="20699033" flipH="1">
              <a:off x="1839899" y="1423939"/>
              <a:ext cx="1050349" cy="663072"/>
            </a:xfrm>
            <a:custGeom>
              <a:avLst/>
              <a:gdLst>
                <a:gd name="connsiteX0" fmla="*/ 2804334 w 2804334"/>
                <a:gd name="connsiteY0" fmla="*/ 0 h 1769808"/>
                <a:gd name="connsiteX1" fmla="*/ 0 w 2804334"/>
                <a:gd name="connsiteY1" fmla="*/ 0 h 1769808"/>
                <a:gd name="connsiteX2" fmla="*/ 0 w 2804334"/>
                <a:gd name="connsiteY2" fmla="*/ 1769808 h 1769808"/>
                <a:gd name="connsiteX3" fmla="*/ 2804334 w 2804334"/>
                <a:gd name="connsiteY3" fmla="*/ 1769808 h 1769808"/>
                <a:gd name="connsiteX4" fmla="*/ 2804334 w 2804334"/>
                <a:gd name="connsiteY4" fmla="*/ 0 h 176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4334" h="1769808">
                  <a:moveTo>
                    <a:pt x="2804334" y="0"/>
                  </a:moveTo>
                  <a:lnTo>
                    <a:pt x="0" y="0"/>
                  </a:lnTo>
                  <a:lnTo>
                    <a:pt x="0" y="1769808"/>
                  </a:lnTo>
                  <a:lnTo>
                    <a:pt x="2804334" y="1769808"/>
                  </a:lnTo>
                  <a:lnTo>
                    <a:pt x="2804334" y="0"/>
                  </a:lnTo>
                  <a:close/>
                </a:path>
              </a:pathLst>
            </a:cu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0CCEF1-7192-4101-9622-5979BC387078}"/>
                </a:ext>
              </a:extLst>
            </p:cNvPr>
            <p:cNvSpPr txBox="1"/>
            <p:nvPr/>
          </p:nvSpPr>
          <p:spPr>
            <a:xfrm rot="1939884">
              <a:off x="2391987" y="1638665"/>
              <a:ext cx="1236475" cy="742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  <a:latin typeface="#9Slide07 SVNAdam Gorry" panose="02040603050506020204" pitchFamily="18" charset="0"/>
                </a:rPr>
                <a:t>BFF</a:t>
              </a:r>
            </a:p>
          </p:txBody>
        </p:sp>
      </p:grpSp>
      <p:pic>
        <p:nvPicPr>
          <p:cNvPr id="21" name="图片 18">
            <a:extLst>
              <a:ext uri="{FF2B5EF4-FFF2-40B4-BE49-F238E27FC236}">
                <a16:creationId xmlns:a16="http://schemas.microsoft.com/office/drawing/2014/main" id="{A612CB0D-D713-4B58-B766-300EAB5085C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/>
        </p:blipFill>
        <p:spPr>
          <a:xfrm>
            <a:off x="9253641" y="2187517"/>
            <a:ext cx="507889" cy="691045"/>
          </a:xfrm>
          <a:prstGeom prst="rect">
            <a:avLst/>
          </a:prstGeom>
        </p:spPr>
      </p:pic>
      <p:pic>
        <p:nvPicPr>
          <p:cNvPr id="22" name="图片 18">
            <a:extLst>
              <a:ext uri="{FF2B5EF4-FFF2-40B4-BE49-F238E27FC236}">
                <a16:creationId xmlns:a16="http://schemas.microsoft.com/office/drawing/2014/main" id="{A826F235-6F21-4122-A1B4-2A8EB55E197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/>
        </p:blipFill>
        <p:spPr>
          <a:xfrm>
            <a:off x="8528520" y="2384257"/>
            <a:ext cx="618739" cy="841869"/>
          </a:xfrm>
          <a:prstGeom prst="rect">
            <a:avLst/>
          </a:prstGeom>
        </p:spPr>
      </p:pic>
      <p:pic>
        <p:nvPicPr>
          <p:cNvPr id="23" name="Picture 15">
            <a:extLst>
              <a:ext uri="{FF2B5EF4-FFF2-40B4-BE49-F238E27FC236}">
                <a16:creationId xmlns:a16="http://schemas.microsoft.com/office/drawing/2014/main" id="{E3AB8CD5-DAC4-4300-9B50-765473B8279C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9045746" y="5154752"/>
            <a:ext cx="459043" cy="83885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65E52BE-481F-4863-AEA4-C49D6FC15765}"/>
              </a:ext>
            </a:extLst>
          </p:cNvPr>
          <p:cNvSpPr txBox="1"/>
          <p:nvPr/>
        </p:nvSpPr>
        <p:spPr>
          <a:xfrm>
            <a:off x="1804536" y="1538566"/>
            <a:ext cx="8476512" cy="2201525"/>
          </a:xfrm>
          <a:prstGeom prst="roundRect">
            <a:avLst>
              <a:gd name="adj" fmla="val 2112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  <a:t>Bây giờ thì cùng Bunny quyết tâm làm thật đúng các bài luyện tập để tích lũy những hình dán thú vị nào!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5 Fourth Medium" panose="00000600000000000000" pitchFamily="2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CE186465-FD13-4233-8DE9-E8CE78E5A586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4005694" y="3186595"/>
            <a:ext cx="4074196" cy="3259357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AAEEA12E-A361-4C3D-B543-2C6973E17B7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/>
        </p:blipFill>
        <p:spPr>
          <a:xfrm>
            <a:off x="8784665" y="2551323"/>
            <a:ext cx="1015686" cy="121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36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</a:t>
            </a:r>
            <a:r>
              <a:rPr kumimoji="0" lang="en-US" altLang="zh-CN" sz="48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0F0B010-D2A3-4FB9-BE26-06B4186032BD}"/>
              </a:ext>
            </a:extLst>
          </p:cNvPr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>
              <a:extLst>
                <a:ext uri="{FF2B5EF4-FFF2-40B4-BE49-F238E27FC236}">
                  <a16:creationId xmlns:a16="http://schemas.microsoft.com/office/drawing/2014/main" id="{81B2C41E-2F75-475B-A53D-08BDC7E43AEE}"/>
                </a:ext>
              </a:extLst>
            </p:cNvPr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>
              <a:extLst>
                <a:ext uri="{FF2B5EF4-FFF2-40B4-BE49-F238E27FC236}">
                  <a16:creationId xmlns:a16="http://schemas.microsoft.com/office/drawing/2014/main" id="{1788A2CF-19B3-4D64-ABFF-848A32CCFF86}"/>
                </a:ext>
              </a:extLst>
            </p:cNvPr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70352BD-F58C-407F-9751-C0272A3F5FCD}"/>
              </a:ext>
            </a:extLst>
          </p:cNvPr>
          <p:cNvSpPr txBox="1"/>
          <p:nvPr/>
        </p:nvSpPr>
        <p:spPr>
          <a:xfrm>
            <a:off x="3135892" y="1727200"/>
            <a:ext cx="608235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a/  24 phút 12 giây  : 4      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b/  35 giờ 40 phút 	  : 5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c/  10 giờ 48 phút   :  9      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d/  18,6 phút  : 6 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F65FF99F-13EF-41F5-9284-C2518F72FE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0F0B010-D2A3-4FB9-BE26-06B4186032BD}"/>
              </a:ext>
            </a:extLst>
          </p:cNvPr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>
              <a:extLst>
                <a:ext uri="{FF2B5EF4-FFF2-40B4-BE49-F238E27FC236}">
                  <a16:creationId xmlns:a16="http://schemas.microsoft.com/office/drawing/2014/main" id="{81B2C41E-2F75-475B-A53D-08BDC7E43AEE}"/>
                </a:ext>
              </a:extLst>
            </p:cNvPr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>
              <a:extLst>
                <a:ext uri="{FF2B5EF4-FFF2-40B4-BE49-F238E27FC236}">
                  <a16:creationId xmlns:a16="http://schemas.microsoft.com/office/drawing/2014/main" id="{1788A2CF-19B3-4D64-ABFF-848A32CCFF86}"/>
                </a:ext>
              </a:extLst>
            </p:cNvPr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>
            <a:extLst>
              <a:ext uri="{FF2B5EF4-FFF2-40B4-BE49-F238E27FC236}">
                <a16:creationId xmlns:a16="http://schemas.microsoft.com/office/drawing/2014/main" id="{F65FF99F-13EF-41F5-9284-C2518F72FE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39DA2262-A313-40AE-A27F-922DA39B3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738" y="1654629"/>
            <a:ext cx="38023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</a:rPr>
              <a:t>24 phút 12 giây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0F8A44-F69B-4CE2-8C59-9958B95071F7}"/>
              </a:ext>
            </a:extLst>
          </p:cNvPr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7149F102-4386-426B-B7B8-573F61F940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BF19E030-D88D-46F1-ABA9-784EF54CA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440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sp>
        <p:nvSpPr>
          <p:cNvPr id="13" name="Text Box 8">
            <a:extLst>
              <a:ext uri="{FF2B5EF4-FFF2-40B4-BE49-F238E27FC236}">
                <a16:creationId xmlns:a16="http://schemas.microsoft.com/office/drawing/2014/main" id="{45EBD6AC-AA7C-45FD-91EB-CCCA430DA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</a:rPr>
              <a:t>4</a:t>
            </a:r>
          </a:p>
        </p:txBody>
      </p:sp>
      <p:sp>
        <p:nvSpPr>
          <p:cNvPr id="14" name="Text Box 19">
            <a:extLst>
              <a:ext uri="{FF2B5EF4-FFF2-40B4-BE49-F238E27FC236}">
                <a16:creationId xmlns:a16="http://schemas.microsoft.com/office/drawing/2014/main" id="{14BFE042-67AC-48B6-9DA6-A5578E197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837" y="2380923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</a:rPr>
              <a:t>12 giây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96454B6D-4E44-4C28-840A-66A9CB759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6276" y="2462161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6 phút  </a:t>
            </a:r>
          </a:p>
        </p:txBody>
      </p:sp>
      <p:sp>
        <p:nvSpPr>
          <p:cNvPr id="26" name="Text Box 10">
            <a:extLst>
              <a:ext uri="{FF2B5EF4-FFF2-40B4-BE49-F238E27FC236}">
                <a16:creationId xmlns:a16="http://schemas.microsoft.com/office/drawing/2014/main" id="{5704DC20-C031-4E5B-B9C6-153F66AAA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8500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 0            </a:t>
            </a:r>
          </a:p>
        </p:txBody>
      </p:sp>
      <p:sp>
        <p:nvSpPr>
          <p:cNvPr id="27" name="Text Box 20">
            <a:extLst>
              <a:ext uri="{FF2B5EF4-FFF2-40B4-BE49-F238E27FC236}">
                <a16:creationId xmlns:a16="http://schemas.microsoft.com/office/drawing/2014/main" id="{4E9F10B0-9FA8-4BC2-B661-23F29F1B4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573" y="2462161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3 giây</a:t>
            </a:r>
          </a:p>
        </p:txBody>
      </p:sp>
      <p:sp>
        <p:nvSpPr>
          <p:cNvPr id="29" name="Text Box 20">
            <a:extLst>
              <a:ext uri="{FF2B5EF4-FFF2-40B4-BE49-F238E27FC236}">
                <a16:creationId xmlns:a16="http://schemas.microsoft.com/office/drawing/2014/main" id="{18CF0935-307D-4D00-B5C7-A741B8FFF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4435" y="3129428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 0</a:t>
            </a:r>
          </a:p>
        </p:txBody>
      </p:sp>
      <p:pic>
        <p:nvPicPr>
          <p:cNvPr id="30" name="Picture 3">
            <a:extLst>
              <a:ext uri="{FF2B5EF4-FFF2-40B4-BE49-F238E27FC236}">
                <a16:creationId xmlns:a16="http://schemas.microsoft.com/office/drawing/2014/main" id="{B09AAA47-B71C-4E2B-95BD-AFA3F77B69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157986" y="3234700"/>
            <a:ext cx="1762228" cy="1753417"/>
          </a:xfrm>
          <a:prstGeom prst="rect">
            <a:avLst/>
          </a:prstGeom>
        </p:spPr>
      </p:pic>
      <p:pic>
        <p:nvPicPr>
          <p:cNvPr id="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BFF04E4-7EDE-49DC-AA33-ADC8CDD68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5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  <p:bldP spid="25" grpId="0"/>
      <p:bldP spid="26" grpId="0"/>
      <p:bldP spid="27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0F0B010-D2A3-4FB9-BE26-06B4186032BD}"/>
              </a:ext>
            </a:extLst>
          </p:cNvPr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>
              <a:extLst>
                <a:ext uri="{FF2B5EF4-FFF2-40B4-BE49-F238E27FC236}">
                  <a16:creationId xmlns:a16="http://schemas.microsoft.com/office/drawing/2014/main" id="{81B2C41E-2F75-475B-A53D-08BDC7E43AEE}"/>
                </a:ext>
              </a:extLst>
            </p:cNvPr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>
              <a:extLst>
                <a:ext uri="{FF2B5EF4-FFF2-40B4-BE49-F238E27FC236}">
                  <a16:creationId xmlns:a16="http://schemas.microsoft.com/office/drawing/2014/main" id="{1788A2CF-19B3-4D64-ABFF-848A32CCFF86}"/>
                </a:ext>
              </a:extLst>
            </p:cNvPr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>
            <a:extLst>
              <a:ext uri="{FF2B5EF4-FFF2-40B4-BE49-F238E27FC236}">
                <a16:creationId xmlns:a16="http://schemas.microsoft.com/office/drawing/2014/main" id="{F65FF99F-13EF-41F5-9284-C2518F72FE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39DA2262-A313-40AE-A27F-922DA39B3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738" y="1654629"/>
            <a:ext cx="38023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 giờ 40 phút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0F8A44-F69B-4CE2-8C59-9958B95071F7}"/>
              </a:ext>
            </a:extLst>
          </p:cNvPr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7149F102-4386-426B-B7B8-573F61F940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BF19E030-D88D-46F1-ABA9-784EF54CA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Text Box 8">
            <a:extLst>
              <a:ext uri="{FF2B5EF4-FFF2-40B4-BE49-F238E27FC236}">
                <a16:creationId xmlns:a16="http://schemas.microsoft.com/office/drawing/2014/main" id="{45EBD6AC-AA7C-45FD-91EB-CCCA430DA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14" name="Text Box 19">
            <a:extLst>
              <a:ext uri="{FF2B5EF4-FFF2-40B4-BE49-F238E27FC236}">
                <a16:creationId xmlns:a16="http://schemas.microsoft.com/office/drawing/2014/main" id="{14BFE042-67AC-48B6-9DA6-A5578E197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699" y="2392028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 phút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96454B6D-4E44-4C28-840A-66A9CB759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1670" y="2421542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7 giờ  </a:t>
            </a:r>
          </a:p>
        </p:txBody>
      </p:sp>
      <p:sp>
        <p:nvSpPr>
          <p:cNvPr id="26" name="Text Box 10">
            <a:extLst>
              <a:ext uri="{FF2B5EF4-FFF2-40B4-BE49-F238E27FC236}">
                <a16:creationId xmlns:a16="http://schemas.microsoft.com/office/drawing/2014/main" id="{5704DC20-C031-4E5B-B9C6-153F66AAA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8500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0            </a:t>
            </a:r>
          </a:p>
        </p:txBody>
      </p:sp>
      <p:sp>
        <p:nvSpPr>
          <p:cNvPr id="27" name="Text Box 20">
            <a:extLst>
              <a:ext uri="{FF2B5EF4-FFF2-40B4-BE49-F238E27FC236}">
                <a16:creationId xmlns:a16="http://schemas.microsoft.com/office/drawing/2014/main" id="{4E9F10B0-9FA8-4BC2-B661-23F29F1B4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6879" y="2410596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8 phút</a:t>
            </a:r>
          </a:p>
        </p:txBody>
      </p:sp>
      <p:sp>
        <p:nvSpPr>
          <p:cNvPr id="29" name="Text Box 20">
            <a:extLst>
              <a:ext uri="{FF2B5EF4-FFF2-40B4-BE49-F238E27FC236}">
                <a16:creationId xmlns:a16="http://schemas.microsoft.com/office/drawing/2014/main" id="{18CF0935-307D-4D00-B5C7-A741B8FFF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3596" y="3147190"/>
            <a:ext cx="17253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0</a:t>
            </a:r>
          </a:p>
        </p:txBody>
      </p:sp>
      <p:pic>
        <p:nvPicPr>
          <p:cNvPr id="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BFF04E4-7EDE-49DC-AA33-ADC8CDD68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AF64CE28-256C-4F33-8502-7978C6D46B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5445428" y="3287629"/>
            <a:ext cx="1758344" cy="173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8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  <p:bldP spid="25" grpId="0"/>
      <p:bldP spid="26" grpId="0"/>
      <p:bldP spid="27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0F0B010-D2A3-4FB9-BE26-06B4186032BD}"/>
              </a:ext>
            </a:extLst>
          </p:cNvPr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>
              <a:extLst>
                <a:ext uri="{FF2B5EF4-FFF2-40B4-BE49-F238E27FC236}">
                  <a16:creationId xmlns:a16="http://schemas.microsoft.com/office/drawing/2014/main" id="{81B2C41E-2F75-475B-A53D-08BDC7E43AEE}"/>
                </a:ext>
              </a:extLst>
            </p:cNvPr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>
              <a:extLst>
                <a:ext uri="{FF2B5EF4-FFF2-40B4-BE49-F238E27FC236}">
                  <a16:creationId xmlns:a16="http://schemas.microsoft.com/office/drawing/2014/main" id="{1788A2CF-19B3-4D64-ABFF-848A32CCFF86}"/>
                </a:ext>
              </a:extLst>
            </p:cNvPr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>
            <a:extLst>
              <a:ext uri="{FF2B5EF4-FFF2-40B4-BE49-F238E27FC236}">
                <a16:creationId xmlns:a16="http://schemas.microsoft.com/office/drawing/2014/main" id="{F65FF99F-13EF-41F5-9284-C2518F72FE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39DA2262-A313-40AE-A27F-922DA39B3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357" y="1681285"/>
            <a:ext cx="38023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10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giờ</a:t>
            </a:r>
            <a:r>
              <a:rPr kumimoji="0" lang="en-US" altLang="en-US" sz="4000" b="0" i="0" u="none" strike="noStrike" kern="1200" cap="none" spc="0" normalizeH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48 phút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0F8A44-F69B-4CE2-8C59-9958B95071F7}"/>
              </a:ext>
            </a:extLst>
          </p:cNvPr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7149F102-4386-426B-B7B8-573F61F940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BF19E030-D88D-46F1-ABA9-784EF54CA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Text Box 8">
            <a:extLst>
              <a:ext uri="{FF2B5EF4-FFF2-40B4-BE49-F238E27FC236}">
                <a16:creationId xmlns:a16="http://schemas.microsoft.com/office/drawing/2014/main" id="{45EBD6AC-AA7C-45FD-91EB-CCCA430DA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9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 Box 19">
            <a:extLst>
              <a:ext uri="{FF2B5EF4-FFF2-40B4-BE49-F238E27FC236}">
                <a16:creationId xmlns:a16="http://schemas.microsoft.com/office/drawing/2014/main" id="{14BFE042-67AC-48B6-9DA6-A5578E197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1" y="2285840"/>
            <a:ext cx="24383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FF0000"/>
                </a:solidFill>
                <a:latin typeface="Calibri"/>
              </a:rPr>
              <a:t>= 60 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96454B6D-4E44-4C28-840A-66A9CB759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5408" y="2433362"/>
            <a:ext cx="1842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  <a:cs typeface="Times New Roman" panose="02020603050405020304" pitchFamily="18" charset="0"/>
              </a:rPr>
              <a:t>1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giờ  </a:t>
            </a:r>
          </a:p>
        </p:txBody>
      </p:sp>
      <p:sp>
        <p:nvSpPr>
          <p:cNvPr id="26" name="Text Box 10">
            <a:extLst>
              <a:ext uri="{FF2B5EF4-FFF2-40B4-BE49-F238E27FC236}">
                <a16:creationId xmlns:a16="http://schemas.microsoft.com/office/drawing/2014/main" id="{5704DC20-C031-4E5B-B9C6-153F66AAA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698" y="2234184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1            </a:t>
            </a:r>
          </a:p>
        </p:txBody>
      </p:sp>
      <p:sp>
        <p:nvSpPr>
          <p:cNvPr id="27" name="Text Box 20">
            <a:extLst>
              <a:ext uri="{FF2B5EF4-FFF2-40B4-BE49-F238E27FC236}">
                <a16:creationId xmlns:a16="http://schemas.microsoft.com/office/drawing/2014/main" id="{4E9F10B0-9FA8-4BC2-B661-23F29F1B4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2045" y="2438400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29" name="Text Box 20">
            <a:extLst>
              <a:ext uri="{FF2B5EF4-FFF2-40B4-BE49-F238E27FC236}">
                <a16:creationId xmlns:a16="http://schemas.microsoft.com/office/drawing/2014/main" id="{18CF0935-307D-4D00-B5C7-A741B8FFF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2270" y="3036923"/>
            <a:ext cx="111032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108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pic>
        <p:nvPicPr>
          <p:cNvPr id="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BFF04E4-7EDE-49DC-AA33-ADC8CDD68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  <p:sp>
        <p:nvSpPr>
          <p:cNvPr id="23" name="Text Box 10">
            <a:extLst>
              <a:ext uri="{FF2B5EF4-FFF2-40B4-BE49-F238E27FC236}">
                <a16:creationId xmlns:a16="http://schemas.microsoft.com/office/drawing/2014/main" id="{A8F62933-B0D4-4578-BB4F-CD12CDF17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0742" y="2234184"/>
            <a:ext cx="11675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  <a:cs typeface="Times New Roman" panose="02020603050405020304" pitchFamily="18" charset="0"/>
              </a:rPr>
              <a:t>giờ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24" name="Line 22">
            <a:extLst>
              <a:ext uri="{FF2B5EF4-FFF2-40B4-BE49-F238E27FC236}">
                <a16:creationId xmlns:a16="http://schemas.microsoft.com/office/drawing/2014/main" id="{11C07C20-3CB5-427D-A490-61764DACAA3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3005308"/>
            <a:ext cx="3048000" cy="0"/>
          </a:xfrm>
          <a:prstGeom prst="line">
            <a:avLst/>
          </a:prstGeom>
          <a:noFill/>
          <a:ln w="38100">
            <a:solidFill>
              <a:schemeClr val="accent2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</a:endParaRPr>
          </a:p>
        </p:txBody>
      </p:sp>
      <p:sp>
        <p:nvSpPr>
          <p:cNvPr id="31" name="Text Box 20">
            <a:extLst>
              <a:ext uri="{FF2B5EF4-FFF2-40B4-BE49-F238E27FC236}">
                <a16:creationId xmlns:a16="http://schemas.microsoft.com/office/drawing/2014/main" id="{27804088-985C-4984-8ED0-243F1C99A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0307" y="3066716"/>
            <a:ext cx="16027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32" name="Text Box 20">
            <a:extLst>
              <a:ext uri="{FF2B5EF4-FFF2-40B4-BE49-F238E27FC236}">
                <a16:creationId xmlns:a16="http://schemas.microsoft.com/office/drawing/2014/main" id="{9FF37AFD-C6FD-4EE3-8B58-8A352852A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9353" y="3616478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33" name="Text Box 20">
            <a:extLst>
              <a:ext uri="{FF2B5EF4-FFF2-40B4-BE49-F238E27FC236}">
                <a16:creationId xmlns:a16="http://schemas.microsoft.com/office/drawing/2014/main" id="{7DAE023D-8FD7-4E0B-A21C-C31003C5A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5939" y="3611189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8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34" name="Text Box 20">
            <a:extLst>
              <a:ext uri="{FF2B5EF4-FFF2-40B4-BE49-F238E27FC236}">
                <a16:creationId xmlns:a16="http://schemas.microsoft.com/office/drawing/2014/main" id="{B934C8A2-CBC5-44D4-A02D-A7CABC69C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2100" y="2438400"/>
            <a:ext cx="6863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noProof="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2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35" name="Text Box 20">
            <a:extLst>
              <a:ext uri="{FF2B5EF4-FFF2-40B4-BE49-F238E27FC236}">
                <a16:creationId xmlns:a16="http://schemas.microsoft.com/office/drawing/2014/main" id="{8B19B8EC-1570-422B-BCF3-6DD6F6732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461" y="2452414"/>
            <a:ext cx="13283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36" name="Text Box 20">
            <a:extLst>
              <a:ext uri="{FF2B5EF4-FFF2-40B4-BE49-F238E27FC236}">
                <a16:creationId xmlns:a16="http://schemas.microsoft.com/office/drawing/2014/main" id="{C8EF106B-F4CF-4C8F-B4EB-5E90C84C2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203" y="4183722"/>
            <a:ext cx="13283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pic>
        <p:nvPicPr>
          <p:cNvPr id="37" name="Picture 4">
            <a:extLst>
              <a:ext uri="{FF2B5EF4-FFF2-40B4-BE49-F238E27FC236}">
                <a16:creationId xmlns:a16="http://schemas.microsoft.com/office/drawing/2014/main" id="{5E19C828-F7A6-4C27-88D7-A40E11322F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164465">
            <a:off x="7044882" y="3215904"/>
            <a:ext cx="1773585" cy="163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1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  <p:bldP spid="25" grpId="0"/>
      <p:bldP spid="26" grpId="0"/>
      <p:bldP spid="27" grpId="0"/>
      <p:bldP spid="29" grpId="0"/>
      <p:bldP spid="23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1249537" y="15571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1 : Tính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92582"/>
            <a:ext cx="7276902" cy="324806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0F0B010-D2A3-4FB9-BE26-06B4186032BD}"/>
              </a:ext>
            </a:extLst>
          </p:cNvPr>
          <p:cNvGrpSpPr/>
          <p:nvPr/>
        </p:nvGrpSpPr>
        <p:grpSpPr>
          <a:xfrm>
            <a:off x="2133600" y="1143000"/>
            <a:ext cx="8382000" cy="4804689"/>
            <a:chOff x="1257498" y="1929786"/>
            <a:chExt cx="4233329" cy="3678765"/>
          </a:xfrm>
        </p:grpSpPr>
        <p:sp>
          <p:nvSpPr>
            <p:cNvPr id="20" name="任意多边形 62">
              <a:extLst>
                <a:ext uri="{FF2B5EF4-FFF2-40B4-BE49-F238E27FC236}">
                  <a16:creationId xmlns:a16="http://schemas.microsoft.com/office/drawing/2014/main" id="{81B2C41E-2F75-475B-A53D-08BDC7E43AEE}"/>
                </a:ext>
              </a:extLst>
            </p:cNvPr>
            <p:cNvSpPr/>
            <p:nvPr/>
          </p:nvSpPr>
          <p:spPr>
            <a:xfrm>
              <a:off x="1257498" y="1929786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任意多边形 2">
              <a:extLst>
                <a:ext uri="{FF2B5EF4-FFF2-40B4-BE49-F238E27FC236}">
                  <a16:creationId xmlns:a16="http://schemas.microsoft.com/office/drawing/2014/main" id="{1788A2CF-19B3-4D64-ABFF-848A32CCFF86}"/>
                </a:ext>
              </a:extLst>
            </p:cNvPr>
            <p:cNvSpPr/>
            <p:nvPr/>
          </p:nvSpPr>
          <p:spPr>
            <a:xfrm>
              <a:off x="2396854" y="5136010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</p:grpSp>
      <p:pic>
        <p:nvPicPr>
          <p:cNvPr id="28" name="Picture 3">
            <a:extLst>
              <a:ext uri="{FF2B5EF4-FFF2-40B4-BE49-F238E27FC236}">
                <a16:creationId xmlns:a16="http://schemas.microsoft.com/office/drawing/2014/main" id="{F65FF99F-13EF-41F5-9284-C2518F72FE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8305800" y="-25518"/>
            <a:ext cx="1143000" cy="1460618"/>
          </a:xfrm>
          <a:prstGeom prst="rect">
            <a:avLst/>
          </a:prstGeom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39DA2262-A313-40AE-A27F-922DA39B3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5438" y="1683994"/>
            <a:ext cx="240779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18,6 phút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0F8A44-F69B-4CE2-8C59-9958B95071F7}"/>
              </a:ext>
            </a:extLst>
          </p:cNvPr>
          <p:cNvGrpSpPr/>
          <p:nvPr/>
        </p:nvGrpSpPr>
        <p:grpSpPr>
          <a:xfrm>
            <a:off x="6553200" y="1826126"/>
            <a:ext cx="2971800" cy="1343921"/>
            <a:chOff x="5257800" y="1828800"/>
            <a:chExt cx="1981200" cy="762000"/>
          </a:xfrm>
        </p:grpSpPr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7149F102-4386-426B-B7B8-573F61F940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BF19E030-D88D-46F1-ABA9-784EF54CA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2119792"/>
              <a:ext cx="19812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Text Box 8">
            <a:extLst>
              <a:ext uri="{FF2B5EF4-FFF2-40B4-BE49-F238E27FC236}">
                <a16:creationId xmlns:a16="http://schemas.microsoft.com/office/drawing/2014/main" id="{45EBD6AC-AA7C-45FD-91EB-CCCA430DA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004" y="1622572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6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96454B6D-4E44-4C28-840A-66A9CB759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582" y="2369977"/>
            <a:ext cx="55081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  <a:cs typeface="Times New Roman" panose="02020603050405020304" pitchFamily="18" charset="0"/>
              </a:rPr>
              <a:t>3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Text Box 10">
            <a:extLst>
              <a:ext uri="{FF2B5EF4-FFF2-40B4-BE49-F238E27FC236}">
                <a16:creationId xmlns:a16="http://schemas.microsoft.com/office/drawing/2014/main" id="{5704DC20-C031-4E5B-B9C6-153F66AAA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0021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  <a:cs typeface="Times New Roman" panose="02020603050405020304" pitchFamily="18" charset="0"/>
              </a:rPr>
              <a:t>0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           </a:t>
            </a:r>
          </a:p>
        </p:txBody>
      </p:sp>
      <p:pic>
        <p:nvPicPr>
          <p:cNvPr id="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BFF04E4-7EDE-49DC-AA33-ADC8CDD68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04968" y="2671654"/>
            <a:ext cx="487363" cy="487363"/>
          </a:xfrm>
          <a:prstGeom prst="rect">
            <a:avLst/>
          </a:prstGeom>
        </p:spPr>
      </p:pic>
      <p:sp>
        <p:nvSpPr>
          <p:cNvPr id="30" name="Text Box 10">
            <a:extLst>
              <a:ext uri="{FF2B5EF4-FFF2-40B4-BE49-F238E27FC236}">
                <a16:creationId xmlns:a16="http://schemas.microsoft.com/office/drawing/2014/main" id="{25374635-3FEB-4FE2-918C-AD174CB37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5238" y="2308421"/>
            <a:ext cx="990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</a:t>
            </a:r>
            <a:r>
              <a:rPr lang="en-US" altLang="en-US" sz="48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,</a:t>
            </a:r>
            <a:r>
              <a:rPr kumimoji="0" lang="en-US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38" name="Text Box 10">
            <a:extLst>
              <a:ext uri="{FF2B5EF4-FFF2-40B4-BE49-F238E27FC236}">
                <a16:creationId xmlns:a16="http://schemas.microsoft.com/office/drawing/2014/main" id="{7ECDEE57-324A-4B97-ACA1-8C686A4D8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0639" y="2330458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</a:t>
            </a:r>
            <a:r>
              <a:rPr lang="en-US" altLang="en-US" sz="4000" noProof="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6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39" name="Text Box 10">
            <a:extLst>
              <a:ext uri="{FF2B5EF4-FFF2-40B4-BE49-F238E27FC236}">
                <a16:creationId xmlns:a16="http://schemas.microsoft.com/office/drawing/2014/main" id="{2FABEEB2-FB41-4243-93E2-DEA029326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041" y="2380316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1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40" name="Text Box 10">
            <a:extLst>
              <a:ext uri="{FF2B5EF4-FFF2-40B4-BE49-F238E27FC236}">
                <a16:creationId xmlns:a16="http://schemas.microsoft.com/office/drawing/2014/main" id="{69DA96EA-AB22-4D75-9807-7DCF71D81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7393" y="3036923"/>
            <a:ext cx="990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</a:t>
            </a:r>
            <a:r>
              <a:rPr lang="en-US" altLang="en-US" sz="4000" noProof="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0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41" name="Text Box 10">
            <a:extLst>
              <a:ext uri="{FF2B5EF4-FFF2-40B4-BE49-F238E27FC236}">
                <a16:creationId xmlns:a16="http://schemas.microsoft.com/office/drawing/2014/main" id="{030CAB42-11B5-47C6-A2E8-6B03EBE5C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2193" y="2421722"/>
            <a:ext cx="15246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</a:t>
            </a:r>
            <a:r>
              <a:rPr lang="en-US" altLang="en-US" sz="400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phút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           </a:t>
            </a:r>
          </a:p>
        </p:txBody>
      </p:sp>
      <p:pic>
        <p:nvPicPr>
          <p:cNvPr id="42" name="Picture 5">
            <a:extLst>
              <a:ext uri="{FF2B5EF4-FFF2-40B4-BE49-F238E27FC236}">
                <a16:creationId xmlns:a16="http://schemas.microsoft.com/office/drawing/2014/main" id="{2D9FE0E1-35A7-4710-8194-85C8C6B610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5436503" y="3159017"/>
            <a:ext cx="1867228" cy="184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0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4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3" grpId="0"/>
      <p:bldP spid="25" grpId="0"/>
      <p:bldP spid="26" grpId="0"/>
      <p:bldP spid="30" grpId="0"/>
      <p:bldP spid="38" grpId="0"/>
      <p:bldP spid="39" grpId="0"/>
      <p:bldP spid="40" grpId="0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533400" y="6994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2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64980"/>
            <a:ext cx="3736402" cy="222582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607F37F-95C1-4AB9-A3AC-D5536FEE4F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427" r="54300"/>
          <a:stretch>
            <a:fillRect/>
          </a:stretch>
        </p:blipFill>
        <p:spPr>
          <a:xfrm>
            <a:off x="533400" y="4124462"/>
            <a:ext cx="2500609" cy="2038732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A9FB3DB8-CAB7-4D28-9BE2-3F6F1143B9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1" r="-2667"/>
          <a:stretch/>
        </p:blipFill>
        <p:spPr>
          <a:xfrm rot="16200000">
            <a:off x="4953855" y="-2370824"/>
            <a:ext cx="2284289" cy="8827828"/>
          </a:xfrm>
          <a:prstGeom prst="rect">
            <a:avLst/>
          </a:prstGeom>
          <a:ln>
            <a:noFill/>
          </a:ln>
        </p:spPr>
      </p:pic>
      <p:sp>
        <p:nvSpPr>
          <p:cNvPr id="17" name="矩形: 圆角 9">
            <a:extLst>
              <a:ext uri="{FF2B5EF4-FFF2-40B4-BE49-F238E27FC236}">
                <a16:creationId xmlns:a16="http://schemas.microsoft.com/office/drawing/2014/main" id="{A6B1D71D-89FE-466B-AB7F-54CF86DF9283}"/>
              </a:ext>
            </a:extLst>
          </p:cNvPr>
          <p:cNvSpPr/>
          <p:nvPr/>
        </p:nvSpPr>
        <p:spPr>
          <a:xfrm>
            <a:off x="2971799" y="3210699"/>
            <a:ext cx="7010401" cy="2234371"/>
          </a:xfrm>
          <a:prstGeom prst="roundRect">
            <a:avLst>
              <a:gd name="adj" fmla="val 10120"/>
            </a:avLst>
          </a:prstGeom>
          <a:solidFill>
            <a:srgbClr val="3C9896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27号-布丁体" panose="00000500000000000000" pitchFamily="2" charset="-122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A7E33E-8453-49B1-B60C-F132732BB5CE}"/>
              </a:ext>
            </a:extLst>
          </p:cNvPr>
          <p:cNvSpPr txBox="1"/>
          <p:nvPr/>
        </p:nvSpPr>
        <p:spPr>
          <a:xfrm>
            <a:off x="3131386" y="3296135"/>
            <a:ext cx="2286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Hướng dẫn: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939DCA-2CA5-4D95-95DE-A0BCEB81BFEA}"/>
              </a:ext>
            </a:extLst>
          </p:cNvPr>
          <p:cNvSpPr txBox="1"/>
          <p:nvPr/>
        </p:nvSpPr>
        <p:spPr>
          <a:xfrm>
            <a:off x="3162092" y="3942319"/>
            <a:ext cx="5599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- Tìm thời gian làm 3 dụng cụ.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FA07DD-CD6C-4A16-9050-930C295AE67D}"/>
              </a:ext>
            </a:extLst>
          </p:cNvPr>
          <p:cNvSpPr/>
          <p:nvPr/>
        </p:nvSpPr>
        <p:spPr>
          <a:xfrm>
            <a:off x="6273991" y="1394865"/>
            <a:ext cx="3215590" cy="454724"/>
          </a:xfrm>
          <a:prstGeom prst="rect">
            <a:avLst/>
          </a:prstGeom>
          <a:solidFill>
            <a:srgbClr val="FFFF0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6272DD-F287-4E13-A32E-2B9A2FE9D6AD}"/>
              </a:ext>
            </a:extLst>
          </p:cNvPr>
          <p:cNvSpPr txBox="1"/>
          <p:nvPr/>
        </p:nvSpPr>
        <p:spPr>
          <a:xfrm>
            <a:off x="3218798" y="4659878"/>
            <a:ext cx="6629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FF00"/>
                </a:solidFill>
              </a:rPr>
              <a:t>-  Sau đó, tìm thời gian làm 1 dụng cụ.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4AF3459-9715-48DD-A7EF-C9D9F9FCA511}"/>
              </a:ext>
            </a:extLst>
          </p:cNvPr>
          <p:cNvSpPr/>
          <p:nvPr/>
        </p:nvSpPr>
        <p:spPr>
          <a:xfrm>
            <a:off x="9661314" y="1336098"/>
            <a:ext cx="726909" cy="454724"/>
          </a:xfrm>
          <a:prstGeom prst="rect">
            <a:avLst/>
          </a:prstGeom>
          <a:solidFill>
            <a:srgbClr val="FFFF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20CD05D-DBBE-4139-95A0-864FB8426B6F}"/>
              </a:ext>
            </a:extLst>
          </p:cNvPr>
          <p:cNvSpPr/>
          <p:nvPr/>
        </p:nvSpPr>
        <p:spPr>
          <a:xfrm>
            <a:off x="2209800" y="1832811"/>
            <a:ext cx="1295399" cy="454724"/>
          </a:xfrm>
          <a:prstGeom prst="rect">
            <a:avLst/>
          </a:prstGeom>
          <a:solidFill>
            <a:srgbClr val="FFFF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0010EEE-2DBF-45C4-8C67-00EBFFD41615}"/>
              </a:ext>
            </a:extLst>
          </p:cNvPr>
          <p:cNvSpPr/>
          <p:nvPr/>
        </p:nvSpPr>
        <p:spPr>
          <a:xfrm>
            <a:off x="5857163" y="1849588"/>
            <a:ext cx="1839037" cy="42910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B99F9A7-81E5-4605-81B7-F21CFCD1CA0F}"/>
              </a:ext>
            </a:extLst>
          </p:cNvPr>
          <p:cNvSpPr/>
          <p:nvPr/>
        </p:nvSpPr>
        <p:spPr>
          <a:xfrm>
            <a:off x="4485159" y="2339840"/>
            <a:ext cx="1610841" cy="429104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6B2F91-C5F1-4C36-A69F-0C386AB492C7}"/>
              </a:ext>
            </a:extLst>
          </p:cNvPr>
          <p:cNvSpPr/>
          <p:nvPr/>
        </p:nvSpPr>
        <p:spPr>
          <a:xfrm>
            <a:off x="8437323" y="2278691"/>
            <a:ext cx="1544877" cy="397487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9C2207-4011-4220-A57E-2EC7815F2F53}"/>
              </a:ext>
            </a:extLst>
          </p:cNvPr>
          <p:cNvSpPr txBox="1"/>
          <p:nvPr/>
        </p:nvSpPr>
        <p:spPr>
          <a:xfrm>
            <a:off x="2209800" y="1321509"/>
            <a:ext cx="81534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000" b="1">
                <a:solidFill>
                  <a:srgbClr val="FF60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 người thợ làm việc từ lúc 7 giờ 30 phút đến 12 giờ và làm được 3 dụng cụ. Hỏi trung bình người đó làm 1 dụng cụ hết bao nhiêu thời gian ? </a:t>
            </a:r>
            <a:endParaRPr lang="en-US" sz="3000" b="1">
              <a:solidFill>
                <a:srgbClr val="FF603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3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17" grpId="0" animBg="1"/>
      <p:bldP spid="4" grpId="0"/>
      <p:bldP spid="19" grpId="0"/>
      <p:bldP spid="23" grpId="0" animBg="1"/>
      <p:bldP spid="22" grpId="0"/>
      <p:bldP spid="24" grpId="0" animBg="1"/>
      <p:bldP spid="25" grpId="0" animBg="1"/>
      <p:bldP spid="26" grpId="0" animBg="1"/>
      <p:bldP spid="27" grpId="0" animBg="1"/>
      <p:bldP spid="29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文本框 74">
            <a:extLst>
              <a:ext uri="{FF2B5EF4-FFF2-40B4-BE49-F238E27FC236}">
                <a16:creationId xmlns:a16="http://schemas.microsoft.com/office/drawing/2014/main" id="{D30E5204-84B7-4B52-BC1E-CC0501018909}"/>
              </a:ext>
            </a:extLst>
          </p:cNvPr>
          <p:cNvSpPr txBox="1"/>
          <p:nvPr/>
        </p:nvSpPr>
        <p:spPr>
          <a:xfrm>
            <a:off x="533400" y="69948"/>
            <a:ext cx="3736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 Medium" panose="00000600000000000000" pitchFamily="2" charset="0"/>
                <a:ea typeface="萝莉体 第二版" panose="02000500000000000000" pitchFamily="2" charset="-122"/>
                <a:cs typeface="萝莉体 第二版" panose="02000500000000000000" pitchFamily="2" charset="-122"/>
              </a:rPr>
              <a:t>Bài 2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 Medium" panose="00000600000000000000" pitchFamily="2" charset="0"/>
              <a:ea typeface="萝莉体 第二版" panose="02000500000000000000" pitchFamily="2" charset="-122"/>
              <a:cs typeface="萝莉体 第二版" panose="02000500000000000000" pitchFamily="2" charset="-122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7C1FE7D9-4C1E-4012-8FBF-9CC894386562}"/>
              </a:ext>
            </a:extLst>
          </p:cNvPr>
          <p:cNvSpPr/>
          <p:nvPr/>
        </p:nvSpPr>
        <p:spPr>
          <a:xfrm>
            <a:off x="1257498" y="564980"/>
            <a:ext cx="3736402" cy="222582"/>
          </a:xfrm>
          <a:custGeom>
            <a:avLst/>
            <a:gdLst>
              <a:gd name="connsiteX0" fmla="*/ 0 w 9877777"/>
              <a:gd name="connsiteY0" fmla="*/ 284617 h 420929"/>
              <a:gd name="connsiteX1" fmla="*/ 620889 w 9877777"/>
              <a:gd name="connsiteY1" fmla="*/ 115284 h 420929"/>
              <a:gd name="connsiteX2" fmla="*/ 2302933 w 9877777"/>
              <a:gd name="connsiteY2" fmla="*/ 420084 h 420929"/>
              <a:gd name="connsiteX3" fmla="*/ 4696177 w 9877777"/>
              <a:gd name="connsiteY3" fmla="*/ 2395 h 420929"/>
              <a:gd name="connsiteX4" fmla="*/ 6886222 w 9877777"/>
              <a:gd name="connsiteY4" fmla="*/ 250751 h 420929"/>
              <a:gd name="connsiteX5" fmla="*/ 9098844 w 9877777"/>
              <a:gd name="connsiteY5" fmla="*/ 284617 h 420929"/>
              <a:gd name="connsiteX6" fmla="*/ 9877777 w 9877777"/>
              <a:gd name="connsiteY6" fmla="*/ 149151 h 420929"/>
              <a:gd name="connsiteX0" fmla="*/ 0 w 9877777"/>
              <a:gd name="connsiteY0" fmla="*/ 284617 h 431037"/>
              <a:gd name="connsiteX1" fmla="*/ 595855 w 9877777"/>
              <a:gd name="connsiteY1" fmla="*/ 307195 h 431037"/>
              <a:gd name="connsiteX2" fmla="*/ 2302933 w 9877777"/>
              <a:gd name="connsiteY2" fmla="*/ 420084 h 431037"/>
              <a:gd name="connsiteX3" fmla="*/ 4696177 w 9877777"/>
              <a:gd name="connsiteY3" fmla="*/ 2395 h 431037"/>
              <a:gd name="connsiteX4" fmla="*/ 6886222 w 9877777"/>
              <a:gd name="connsiteY4" fmla="*/ 250751 h 431037"/>
              <a:gd name="connsiteX5" fmla="*/ 9098844 w 9877777"/>
              <a:gd name="connsiteY5" fmla="*/ 284617 h 431037"/>
              <a:gd name="connsiteX6" fmla="*/ 9877777 w 9877777"/>
              <a:gd name="connsiteY6" fmla="*/ 149151 h 43103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194306 h 431977"/>
              <a:gd name="connsiteX1" fmla="*/ 633406 w 9915328"/>
              <a:gd name="connsiteY1" fmla="*/ 307195 h 431977"/>
              <a:gd name="connsiteX2" fmla="*/ 2340484 w 9915328"/>
              <a:gd name="connsiteY2" fmla="*/ 420084 h 431977"/>
              <a:gd name="connsiteX3" fmla="*/ 4733728 w 9915328"/>
              <a:gd name="connsiteY3" fmla="*/ 2395 h 431977"/>
              <a:gd name="connsiteX4" fmla="*/ 6923773 w 9915328"/>
              <a:gd name="connsiteY4" fmla="*/ 250751 h 431977"/>
              <a:gd name="connsiteX5" fmla="*/ 9136395 w 9915328"/>
              <a:gd name="connsiteY5" fmla="*/ 284617 h 431977"/>
              <a:gd name="connsiteX6" fmla="*/ 9915328 w 9915328"/>
              <a:gd name="connsiteY6" fmla="*/ 149151 h 431977"/>
              <a:gd name="connsiteX0" fmla="*/ 0 w 9915328"/>
              <a:gd name="connsiteY0" fmla="*/ 60818 h 291409"/>
              <a:gd name="connsiteX1" fmla="*/ 633406 w 9915328"/>
              <a:gd name="connsiteY1" fmla="*/ 173707 h 291409"/>
              <a:gd name="connsiteX2" fmla="*/ 2340484 w 9915328"/>
              <a:gd name="connsiteY2" fmla="*/ 286596 h 291409"/>
              <a:gd name="connsiteX3" fmla="*/ 5071684 w 9915328"/>
              <a:gd name="connsiteY3" fmla="*/ 4374 h 291409"/>
              <a:gd name="connsiteX4" fmla="*/ 6923773 w 9915328"/>
              <a:gd name="connsiteY4" fmla="*/ 117263 h 291409"/>
              <a:gd name="connsiteX5" fmla="*/ 9136395 w 9915328"/>
              <a:gd name="connsiteY5" fmla="*/ 151129 h 291409"/>
              <a:gd name="connsiteX6" fmla="*/ 9915328 w 9915328"/>
              <a:gd name="connsiteY6" fmla="*/ 15663 h 291409"/>
              <a:gd name="connsiteX0" fmla="*/ 0 w 9915328"/>
              <a:gd name="connsiteY0" fmla="*/ 163495 h 394086"/>
              <a:gd name="connsiteX1" fmla="*/ 633406 w 9915328"/>
              <a:gd name="connsiteY1" fmla="*/ 276384 h 394086"/>
              <a:gd name="connsiteX2" fmla="*/ 2340484 w 9915328"/>
              <a:gd name="connsiteY2" fmla="*/ 389273 h 394086"/>
              <a:gd name="connsiteX3" fmla="*/ 5071684 w 9915328"/>
              <a:gd name="connsiteY3" fmla="*/ 107051 h 394086"/>
              <a:gd name="connsiteX4" fmla="*/ 6986358 w 9915328"/>
              <a:gd name="connsiteY4" fmla="*/ 5451 h 394086"/>
              <a:gd name="connsiteX5" fmla="*/ 9136395 w 9915328"/>
              <a:gd name="connsiteY5" fmla="*/ 253806 h 394086"/>
              <a:gd name="connsiteX6" fmla="*/ 9915328 w 9915328"/>
              <a:gd name="connsiteY6" fmla="*/ 118340 h 394086"/>
              <a:gd name="connsiteX0" fmla="*/ 0 w 9915328"/>
              <a:gd name="connsiteY0" fmla="*/ 179002 h 409593"/>
              <a:gd name="connsiteX1" fmla="*/ 633406 w 9915328"/>
              <a:gd name="connsiteY1" fmla="*/ 291891 h 409593"/>
              <a:gd name="connsiteX2" fmla="*/ 2340484 w 9915328"/>
              <a:gd name="connsiteY2" fmla="*/ 404780 h 409593"/>
              <a:gd name="connsiteX3" fmla="*/ 5071684 w 9915328"/>
              <a:gd name="connsiteY3" fmla="*/ 122558 h 409593"/>
              <a:gd name="connsiteX4" fmla="*/ 6986358 w 9915328"/>
              <a:gd name="connsiteY4" fmla="*/ 20958 h 409593"/>
              <a:gd name="connsiteX5" fmla="*/ 9136395 w 9915328"/>
              <a:gd name="connsiteY5" fmla="*/ 9669 h 409593"/>
              <a:gd name="connsiteX6" fmla="*/ 9915328 w 9915328"/>
              <a:gd name="connsiteY6" fmla="*/ 133847 h 409593"/>
              <a:gd name="connsiteX0" fmla="*/ 0 w 9915328"/>
              <a:gd name="connsiteY0" fmla="*/ 198509 h 429100"/>
              <a:gd name="connsiteX1" fmla="*/ 633406 w 9915328"/>
              <a:gd name="connsiteY1" fmla="*/ 311398 h 429100"/>
              <a:gd name="connsiteX2" fmla="*/ 2340484 w 9915328"/>
              <a:gd name="connsiteY2" fmla="*/ 424287 h 429100"/>
              <a:gd name="connsiteX3" fmla="*/ 5071684 w 9915328"/>
              <a:gd name="connsiteY3" fmla="*/ 142065 h 429100"/>
              <a:gd name="connsiteX4" fmla="*/ 6986358 w 9915328"/>
              <a:gd name="connsiteY4" fmla="*/ 40465 h 429100"/>
              <a:gd name="connsiteX5" fmla="*/ 9136395 w 9915328"/>
              <a:gd name="connsiteY5" fmla="*/ 29176 h 429100"/>
              <a:gd name="connsiteX6" fmla="*/ 9915328 w 9915328"/>
              <a:gd name="connsiteY6" fmla="*/ 153354 h 429100"/>
              <a:gd name="connsiteX0" fmla="*/ 0 w 9915328"/>
              <a:gd name="connsiteY0" fmla="*/ 158109 h 388700"/>
              <a:gd name="connsiteX1" fmla="*/ 633406 w 9915328"/>
              <a:gd name="connsiteY1" fmla="*/ 270998 h 388700"/>
              <a:gd name="connsiteX2" fmla="*/ 2340484 w 9915328"/>
              <a:gd name="connsiteY2" fmla="*/ 383887 h 388700"/>
              <a:gd name="connsiteX3" fmla="*/ 5071684 w 9915328"/>
              <a:gd name="connsiteY3" fmla="*/ 101665 h 388700"/>
              <a:gd name="connsiteX4" fmla="*/ 6986358 w 9915328"/>
              <a:gd name="connsiteY4" fmla="*/ 65 h 388700"/>
              <a:gd name="connsiteX5" fmla="*/ 8835990 w 9915328"/>
              <a:gd name="connsiteY5" fmla="*/ 112954 h 388700"/>
              <a:gd name="connsiteX6" fmla="*/ 9915328 w 9915328"/>
              <a:gd name="connsiteY6" fmla="*/ 112954 h 388700"/>
              <a:gd name="connsiteX0" fmla="*/ 0 w 9915328"/>
              <a:gd name="connsiteY0" fmla="*/ 158569 h 385714"/>
              <a:gd name="connsiteX1" fmla="*/ 633406 w 9915328"/>
              <a:gd name="connsiteY1" fmla="*/ 271458 h 385714"/>
              <a:gd name="connsiteX2" fmla="*/ 2340484 w 9915328"/>
              <a:gd name="connsiteY2" fmla="*/ 384347 h 385714"/>
              <a:gd name="connsiteX3" fmla="*/ 5270277 w 9915328"/>
              <a:gd name="connsiteY3" fmla="*/ 191025 h 385714"/>
              <a:gd name="connsiteX4" fmla="*/ 6986358 w 9915328"/>
              <a:gd name="connsiteY4" fmla="*/ 525 h 385714"/>
              <a:gd name="connsiteX5" fmla="*/ 8835990 w 9915328"/>
              <a:gd name="connsiteY5" fmla="*/ 113414 h 385714"/>
              <a:gd name="connsiteX6" fmla="*/ 9915328 w 9915328"/>
              <a:gd name="connsiteY6" fmla="*/ 113414 h 385714"/>
              <a:gd name="connsiteX0" fmla="*/ 0 w 9915328"/>
              <a:gd name="connsiteY0" fmla="*/ 158569 h 323756"/>
              <a:gd name="connsiteX1" fmla="*/ 633406 w 9915328"/>
              <a:gd name="connsiteY1" fmla="*/ 271458 h 323756"/>
              <a:gd name="connsiteX2" fmla="*/ 2340484 w 9915328"/>
              <a:gd name="connsiteY2" fmla="*/ 320847 h 323756"/>
              <a:gd name="connsiteX3" fmla="*/ 5270277 w 9915328"/>
              <a:gd name="connsiteY3" fmla="*/ 191025 h 323756"/>
              <a:gd name="connsiteX4" fmla="*/ 6986358 w 9915328"/>
              <a:gd name="connsiteY4" fmla="*/ 525 h 323756"/>
              <a:gd name="connsiteX5" fmla="*/ 8835990 w 9915328"/>
              <a:gd name="connsiteY5" fmla="*/ 113414 h 323756"/>
              <a:gd name="connsiteX6" fmla="*/ 9915328 w 9915328"/>
              <a:gd name="connsiteY6" fmla="*/ 113414 h 323756"/>
              <a:gd name="connsiteX0" fmla="*/ 0 w 9915328"/>
              <a:gd name="connsiteY0" fmla="*/ 95979 h 261166"/>
              <a:gd name="connsiteX1" fmla="*/ 633406 w 9915328"/>
              <a:gd name="connsiteY1" fmla="*/ 208868 h 261166"/>
              <a:gd name="connsiteX2" fmla="*/ 2340484 w 9915328"/>
              <a:gd name="connsiteY2" fmla="*/ 258257 h 261166"/>
              <a:gd name="connsiteX3" fmla="*/ 5270277 w 9915328"/>
              <a:gd name="connsiteY3" fmla="*/ 128435 h 261166"/>
              <a:gd name="connsiteX4" fmla="*/ 8835990 w 9915328"/>
              <a:gd name="connsiteY4" fmla="*/ 50824 h 261166"/>
              <a:gd name="connsiteX5" fmla="*/ 9915328 w 9915328"/>
              <a:gd name="connsiteY5" fmla="*/ 50824 h 261166"/>
              <a:gd name="connsiteX0" fmla="*/ 0 w 9915328"/>
              <a:gd name="connsiteY0" fmla="*/ 201048 h 366235"/>
              <a:gd name="connsiteX1" fmla="*/ 633406 w 9915328"/>
              <a:gd name="connsiteY1" fmla="*/ 313937 h 366235"/>
              <a:gd name="connsiteX2" fmla="*/ 2340484 w 9915328"/>
              <a:gd name="connsiteY2" fmla="*/ 363326 h 366235"/>
              <a:gd name="connsiteX3" fmla="*/ 5270277 w 9915328"/>
              <a:gd name="connsiteY3" fmla="*/ 233504 h 366235"/>
              <a:gd name="connsiteX4" fmla="*/ 7659714 w 9915328"/>
              <a:gd name="connsiteY4" fmla="*/ 28893 h 366235"/>
              <a:gd name="connsiteX5" fmla="*/ 9915328 w 9915328"/>
              <a:gd name="connsiteY5" fmla="*/ 155893 h 366235"/>
              <a:gd name="connsiteX0" fmla="*/ 0 w 9915328"/>
              <a:gd name="connsiteY0" fmla="*/ 173629 h 338816"/>
              <a:gd name="connsiteX1" fmla="*/ 633406 w 9915328"/>
              <a:gd name="connsiteY1" fmla="*/ 286518 h 338816"/>
              <a:gd name="connsiteX2" fmla="*/ 2340484 w 9915328"/>
              <a:gd name="connsiteY2" fmla="*/ 335907 h 338816"/>
              <a:gd name="connsiteX3" fmla="*/ 5270277 w 9915328"/>
              <a:gd name="connsiteY3" fmla="*/ 206085 h 338816"/>
              <a:gd name="connsiteX4" fmla="*/ 7659714 w 9915328"/>
              <a:gd name="connsiteY4" fmla="*/ 1474 h 338816"/>
              <a:gd name="connsiteX5" fmla="*/ 9915328 w 9915328"/>
              <a:gd name="connsiteY5" fmla="*/ 128474 h 338816"/>
              <a:gd name="connsiteX0" fmla="*/ 0 w 10190302"/>
              <a:gd name="connsiteY0" fmla="*/ 174097 h 339284"/>
              <a:gd name="connsiteX1" fmla="*/ 633406 w 10190302"/>
              <a:gd name="connsiteY1" fmla="*/ 286986 h 339284"/>
              <a:gd name="connsiteX2" fmla="*/ 2340484 w 10190302"/>
              <a:gd name="connsiteY2" fmla="*/ 336375 h 339284"/>
              <a:gd name="connsiteX3" fmla="*/ 5270277 w 10190302"/>
              <a:gd name="connsiteY3" fmla="*/ 206553 h 339284"/>
              <a:gd name="connsiteX4" fmla="*/ 7659714 w 10190302"/>
              <a:gd name="connsiteY4" fmla="*/ 1942 h 339284"/>
              <a:gd name="connsiteX5" fmla="*/ 10190302 w 10190302"/>
              <a:gd name="connsiteY5" fmla="*/ 103542 h 339284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40405"/>
              <a:gd name="connsiteX1" fmla="*/ 572301 w 10129197"/>
              <a:gd name="connsiteY1" fmla="*/ 286986 h 340405"/>
              <a:gd name="connsiteX2" fmla="*/ 2279379 w 10129197"/>
              <a:gd name="connsiteY2" fmla="*/ 336375 h 340405"/>
              <a:gd name="connsiteX3" fmla="*/ 5209172 w 10129197"/>
              <a:gd name="connsiteY3" fmla="*/ 206553 h 340405"/>
              <a:gd name="connsiteX4" fmla="*/ 7598609 w 10129197"/>
              <a:gd name="connsiteY4" fmla="*/ 1942 h 340405"/>
              <a:gd name="connsiteX5" fmla="*/ 10129197 w 10129197"/>
              <a:gd name="connsiteY5" fmla="*/ 103542 h 340405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85197 h 339169"/>
              <a:gd name="connsiteX1" fmla="*/ 2279379 w 10129197"/>
              <a:gd name="connsiteY1" fmla="*/ 336375 h 339169"/>
              <a:gd name="connsiteX2" fmla="*/ 5209172 w 10129197"/>
              <a:gd name="connsiteY2" fmla="*/ 206553 h 339169"/>
              <a:gd name="connsiteX3" fmla="*/ 7598609 w 10129197"/>
              <a:gd name="connsiteY3" fmla="*/ 1942 h 339169"/>
              <a:gd name="connsiteX4" fmla="*/ 10129197 w 10129197"/>
              <a:gd name="connsiteY4" fmla="*/ 103542 h 339169"/>
              <a:gd name="connsiteX0" fmla="*/ 0 w 10129197"/>
              <a:gd name="connsiteY0" fmla="*/ 118179 h 372151"/>
              <a:gd name="connsiteX1" fmla="*/ 2279379 w 10129197"/>
              <a:gd name="connsiteY1" fmla="*/ 369357 h 372151"/>
              <a:gd name="connsiteX2" fmla="*/ 5209172 w 10129197"/>
              <a:gd name="connsiteY2" fmla="*/ 239535 h 372151"/>
              <a:gd name="connsiteX3" fmla="*/ 7598609 w 10129197"/>
              <a:gd name="connsiteY3" fmla="*/ 34924 h 372151"/>
              <a:gd name="connsiteX4" fmla="*/ 10129197 w 10129197"/>
              <a:gd name="connsiteY4" fmla="*/ 9524 h 37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9197" h="372151">
                <a:moveTo>
                  <a:pt x="0" y="118179"/>
                </a:moveTo>
                <a:cubicBezTo>
                  <a:pt x="245726" y="411808"/>
                  <a:pt x="1411184" y="349131"/>
                  <a:pt x="2279379" y="369357"/>
                </a:cubicBezTo>
                <a:cubicBezTo>
                  <a:pt x="3147574" y="389583"/>
                  <a:pt x="4322634" y="295274"/>
                  <a:pt x="5209172" y="239535"/>
                </a:cubicBezTo>
                <a:cubicBezTo>
                  <a:pt x="6095710" y="183796"/>
                  <a:pt x="6778605" y="73259"/>
                  <a:pt x="7598609" y="34924"/>
                </a:cubicBezTo>
                <a:cubicBezTo>
                  <a:pt x="8418613" y="-3411"/>
                  <a:pt x="10029478" y="-7409"/>
                  <a:pt x="10129197" y="9524"/>
                </a:cubicBezTo>
              </a:path>
            </a:pathLst>
          </a:custGeom>
          <a:noFill/>
          <a:ln>
            <a:solidFill>
              <a:srgbClr val="AE7F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E7F4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9" name="Freeform 34">
            <a:extLst>
              <a:ext uri="{FF2B5EF4-FFF2-40B4-BE49-F238E27FC236}">
                <a16:creationId xmlns:a16="http://schemas.microsoft.com/office/drawing/2014/main" id="{84DA9E1E-F028-41C9-BBF3-FBE139A149C6}"/>
              </a:ext>
            </a:extLst>
          </p:cNvPr>
          <p:cNvSpPr>
            <a:spLocks noEditPoints="1"/>
          </p:cNvSpPr>
          <p:nvPr/>
        </p:nvSpPr>
        <p:spPr bwMode="auto">
          <a:xfrm rot="21082951" flipH="1">
            <a:off x="319716" y="220468"/>
            <a:ext cx="903684" cy="523219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607F37F-95C1-4AB9-A3AC-D5536FEE4F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3427" r="54300"/>
          <a:stretch>
            <a:fillRect/>
          </a:stretch>
        </p:blipFill>
        <p:spPr>
          <a:xfrm>
            <a:off x="500146" y="3888616"/>
            <a:ext cx="2949125" cy="2404404"/>
          </a:xfrm>
          <a:prstGeom prst="rect">
            <a:avLst/>
          </a:prstGeom>
        </p:spPr>
      </p:pic>
      <p:sp>
        <p:nvSpPr>
          <p:cNvPr id="17" name="矩形: 圆角 9">
            <a:extLst>
              <a:ext uri="{FF2B5EF4-FFF2-40B4-BE49-F238E27FC236}">
                <a16:creationId xmlns:a16="http://schemas.microsoft.com/office/drawing/2014/main" id="{A6B1D71D-89FE-466B-AB7F-54CF86DF9283}"/>
              </a:ext>
            </a:extLst>
          </p:cNvPr>
          <p:cNvSpPr/>
          <p:nvPr/>
        </p:nvSpPr>
        <p:spPr>
          <a:xfrm>
            <a:off x="3277808" y="676271"/>
            <a:ext cx="8046888" cy="4464645"/>
          </a:xfrm>
          <a:prstGeom prst="roundRect">
            <a:avLst>
              <a:gd name="adj" fmla="val 10120"/>
            </a:avLst>
          </a:prstGeom>
          <a:solidFill>
            <a:srgbClr val="0070C0"/>
          </a:solidFill>
          <a:ln w="38100">
            <a:solidFill>
              <a:srgbClr val="99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  <a:sym typeface="字魂27号-布丁体" panose="00000500000000000000" pitchFamily="2" charset="-122"/>
            </a:endParaRP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787A9846-8B61-4868-8F0B-F6A6C24A3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801210"/>
            <a:ext cx="1600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u="sng">
                <a:solidFill>
                  <a:srgbClr val="FFFF00"/>
                </a:solidFill>
                <a:latin typeface="+mn-lt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D4ABA8E1-662A-4BAE-9D36-41B28DEFA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1608" y="1454203"/>
            <a:ext cx="822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10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Thời gian người thợ làm được 3 dụng cụ là:</a:t>
            </a:r>
          </a:p>
        </p:txBody>
      </p:sp>
      <p:sp>
        <p:nvSpPr>
          <p:cNvPr id="21" name="Text Box 6">
            <a:extLst>
              <a:ext uri="{FF2B5EF4-FFF2-40B4-BE49-F238E27FC236}">
                <a16:creationId xmlns:a16="http://schemas.microsoft.com/office/drawing/2014/main" id="{63B99FD3-D346-4DCB-8384-D814FF5B0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9095" y="2068429"/>
            <a:ext cx="668422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FF00"/>
                </a:solidFill>
                <a:latin typeface="+mn-lt"/>
                <a:cs typeface="Times New Roman" panose="02020603050405020304" pitchFamily="18" charset="0"/>
              </a:rPr>
              <a:t>12 giờ  - 7 giờ 30 phút = 4 giờ 30 phút</a:t>
            </a:r>
          </a:p>
        </p:txBody>
      </p:sp>
      <p:sp>
        <p:nvSpPr>
          <p:cNvPr id="28" name="Text Box 7">
            <a:extLst>
              <a:ext uri="{FF2B5EF4-FFF2-40B4-BE49-F238E27FC236}">
                <a16:creationId xmlns:a16="http://schemas.microsoft.com/office/drawing/2014/main" id="{76D491B7-53DD-4F17-9A57-9C3E157C2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1608" y="2632887"/>
            <a:ext cx="7554115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10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Thời gian trung bình để người thợ làm được 1 dụng cụ là:</a:t>
            </a:r>
          </a:p>
        </p:txBody>
      </p:sp>
      <p:sp>
        <p:nvSpPr>
          <p:cNvPr id="30" name="Text Box 8">
            <a:extLst>
              <a:ext uri="{FF2B5EF4-FFF2-40B4-BE49-F238E27FC236}">
                <a16:creationId xmlns:a16="http://schemas.microsoft.com/office/drawing/2014/main" id="{932CCE4A-7280-4068-A914-69A9EBE82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9095" y="3742310"/>
            <a:ext cx="6067239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FF00"/>
                </a:solidFill>
                <a:latin typeface="+mn-lt"/>
                <a:cs typeface="Times New Roman" panose="02020603050405020304" pitchFamily="18" charset="0"/>
              </a:rPr>
              <a:t>4 giờ 30 phút : 3 = 1 giờ 30 phút</a:t>
            </a:r>
          </a:p>
        </p:txBody>
      </p:sp>
      <p:sp>
        <p:nvSpPr>
          <p:cNvPr id="31" name="Text Box 10">
            <a:extLst>
              <a:ext uri="{FF2B5EF4-FFF2-40B4-BE49-F238E27FC236}">
                <a16:creationId xmlns:a16="http://schemas.microsoft.com/office/drawing/2014/main" id="{BDE06356-8B74-462D-9D67-ACCC8479D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8741" y="4300870"/>
            <a:ext cx="3962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u="sng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Đáp số:</a:t>
            </a:r>
            <a:r>
              <a:rPr lang="en-US" altLang="en-US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1 giờ 30 phút</a:t>
            </a:r>
          </a:p>
        </p:txBody>
      </p:sp>
      <p:pic>
        <p:nvPicPr>
          <p:cNvPr id="32" name="Picture 10">
            <a:extLst>
              <a:ext uri="{FF2B5EF4-FFF2-40B4-BE49-F238E27FC236}">
                <a16:creationId xmlns:a16="http://schemas.microsoft.com/office/drawing/2014/main" id="{5947C15C-0D00-4DC0-8B56-7077CB817D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495952" y="4313826"/>
            <a:ext cx="1696048" cy="1674463"/>
          </a:xfrm>
          <a:prstGeom prst="rect">
            <a:avLst/>
          </a:prstGeom>
        </p:spPr>
      </p:pic>
      <p:pic>
        <p:nvPicPr>
          <p:cNvPr id="2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0C28351F-4099-43B8-BE5D-2EECD27487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819400" y="3157324"/>
            <a:ext cx="487363" cy="487363"/>
          </a:xfrm>
          <a:prstGeom prst="rect">
            <a:avLst/>
          </a:prstGeom>
        </p:spPr>
      </p:pic>
      <p:pic>
        <p:nvPicPr>
          <p:cNvPr id="34" name="Picture 2">
            <a:extLst>
              <a:ext uri="{FF2B5EF4-FFF2-40B4-BE49-F238E27FC236}">
                <a16:creationId xmlns:a16="http://schemas.microsoft.com/office/drawing/2014/main" id="{B1CEC5EB-DFE1-4990-9217-1631F098D87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535104">
            <a:off x="3118508" y="325019"/>
            <a:ext cx="1025376" cy="98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6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20" grpId="0"/>
      <p:bldP spid="21" grpId="0"/>
      <p:bldP spid="28" grpId="0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>
            <a:extLst>
              <a:ext uri="{FF2B5EF4-FFF2-40B4-BE49-F238E27FC236}">
                <a16:creationId xmlns:a16="http://schemas.microsoft.com/office/drawing/2014/main" id="{FF1B43A3-ADCE-493A-A767-679809829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5246805E-74D3-4298-B7A1-E9ECAA5011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417984" cy="2499652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50858495-E946-466E-A757-4AA23A209F4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108408" y="3919708"/>
            <a:ext cx="1279688" cy="205572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87576A0-90BE-41F3-8998-3988436D23E8}"/>
              </a:ext>
            </a:extLst>
          </p:cNvPr>
          <p:cNvGrpSpPr/>
          <p:nvPr/>
        </p:nvGrpSpPr>
        <p:grpSpPr>
          <a:xfrm>
            <a:off x="7653442" y="4585785"/>
            <a:ext cx="1600200" cy="1389647"/>
            <a:chOff x="990600" y="762000"/>
            <a:chExt cx="3352799" cy="304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C5036C8-4F54-441A-BC9B-EEA52FEEAD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4" t="8889" r="35626" b="47178"/>
            <a:stretch/>
          </p:blipFill>
          <p:spPr>
            <a:xfrm>
              <a:off x="990600" y="762000"/>
              <a:ext cx="3352799" cy="301290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34F0BD7-9D80-4B30-B0ED-20A3CC3C4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3" r="14973"/>
            <a:stretch/>
          </p:blipFill>
          <p:spPr>
            <a:xfrm>
              <a:off x="1752601" y="1890666"/>
              <a:ext cx="2113986" cy="1919334"/>
            </a:xfrm>
            <a:prstGeom prst="rect">
              <a:avLst/>
            </a:prstGeom>
          </p:spPr>
        </p:pic>
        <p:pic>
          <p:nvPicPr>
            <p:cNvPr id="11" name="图片 4">
              <a:extLst>
                <a:ext uri="{FF2B5EF4-FFF2-40B4-BE49-F238E27FC236}">
                  <a16:creationId xmlns:a16="http://schemas.microsoft.com/office/drawing/2014/main" id="{CBED3D29-98D0-435A-8FDB-42531E4817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0" t="4134" b="60430"/>
            <a:stretch>
              <a:fillRect/>
            </a:stretch>
          </p:blipFill>
          <p:spPr>
            <a:xfrm rot="20699033" flipH="1">
              <a:off x="1839899" y="1423939"/>
              <a:ext cx="1050349" cy="663072"/>
            </a:xfrm>
            <a:custGeom>
              <a:avLst/>
              <a:gdLst>
                <a:gd name="connsiteX0" fmla="*/ 2804334 w 2804334"/>
                <a:gd name="connsiteY0" fmla="*/ 0 h 1769808"/>
                <a:gd name="connsiteX1" fmla="*/ 0 w 2804334"/>
                <a:gd name="connsiteY1" fmla="*/ 0 h 1769808"/>
                <a:gd name="connsiteX2" fmla="*/ 0 w 2804334"/>
                <a:gd name="connsiteY2" fmla="*/ 1769808 h 1769808"/>
                <a:gd name="connsiteX3" fmla="*/ 2804334 w 2804334"/>
                <a:gd name="connsiteY3" fmla="*/ 1769808 h 1769808"/>
                <a:gd name="connsiteX4" fmla="*/ 2804334 w 2804334"/>
                <a:gd name="connsiteY4" fmla="*/ 0 h 176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4334" h="1769808">
                  <a:moveTo>
                    <a:pt x="2804334" y="0"/>
                  </a:moveTo>
                  <a:lnTo>
                    <a:pt x="0" y="0"/>
                  </a:lnTo>
                  <a:lnTo>
                    <a:pt x="0" y="1769808"/>
                  </a:lnTo>
                  <a:lnTo>
                    <a:pt x="2804334" y="1769808"/>
                  </a:lnTo>
                  <a:lnTo>
                    <a:pt x="2804334" y="0"/>
                  </a:lnTo>
                  <a:close/>
                </a:path>
              </a:pathLst>
            </a:cu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0CCEF1-7192-4101-9622-5979BC387078}"/>
                </a:ext>
              </a:extLst>
            </p:cNvPr>
            <p:cNvSpPr txBox="1"/>
            <p:nvPr/>
          </p:nvSpPr>
          <p:spPr>
            <a:xfrm rot="1939884">
              <a:off x="2391987" y="1638665"/>
              <a:ext cx="1236475" cy="742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7 SVNAdam Gorry" panose="02040603050506020204" pitchFamily="18" charset="0"/>
                  <a:ea typeface="+mn-ea"/>
                  <a:cs typeface="+mn-cs"/>
                </a:rPr>
                <a:t>BFF</a:t>
              </a:r>
            </a:p>
          </p:txBody>
        </p:sp>
      </p:grpSp>
      <p:pic>
        <p:nvPicPr>
          <p:cNvPr id="23" name="Picture 15">
            <a:extLst>
              <a:ext uri="{FF2B5EF4-FFF2-40B4-BE49-F238E27FC236}">
                <a16:creationId xmlns:a16="http://schemas.microsoft.com/office/drawing/2014/main" id="{E3AB8CD5-DAC4-4300-9B50-765473B8279C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9139831" y="5127476"/>
            <a:ext cx="459043" cy="83885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65E52BE-481F-4863-AEA4-C49D6FC15765}"/>
              </a:ext>
            </a:extLst>
          </p:cNvPr>
          <p:cNvSpPr txBox="1"/>
          <p:nvPr/>
        </p:nvSpPr>
        <p:spPr>
          <a:xfrm>
            <a:off x="1804536" y="1594955"/>
            <a:ext cx="8330064" cy="1502628"/>
          </a:xfrm>
          <a:prstGeom prst="roundRect">
            <a:avLst>
              <a:gd name="adj" fmla="val 2112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  <a:t>Cùng xem lại bộ sưu tập hình dán </a:t>
            </a:r>
            <a:b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</a:br>
            <a:r>
              <a:rPr lang="en-US" sz="4000">
                <a:solidFill>
                  <a:srgbClr val="00B050"/>
                </a:solidFill>
                <a:latin typeface="#9Slide05 Fourth Medium" panose="00000600000000000000" pitchFamily="2" charset="0"/>
              </a:rPr>
              <a:t>đáng khen của chúng ta nào!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#9Slide05 Fourth Medium" panose="00000600000000000000" pitchFamily="2" charset="0"/>
              <a:ea typeface="+mn-ea"/>
              <a:cs typeface="+mn-cs"/>
            </a:endParaRPr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id="{52FCEBEC-DB45-4E6F-9E79-EB48F1F60A46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2515993" y="0"/>
            <a:ext cx="639844" cy="636645"/>
          </a:xfrm>
          <a:prstGeom prst="rect">
            <a:avLst/>
          </a:prstGeom>
        </p:spPr>
      </p:pic>
      <p:pic>
        <p:nvPicPr>
          <p:cNvPr id="26" name="Picture 7">
            <a:extLst>
              <a:ext uri="{FF2B5EF4-FFF2-40B4-BE49-F238E27FC236}">
                <a16:creationId xmlns:a16="http://schemas.microsoft.com/office/drawing/2014/main" id="{65875C47-7E5E-4FB1-829D-019E002CDB40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3763610" y="24868"/>
            <a:ext cx="640371" cy="632221"/>
          </a:xfrm>
          <a:prstGeom prst="rect">
            <a:avLst/>
          </a:prstGeom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5C19266F-01F5-4C58-90E9-C69B1936FEF7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7492066" y="-43371"/>
            <a:ext cx="665129" cy="611919"/>
          </a:xfrm>
          <a:prstGeom prst="rect">
            <a:avLst/>
          </a:prstGeom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61314BC7-F657-438F-841F-AFEFB339E728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6254753" y="31240"/>
            <a:ext cx="632952" cy="624896"/>
          </a:xfrm>
          <a:prstGeom prst="rect">
            <a:avLst/>
          </a:prstGeom>
        </p:spPr>
      </p:pic>
      <p:pic>
        <p:nvPicPr>
          <p:cNvPr id="29" name="Picture 10">
            <a:extLst>
              <a:ext uri="{FF2B5EF4-FFF2-40B4-BE49-F238E27FC236}">
                <a16:creationId xmlns:a16="http://schemas.microsoft.com/office/drawing/2014/main" id="{508AD539-E0A3-4BC2-ADD6-A4DC35A43399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4949525" y="-56686"/>
            <a:ext cx="759684" cy="750016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2B6B27C6-2737-4A4E-9EE3-3D9624A13DA6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>
            <a:off x="8761556" y="10434"/>
            <a:ext cx="620553" cy="596859"/>
          </a:xfrm>
          <a:prstGeom prst="rect">
            <a:avLst/>
          </a:prstGeom>
        </p:spPr>
      </p:pic>
      <p:pic>
        <p:nvPicPr>
          <p:cNvPr id="21" name="图片 18">
            <a:extLst>
              <a:ext uri="{FF2B5EF4-FFF2-40B4-BE49-F238E27FC236}">
                <a16:creationId xmlns:a16="http://schemas.microsoft.com/office/drawing/2014/main" id="{A612CB0D-D713-4B58-B766-300EAB5085C6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r="65249" b="88949"/>
          <a:stretch/>
        </p:blipFill>
        <p:spPr>
          <a:xfrm>
            <a:off x="8751075" y="2063221"/>
            <a:ext cx="641516" cy="872861"/>
          </a:xfrm>
          <a:prstGeom prst="rect">
            <a:avLst/>
          </a:prstGeom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id="{CBE41F35-C425-4B6D-B865-51776B88C9D5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 t="46898" r="49318"/>
          <a:stretch>
            <a:fillRect/>
          </a:stretch>
        </p:blipFill>
        <p:spPr>
          <a:xfrm>
            <a:off x="3482049" y="2838723"/>
            <a:ext cx="4053440" cy="339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99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D2CA391-5F84-4A04-A685-5F1200DB3E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62600" y="838200"/>
            <a:ext cx="2192909" cy="664797"/>
          </a:xfrm>
        </p:spPr>
        <p:txBody>
          <a:bodyPr/>
          <a:lstStyle/>
          <a:p>
            <a:r>
              <a:rPr lang="en-US" altLang="zh-CN" sz="4800">
                <a:solidFill>
                  <a:srgbClr val="FF6031"/>
                </a:solidFill>
                <a:latin typeface="#9Slide06 SVNBlow Brush" pitchFamily="2" charset="0"/>
              </a:rPr>
              <a:t>MỤC TIÊU</a:t>
            </a:r>
            <a:endParaRPr lang="zh-CN" altLang="en-US" sz="4800" dirty="0">
              <a:solidFill>
                <a:srgbClr val="FF6031"/>
              </a:solidFill>
              <a:latin typeface="#9Slide06 SVNBlow Brush" pitchFamily="2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164490DC-9098-402D-A333-65CED54637B9}"/>
              </a:ext>
            </a:extLst>
          </p:cNvPr>
          <p:cNvGrpSpPr/>
          <p:nvPr/>
        </p:nvGrpSpPr>
        <p:grpSpPr>
          <a:xfrm>
            <a:off x="1066800" y="1676400"/>
            <a:ext cx="717334" cy="1344354"/>
            <a:chOff x="2190839" y="2076381"/>
            <a:chExt cx="571500" cy="105727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EB17272-7614-420F-9390-4B25FCA43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74E6B945-0B37-4283-A7B5-801FC601E647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1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6BAB6E43-4BF5-4A90-A051-2DE616529B90}"/>
              </a:ext>
            </a:extLst>
          </p:cNvPr>
          <p:cNvSpPr txBox="1"/>
          <p:nvPr/>
        </p:nvSpPr>
        <p:spPr>
          <a:xfrm>
            <a:off x="2156666" y="2060861"/>
            <a:ext cx="89685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zh-CN" sz="3200">
                <a:solidFill>
                  <a:srgbClr val="757070"/>
                </a:solidFill>
                <a:latin typeface="#9Slide05 Fourth Medium" panose="00000600000000000000" pitchFamily="2" charset="0"/>
              </a:rPr>
              <a:t>Nắm vững cách thực hiện phép chia số đo thời gian cho một số.</a:t>
            </a:r>
            <a:endParaRPr lang="en-US" altLang="zh-CN" sz="3200" dirty="0">
              <a:solidFill>
                <a:srgbClr val="757070"/>
              </a:solidFill>
              <a:latin typeface="#9Slide05 Fourth Medium" panose="00000600000000000000" pitchFamily="2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F0613F4-4789-44CC-9CFD-A5917C1F5B82}"/>
              </a:ext>
            </a:extLst>
          </p:cNvPr>
          <p:cNvGrpSpPr/>
          <p:nvPr/>
        </p:nvGrpSpPr>
        <p:grpSpPr>
          <a:xfrm>
            <a:off x="1055172" y="3506491"/>
            <a:ext cx="728962" cy="1348582"/>
            <a:chOff x="2190839" y="2076381"/>
            <a:chExt cx="571500" cy="1057275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6D4C358-5DE6-46F5-B70C-1DC5EC92D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4A72E58C-7A9C-4960-A31D-1C8C6303C384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DD9D88E2-526F-4394-934A-EC58067611E5}"/>
              </a:ext>
            </a:extLst>
          </p:cNvPr>
          <p:cNvSpPr txBox="1"/>
          <p:nvPr/>
        </p:nvSpPr>
        <p:spPr>
          <a:xfrm>
            <a:off x="2156666" y="3832866"/>
            <a:ext cx="8948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zh-CN" sz="3200">
                <a:solidFill>
                  <a:srgbClr val="757070"/>
                </a:solidFill>
                <a:latin typeface="#9Slide05 Fourth Medium" panose="00000600000000000000" pitchFamily="2" charset="0"/>
              </a:rPr>
              <a:t>Vận dụng đúng phép chia số đo thời gian để giải các bài toán liên quan.</a:t>
            </a:r>
            <a:endParaRPr lang="en-US" altLang="zh-CN" sz="3200" dirty="0">
              <a:solidFill>
                <a:srgbClr val="757070"/>
              </a:solidFill>
              <a:latin typeface="#9Slide05 Fourth Medium" panose="00000600000000000000" pitchFamily="2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D38C3C9-7832-46EE-8FB8-2BC36AD35A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t="15142" r="57143" b="8445"/>
          <a:stretch/>
        </p:blipFill>
        <p:spPr>
          <a:xfrm>
            <a:off x="4489069" y="4145222"/>
            <a:ext cx="3276600" cy="3289685"/>
          </a:xfrm>
          <a:prstGeom prst="rect">
            <a:avLst/>
          </a:prstGeom>
        </p:spPr>
      </p:pic>
      <p:pic>
        <p:nvPicPr>
          <p:cNvPr id="24" name="图片 34">
            <a:extLst>
              <a:ext uri="{FF2B5EF4-FFF2-40B4-BE49-F238E27FC236}">
                <a16:creationId xmlns:a16="http://schemas.microsoft.com/office/drawing/2014/main" id="{1A74FDA1-BB19-48C7-B216-8B0F35B956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808" y="-107005"/>
            <a:ext cx="1334192" cy="32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1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2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3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56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6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4" presetClass="entr" presetSubtype="1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4" presetClass="entr" presetSubtype="1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1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37"/>
          <p:cNvSpPr txBox="1">
            <a:spLocks noGrp="1"/>
          </p:cNvSpPr>
          <p:nvPr>
            <p:ph type="ctrTitle"/>
          </p:nvPr>
        </p:nvSpPr>
        <p:spPr>
          <a:xfrm>
            <a:off x="762000" y="3657600"/>
            <a:ext cx="10272000" cy="105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8800">
                <a:latin typeface="iCiel Brush Up" panose="02000000000000000000" pitchFamily="2" charset="0"/>
              </a:rPr>
              <a:t>CỦNG CỐ</a:t>
            </a:r>
            <a:endParaRPr sz="8800">
              <a:latin typeface="iCiel Brush Up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9A86FE25-3477-404E-9347-B26622D7A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72">
            <a:off x="378818" y="458095"/>
            <a:ext cx="1566495" cy="2000078"/>
          </a:xfrm>
          <a:prstGeom prst="rect">
            <a:avLst/>
          </a:prstGeom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7E907B60-05CC-475C-A13E-0D081E847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371206"/>
            <a:ext cx="65532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6600" b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Đặt tính rồi tính:</a:t>
            </a: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6B69780D-FD5A-4F67-B2BA-8844FF4B5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2754268"/>
            <a:ext cx="8763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7200" b="1">
                <a:solidFill>
                  <a:srgbClr val="0066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6 giờ  15 phút 33 giây : 3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D09AEC93-09B7-4C78-93F5-A63E70DB8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3008552"/>
            <a:ext cx="46965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kumimoji="0" lang="en-US" altLang="en-US" sz="4000" b="0" i="0" u="none" strike="noStrike" kern="1200" cap="none" spc="0" normalizeH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iờ 15</a:t>
            </a:r>
            <a:r>
              <a:rPr kumimoji="0" lang="en-US" altLang="en-US" sz="4000" b="0" i="0" u="none" strike="noStrike" kern="1200" cap="none" spc="0" normalizeH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phút 33 giây</a:t>
            </a: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162738A-45F2-4361-B45F-31B1D95112EB}"/>
              </a:ext>
            </a:extLst>
          </p:cNvPr>
          <p:cNvGrpSpPr/>
          <p:nvPr/>
        </p:nvGrpSpPr>
        <p:grpSpPr>
          <a:xfrm>
            <a:off x="6296700" y="3203222"/>
            <a:ext cx="4904699" cy="1343921"/>
            <a:chOff x="5257799" y="1828800"/>
            <a:chExt cx="3269799" cy="762000"/>
          </a:xfrm>
        </p:grpSpPr>
        <p:sp>
          <p:nvSpPr>
            <p:cNvPr id="20" name="Line 6">
              <a:extLst>
                <a:ext uri="{FF2B5EF4-FFF2-40B4-BE49-F238E27FC236}">
                  <a16:creationId xmlns:a16="http://schemas.microsoft.com/office/drawing/2014/main" id="{74754B32-1156-4119-8C63-8B53E1AF9D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800" y="1828800"/>
              <a:ext cx="0" cy="762000"/>
            </a:xfrm>
            <a:prstGeom prst="line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Line 7">
              <a:extLst>
                <a:ext uri="{FF2B5EF4-FFF2-40B4-BE49-F238E27FC236}">
                  <a16:creationId xmlns:a16="http://schemas.microsoft.com/office/drawing/2014/main" id="{A6E8E964-017C-44F4-97E9-3BE13C39A2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7799" y="2119792"/>
              <a:ext cx="3269799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Text Box 8">
            <a:extLst>
              <a:ext uri="{FF2B5EF4-FFF2-40B4-BE49-F238E27FC236}">
                <a16:creationId xmlns:a16="http://schemas.microsoft.com/office/drawing/2014/main" id="{75AA01DD-4E73-46B8-BD14-9A98BE6EE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505" y="2999668"/>
            <a:ext cx="7627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3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 Box 8">
            <a:extLst>
              <a:ext uri="{FF2B5EF4-FFF2-40B4-BE49-F238E27FC236}">
                <a16:creationId xmlns:a16="http://schemas.microsoft.com/office/drawing/2014/main" id="{33648312-EE17-4981-96D0-0CCA04B41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504" y="3875182"/>
            <a:ext cx="154749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2 giờ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 Box 8">
            <a:extLst>
              <a:ext uri="{FF2B5EF4-FFF2-40B4-BE49-F238E27FC236}">
                <a16:creationId xmlns:a16="http://schemas.microsoft.com/office/drawing/2014/main" id="{85E50F11-93FF-463C-8142-C3AD12461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655100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 Box 8">
            <a:extLst>
              <a:ext uri="{FF2B5EF4-FFF2-40B4-BE49-F238E27FC236}">
                <a16:creationId xmlns:a16="http://schemas.microsoft.com/office/drawing/2014/main" id="{EA56D0AC-E792-4583-8F0C-BC9F2B271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629816"/>
            <a:ext cx="19143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15 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 Box 8">
            <a:extLst>
              <a:ext uri="{FF2B5EF4-FFF2-40B4-BE49-F238E27FC236}">
                <a16:creationId xmlns:a16="http://schemas.microsoft.com/office/drawing/2014/main" id="{D9547BBE-C9E7-43A5-83EA-213790508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632" y="3875182"/>
            <a:ext cx="19143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5 phút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 Box 8">
            <a:extLst>
              <a:ext uri="{FF2B5EF4-FFF2-40B4-BE49-F238E27FC236}">
                <a16:creationId xmlns:a16="http://schemas.microsoft.com/office/drawing/2014/main" id="{819936D8-2EFC-46FF-B489-E6083B65F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1267" y="4362986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 Box 8">
            <a:extLst>
              <a:ext uri="{FF2B5EF4-FFF2-40B4-BE49-F238E27FC236}">
                <a16:creationId xmlns:a16="http://schemas.microsoft.com/office/drawing/2014/main" id="{C70382DB-F44D-47CC-96A4-BB0738AFB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2334" y="4272572"/>
            <a:ext cx="19143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33 giây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 Box 8">
            <a:extLst>
              <a:ext uri="{FF2B5EF4-FFF2-40B4-BE49-F238E27FC236}">
                <a16:creationId xmlns:a16="http://schemas.microsoft.com/office/drawing/2014/main" id="{50B828D5-AC45-4562-AA7D-E56F18643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9128" y="3894516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 Box 8">
            <a:extLst>
              <a:ext uri="{FF2B5EF4-FFF2-40B4-BE49-F238E27FC236}">
                <a16:creationId xmlns:a16="http://schemas.microsoft.com/office/drawing/2014/main" id="{C49788C2-37B9-4990-BF9C-E05BC80BC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2334" y="5048209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 Box 8">
            <a:extLst>
              <a:ext uri="{FF2B5EF4-FFF2-40B4-BE49-F238E27FC236}">
                <a16:creationId xmlns:a16="http://schemas.microsoft.com/office/drawing/2014/main" id="{86741612-2C0F-4EF5-AFE9-8FAB8702B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580" y="5062115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3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 Box 8">
            <a:extLst>
              <a:ext uri="{FF2B5EF4-FFF2-40B4-BE49-F238E27FC236}">
                <a16:creationId xmlns:a16="http://schemas.microsoft.com/office/drawing/2014/main" id="{FC78042F-BA0A-450C-8F19-AF904E129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6864" y="3898138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1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 Box 8">
            <a:extLst>
              <a:ext uri="{FF2B5EF4-FFF2-40B4-BE49-F238E27FC236}">
                <a16:creationId xmlns:a16="http://schemas.microsoft.com/office/drawing/2014/main" id="{57CFB807-2AAB-405F-9A2D-3D6A09D74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915" y="5692914"/>
            <a:ext cx="5954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>
                <a:solidFill>
                  <a:srgbClr val="ED7D31">
                    <a:lumMod val="50000"/>
                  </a:srgbClr>
                </a:solidFill>
                <a:latin typeface="Calibri"/>
              </a:rPr>
              <a:t>0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 Box 8">
            <a:extLst>
              <a:ext uri="{FF2B5EF4-FFF2-40B4-BE49-F238E27FC236}">
                <a16:creationId xmlns:a16="http://schemas.microsoft.com/office/drawing/2014/main" id="{B393FDDA-C2E6-4465-A279-F09B45123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8757" y="3918629"/>
            <a:ext cx="169826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noProof="0">
                <a:solidFill>
                  <a:srgbClr val="ED7D31">
                    <a:lumMod val="50000"/>
                  </a:srgbClr>
                </a:solidFill>
                <a:latin typeface="Calibri"/>
              </a:rPr>
              <a:t>giây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35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4" grpId="1"/>
      <p:bldP spid="18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9A86FE25-3477-404E-9347-B26622D7A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72">
            <a:off x="378818" y="458095"/>
            <a:ext cx="1566495" cy="2000078"/>
          </a:xfrm>
          <a:prstGeom prst="rect">
            <a:avLst/>
          </a:prstGeom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106AAD26-810D-4701-AC6B-861BEBB58B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428" r="8428"/>
          <a:stretch>
            <a:fillRect/>
          </a:stretch>
        </p:blipFill>
        <p:spPr>
          <a:xfrm>
            <a:off x="4572000" y="3505200"/>
            <a:ext cx="3290662" cy="3166281"/>
          </a:xfrm>
          <a:prstGeom prst="rect">
            <a:avLst/>
          </a:prstGeom>
        </p:spPr>
      </p:pic>
      <p:sp>
        <p:nvSpPr>
          <p:cNvPr id="36" name="Text Box 4">
            <a:extLst>
              <a:ext uri="{FF2B5EF4-FFF2-40B4-BE49-F238E27FC236}">
                <a16:creationId xmlns:a16="http://schemas.microsoft.com/office/drawing/2014/main" id="{579E52AA-4DEC-4D2A-AE2C-BCEBE8316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65" y="1828800"/>
            <a:ext cx="105918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6600" b="1">
                <a:solidFill>
                  <a:srgbClr val="FF0000"/>
                </a:solidFill>
                <a:latin typeface="#9Slide05 Fourth Medium" panose="00000600000000000000" pitchFamily="2" charset="0"/>
                <a:cs typeface="Times New Roman" panose="02020603050405020304" pitchFamily="18" charset="0"/>
              </a:rPr>
              <a:t>Bạn hãy nêu lại các bước chia số đo thời gian cho một số</a:t>
            </a:r>
          </a:p>
        </p:txBody>
      </p:sp>
    </p:spTree>
    <p:extLst>
      <p:ext uri="{BB962C8B-B14F-4D97-AF65-F5344CB8AC3E}">
        <p14:creationId xmlns:p14="http://schemas.microsoft.com/office/powerpoint/2010/main" val="296423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D2CA391-5F84-4A04-A685-5F1200DB3E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62600" y="838200"/>
            <a:ext cx="2192909" cy="664797"/>
          </a:xfrm>
        </p:spPr>
        <p:txBody>
          <a:bodyPr/>
          <a:lstStyle/>
          <a:p>
            <a:r>
              <a:rPr lang="en-US" altLang="zh-CN" sz="4800">
                <a:solidFill>
                  <a:srgbClr val="FF6031"/>
                </a:solidFill>
                <a:latin typeface="#9Slide06 SVNBlow Brush" pitchFamily="2" charset="0"/>
              </a:rPr>
              <a:t>MỤC TIÊU</a:t>
            </a:r>
            <a:endParaRPr lang="zh-CN" altLang="en-US" sz="4800" dirty="0">
              <a:solidFill>
                <a:srgbClr val="FF6031"/>
              </a:solidFill>
              <a:latin typeface="#9Slide06 SVNBlow Brush" pitchFamily="2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164490DC-9098-402D-A333-65CED54637B9}"/>
              </a:ext>
            </a:extLst>
          </p:cNvPr>
          <p:cNvGrpSpPr/>
          <p:nvPr/>
        </p:nvGrpSpPr>
        <p:grpSpPr>
          <a:xfrm>
            <a:off x="1066800" y="1676400"/>
            <a:ext cx="717334" cy="1344354"/>
            <a:chOff x="2190839" y="2076381"/>
            <a:chExt cx="571500" cy="105727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EB17272-7614-420F-9390-4B25FCA43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74E6B945-0B37-4283-A7B5-801FC601E647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1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6BAB6E43-4BF5-4A90-A051-2DE616529B90}"/>
              </a:ext>
            </a:extLst>
          </p:cNvPr>
          <p:cNvSpPr txBox="1"/>
          <p:nvPr/>
        </p:nvSpPr>
        <p:spPr>
          <a:xfrm>
            <a:off x="2156666" y="2060861"/>
            <a:ext cx="89685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Nắm vững cách thực hiện phép chia số đo thời gian cho một số.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  <a:cs typeface="+mn-cs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F0613F4-4789-44CC-9CFD-A5917C1F5B82}"/>
              </a:ext>
            </a:extLst>
          </p:cNvPr>
          <p:cNvGrpSpPr/>
          <p:nvPr/>
        </p:nvGrpSpPr>
        <p:grpSpPr>
          <a:xfrm>
            <a:off x="1055172" y="3506491"/>
            <a:ext cx="728962" cy="1348582"/>
            <a:chOff x="2190839" y="2076381"/>
            <a:chExt cx="571500" cy="1057275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6D4C358-5DE6-46F5-B70C-1DC5EC92D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4A72E58C-7A9C-4960-A31D-1C8C6303C384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DD9D88E2-526F-4394-934A-EC58067611E5}"/>
              </a:ext>
            </a:extLst>
          </p:cNvPr>
          <p:cNvSpPr txBox="1"/>
          <p:nvPr/>
        </p:nvSpPr>
        <p:spPr>
          <a:xfrm>
            <a:off x="2156666" y="3832866"/>
            <a:ext cx="8948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Vận dụng đúng phép chia số đo thời gian để giải các bài toán liên quan.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  <a:cs typeface="+mn-cs"/>
            </a:endParaRPr>
          </a:p>
        </p:txBody>
      </p:sp>
      <p:pic>
        <p:nvPicPr>
          <p:cNvPr id="24" name="图片 34">
            <a:extLst>
              <a:ext uri="{FF2B5EF4-FFF2-40B4-BE49-F238E27FC236}">
                <a16:creationId xmlns:a16="http://schemas.microsoft.com/office/drawing/2014/main" id="{1A74FDA1-BB19-48C7-B216-8B0F35B956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808" y="-107005"/>
            <a:ext cx="1334192" cy="3209524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EA18BB99-5611-448B-A2CF-D65F5F84F31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532" t="50691" r="53599"/>
          <a:stretch>
            <a:fillRect/>
          </a:stretch>
        </p:blipFill>
        <p:spPr>
          <a:xfrm>
            <a:off x="9525000" y="4358965"/>
            <a:ext cx="2430945" cy="31064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6AD0C8-2982-40D5-950C-0E0792A614F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1" t="12470" r="60394" b="37302"/>
          <a:stretch/>
        </p:blipFill>
        <p:spPr>
          <a:xfrm>
            <a:off x="525617" y="1587223"/>
            <a:ext cx="1594655" cy="16764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6B8ACF1-4ED7-4E5D-B656-36E0AD4DD9B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1" t="12470" r="60394" b="37302"/>
          <a:stretch/>
        </p:blipFill>
        <p:spPr>
          <a:xfrm>
            <a:off x="508273" y="3429000"/>
            <a:ext cx="1594655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9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D2CA391-5F84-4A04-A685-5F1200DB3E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34402" y="830685"/>
            <a:ext cx="1745671" cy="664797"/>
          </a:xfrm>
        </p:spPr>
        <p:txBody>
          <a:bodyPr/>
          <a:lstStyle/>
          <a:p>
            <a:r>
              <a:rPr lang="en-US" altLang="zh-CN" sz="4800">
                <a:solidFill>
                  <a:srgbClr val="FF6031"/>
                </a:solidFill>
                <a:latin typeface="#9Slide06 SVNBlow Brush" pitchFamily="2" charset="0"/>
              </a:rPr>
              <a:t>DẶN DÒ</a:t>
            </a:r>
            <a:endParaRPr lang="zh-CN" altLang="en-US" sz="4800" dirty="0">
              <a:solidFill>
                <a:srgbClr val="FF6031"/>
              </a:solidFill>
              <a:latin typeface="#9Slide06 SVNBlow Brush" pitchFamily="2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164490DC-9098-402D-A333-65CED54637B9}"/>
              </a:ext>
            </a:extLst>
          </p:cNvPr>
          <p:cNvGrpSpPr/>
          <p:nvPr/>
        </p:nvGrpSpPr>
        <p:grpSpPr>
          <a:xfrm>
            <a:off x="1066800" y="1676400"/>
            <a:ext cx="717334" cy="1344354"/>
            <a:chOff x="2190839" y="2076381"/>
            <a:chExt cx="571500" cy="105727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EB17272-7614-420F-9390-4B25FCA43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74E6B945-0B37-4283-A7B5-801FC601E647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1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6BAB6E43-4BF5-4A90-A051-2DE616529B90}"/>
              </a:ext>
            </a:extLst>
          </p:cNvPr>
          <p:cNvSpPr txBox="1"/>
          <p:nvPr/>
        </p:nvSpPr>
        <p:spPr>
          <a:xfrm>
            <a:off x="2156666" y="2060861"/>
            <a:ext cx="8968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>
                <a:solidFill>
                  <a:schemeClr val="tx2"/>
                </a:solidFill>
                <a:latin typeface="#9Slide05 Fourth Medium" panose="00000600000000000000" pitchFamily="2" charset="0"/>
                <a:ea typeface="字魂47号-三分行楷"/>
              </a:rPr>
              <a:t>Ôn lại các phép chia số đo thời gian.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F0613F4-4789-44CC-9CFD-A5917C1F5B82}"/>
              </a:ext>
            </a:extLst>
          </p:cNvPr>
          <p:cNvGrpSpPr/>
          <p:nvPr/>
        </p:nvGrpSpPr>
        <p:grpSpPr>
          <a:xfrm>
            <a:off x="1055172" y="3299618"/>
            <a:ext cx="728962" cy="1348582"/>
            <a:chOff x="2190839" y="2076381"/>
            <a:chExt cx="571500" cy="1057275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6D4C358-5DE6-46F5-B70C-1DC5EC92D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839" y="2076381"/>
              <a:ext cx="571500" cy="1057275"/>
            </a:xfrm>
            <a:prstGeom prst="rect">
              <a:avLst/>
            </a:prstGeom>
          </p:spPr>
        </p:pic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4A72E58C-7A9C-4960-A31D-1C8C6303C384}"/>
                </a:ext>
              </a:extLst>
            </p:cNvPr>
            <p:cNvSpPr/>
            <p:nvPr/>
          </p:nvSpPr>
          <p:spPr>
            <a:xfrm>
              <a:off x="2190839" y="2562156"/>
              <a:ext cx="571500" cy="5715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字魂47号-三分行楷"/>
                  <a:cs typeface="+mn-cs"/>
                </a:rPr>
                <a:t>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字魂47号-三分行楷"/>
                <a:cs typeface="+mn-cs"/>
              </a:endParaRPr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DD9D88E2-526F-4394-934A-EC58067611E5}"/>
              </a:ext>
            </a:extLst>
          </p:cNvPr>
          <p:cNvSpPr txBox="1"/>
          <p:nvPr/>
        </p:nvSpPr>
        <p:spPr>
          <a:xfrm>
            <a:off x="2156666" y="3625993"/>
            <a:ext cx="8948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Xem</a:t>
            </a:r>
            <a:r>
              <a:rPr kumimoji="0" lang="en-US" altLang="zh-CN" sz="4400" b="0" i="0" u="none" strike="noStrike" kern="1200" cap="none" spc="0" normalizeH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#9Slide05 Fourth Medium" panose="00000600000000000000" pitchFamily="2" charset="0"/>
                <a:ea typeface="字魂47号-三分行楷"/>
                <a:cs typeface="+mn-cs"/>
              </a:rPr>
              <a:t> bài tiếp theo: Luyện tập, trang 137.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#9Slide05 Fourth Medium" panose="00000600000000000000" pitchFamily="2" charset="0"/>
              <a:ea typeface="字魂47号-三分行楷"/>
              <a:cs typeface="+mn-cs"/>
            </a:endParaRPr>
          </a:p>
        </p:txBody>
      </p:sp>
      <p:pic>
        <p:nvPicPr>
          <p:cNvPr id="24" name="图片 34">
            <a:extLst>
              <a:ext uri="{FF2B5EF4-FFF2-40B4-BE49-F238E27FC236}">
                <a16:creationId xmlns:a16="http://schemas.microsoft.com/office/drawing/2014/main" id="{1A74FDA1-BB19-48C7-B216-8B0F35B95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808" y="-107005"/>
            <a:ext cx="1334192" cy="3209524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131D33EA-46B4-4FBE-8249-56AC80831D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532" t="50691" r="53599"/>
          <a:stretch>
            <a:fillRect/>
          </a:stretch>
        </p:blipFill>
        <p:spPr>
          <a:xfrm>
            <a:off x="4648200" y="4114800"/>
            <a:ext cx="2430945" cy="310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5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96F714A2-4D0D-4832-9303-EF2C576960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1676400" y="3200400"/>
            <a:ext cx="4074196" cy="325935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F95148-F0A4-4562-BFD5-07E78A1AE924}"/>
              </a:ext>
            </a:extLst>
          </p:cNvPr>
          <p:cNvSpPr/>
          <p:nvPr/>
        </p:nvSpPr>
        <p:spPr>
          <a:xfrm>
            <a:off x="3505200" y="167640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62F17-CD5A-4543-A34D-71798709B466}"/>
              </a:ext>
            </a:extLst>
          </p:cNvPr>
          <p:cNvSpPr txBox="1"/>
          <p:nvPr/>
        </p:nvSpPr>
        <p:spPr>
          <a:xfrm>
            <a:off x="1676400" y="1477020"/>
            <a:ext cx="8610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  <a:latin typeface="#9Slide05 Fourth Medium" panose="00000600000000000000" pitchFamily="2" charset="0"/>
              </a:rPr>
              <a:t>Lớp học của Thỏ Bunny còn khá đơn điệu, hãy giúp bạn ấy trang trí thêm cây xanh để không gian tươi mát  hơn nhé!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19427DC-6E2A-4C91-BA18-86A79BF2FE2B}"/>
              </a:ext>
            </a:extLst>
          </p:cNvPr>
          <p:cNvGrpSpPr/>
          <p:nvPr/>
        </p:nvGrpSpPr>
        <p:grpSpPr>
          <a:xfrm>
            <a:off x="2743200" y="152400"/>
            <a:ext cx="6477000" cy="1691038"/>
            <a:chOff x="990600" y="61562"/>
            <a:chExt cx="9372600" cy="2732051"/>
          </a:xfrm>
        </p:grpSpPr>
        <p:pic>
          <p:nvPicPr>
            <p:cNvPr id="4" name="图片 18">
              <a:extLst>
                <a:ext uri="{FF2B5EF4-FFF2-40B4-BE49-F238E27FC236}">
                  <a16:creationId xmlns:a16="http://schemas.microsoft.com/office/drawing/2014/main" id="{4C4E0D8E-0A2D-43DC-B5A4-D3A1DE8A7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" y="304800"/>
              <a:ext cx="9144000" cy="2488813"/>
            </a:xfrm>
            <a:prstGeom prst="rect">
              <a:avLst/>
            </a:prstGeom>
          </p:spPr>
        </p:pic>
        <p:pic>
          <p:nvPicPr>
            <p:cNvPr id="5" name="图片 1">
              <a:extLst>
                <a:ext uri="{FF2B5EF4-FFF2-40B4-BE49-F238E27FC236}">
                  <a16:creationId xmlns:a16="http://schemas.microsoft.com/office/drawing/2014/main" id="{1E86BD9B-037C-4F0F-BF50-B9ED4852A8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55" r="39953" b="88949"/>
            <a:stretch>
              <a:fillRect/>
            </a:stretch>
          </p:blipFill>
          <p:spPr>
            <a:xfrm>
              <a:off x="990600" y="61562"/>
              <a:ext cx="1828800" cy="844484"/>
            </a:xfrm>
            <a:prstGeom prst="rect">
              <a:avLst/>
            </a:prstGeom>
          </p:spPr>
        </p:pic>
      </p:grpSp>
      <p:sp>
        <p:nvSpPr>
          <p:cNvPr id="7" name="文本框 19">
            <a:extLst>
              <a:ext uri="{FF2B5EF4-FFF2-40B4-BE49-F238E27FC236}">
                <a16:creationId xmlns:a16="http://schemas.microsoft.com/office/drawing/2014/main" id="{4DE9CBA4-72F0-4239-A8C9-5F5D93F86EFD}"/>
              </a:ext>
            </a:extLst>
          </p:cNvPr>
          <p:cNvSpPr txBox="1"/>
          <p:nvPr/>
        </p:nvSpPr>
        <p:spPr>
          <a:xfrm>
            <a:off x="3581400" y="657697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zh-CN" sz="4800" b="1">
                <a:solidFill>
                  <a:srgbClr val="FF6031"/>
                </a:solidFill>
                <a:latin typeface="+mj-lt"/>
              </a:rPr>
              <a:t>3 giờ 12 phút x 3 = ?</a:t>
            </a:r>
            <a:endParaRPr lang="en-US" altLang="zh-CN" sz="4800" b="1" dirty="0">
              <a:solidFill>
                <a:srgbClr val="FF6031"/>
              </a:solidFill>
              <a:latin typeface="+mj-lt"/>
            </a:endParaRPr>
          </a:p>
        </p:txBody>
      </p:sp>
      <p:sp>
        <p:nvSpPr>
          <p:cNvPr id="8" name="矩形: 圆角 10">
            <a:extLst>
              <a:ext uri="{FF2B5EF4-FFF2-40B4-BE49-F238E27FC236}">
                <a16:creationId xmlns:a16="http://schemas.microsoft.com/office/drawing/2014/main" id="{90F64389-651C-4F5C-81B8-002EAD78757C}"/>
              </a:ext>
            </a:extLst>
          </p:cNvPr>
          <p:cNvSpPr/>
          <p:nvPr/>
        </p:nvSpPr>
        <p:spPr>
          <a:xfrm>
            <a:off x="888379" y="2438400"/>
            <a:ext cx="2940205" cy="105678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6 giờ 15 phút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10" name="矩形: 圆角 10">
            <a:extLst>
              <a:ext uri="{FF2B5EF4-FFF2-40B4-BE49-F238E27FC236}">
                <a16:creationId xmlns:a16="http://schemas.microsoft.com/office/drawing/2014/main" id="{FBF4C93F-4BE5-4EDD-8A4D-6C66EDD88FD4}"/>
              </a:ext>
            </a:extLst>
          </p:cNvPr>
          <p:cNvSpPr/>
          <p:nvPr/>
        </p:nvSpPr>
        <p:spPr>
          <a:xfrm>
            <a:off x="8032595" y="2438400"/>
            <a:ext cx="2940205" cy="105678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9 giờ 23 phút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3D0A3FA8-C486-47CC-8A73-8F3AAD38B2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979256" y="3495185"/>
            <a:ext cx="2162863" cy="3812740"/>
          </a:xfrm>
          <a:prstGeom prst="rect">
            <a:avLst/>
          </a:prstGeom>
        </p:spPr>
      </p:pic>
      <p:pic>
        <p:nvPicPr>
          <p:cNvPr id="13" name="win lấy huy hieu sao">
            <a:hlinkClick r:id="" action="ppaction://media"/>
            <a:extLst>
              <a:ext uri="{FF2B5EF4-FFF2-40B4-BE49-F238E27FC236}">
                <a16:creationId xmlns:a16="http://schemas.microsoft.com/office/drawing/2014/main" id="{2C80A545-2E0B-4372-81E2-757EFEED2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286000" y="3347792"/>
            <a:ext cx="487363" cy="487363"/>
          </a:xfrm>
          <a:prstGeom prst="rect">
            <a:avLst/>
          </a:prstGeom>
        </p:spPr>
      </p:pic>
      <p:sp>
        <p:nvSpPr>
          <p:cNvPr id="9" name="矩形: 圆角 10">
            <a:extLst>
              <a:ext uri="{FF2B5EF4-FFF2-40B4-BE49-F238E27FC236}">
                <a16:creationId xmlns:a16="http://schemas.microsoft.com/office/drawing/2014/main" id="{4AA0B747-2154-49F6-839E-90B5836AEDBC}"/>
              </a:ext>
            </a:extLst>
          </p:cNvPr>
          <p:cNvSpPr/>
          <p:nvPr/>
        </p:nvSpPr>
        <p:spPr>
          <a:xfrm>
            <a:off x="4460487" y="2438400"/>
            <a:ext cx="2940205" cy="105678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9 giờ 36 phút</a:t>
            </a:r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912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4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/>
      <p:bldP spid="8" grpId="0" animBg="1"/>
      <p:bldP spid="8" grpId="1" animBg="1"/>
      <p:bldP spid="10" grpId="0" animBg="1"/>
      <p:bldP spid="10" grpId="1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19427DC-6E2A-4C91-BA18-86A79BF2FE2B}"/>
              </a:ext>
            </a:extLst>
          </p:cNvPr>
          <p:cNvGrpSpPr/>
          <p:nvPr/>
        </p:nvGrpSpPr>
        <p:grpSpPr>
          <a:xfrm>
            <a:off x="2438400" y="198062"/>
            <a:ext cx="7391400" cy="2240338"/>
            <a:chOff x="847496" y="-184838"/>
            <a:chExt cx="9515704" cy="2978451"/>
          </a:xfrm>
        </p:grpSpPr>
        <p:pic>
          <p:nvPicPr>
            <p:cNvPr id="4" name="图片 18">
              <a:extLst>
                <a:ext uri="{FF2B5EF4-FFF2-40B4-BE49-F238E27FC236}">
                  <a16:creationId xmlns:a16="http://schemas.microsoft.com/office/drawing/2014/main" id="{4C4E0D8E-0A2D-43DC-B5A4-D3A1DE8A7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" y="304800"/>
              <a:ext cx="9144000" cy="2488813"/>
            </a:xfrm>
            <a:prstGeom prst="rect">
              <a:avLst/>
            </a:prstGeom>
          </p:spPr>
        </p:pic>
        <p:pic>
          <p:nvPicPr>
            <p:cNvPr id="5" name="图片 1">
              <a:extLst>
                <a:ext uri="{FF2B5EF4-FFF2-40B4-BE49-F238E27FC236}">
                  <a16:creationId xmlns:a16="http://schemas.microsoft.com/office/drawing/2014/main" id="{1E86BD9B-037C-4F0F-BF50-B9ED4852A8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55" r="39953" b="88949"/>
            <a:stretch>
              <a:fillRect/>
            </a:stretch>
          </p:blipFill>
          <p:spPr>
            <a:xfrm>
              <a:off x="847496" y="-184838"/>
              <a:ext cx="2580884" cy="1191772"/>
            </a:xfrm>
            <a:prstGeom prst="rect">
              <a:avLst/>
            </a:prstGeom>
          </p:spPr>
        </p:pic>
      </p:grpSp>
      <p:sp>
        <p:nvSpPr>
          <p:cNvPr id="7" name="文本框 19">
            <a:extLst>
              <a:ext uri="{FF2B5EF4-FFF2-40B4-BE49-F238E27FC236}">
                <a16:creationId xmlns:a16="http://schemas.microsoft.com/office/drawing/2014/main" id="{4DE9CBA4-72F0-4239-A8C9-5F5D93F86EFD}"/>
              </a:ext>
            </a:extLst>
          </p:cNvPr>
          <p:cNvSpPr txBox="1"/>
          <p:nvPr/>
        </p:nvSpPr>
        <p:spPr>
          <a:xfrm>
            <a:off x="3423701" y="685913"/>
            <a:ext cx="5937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4800" b="1">
                <a:solidFill>
                  <a:srgbClr val="FF6031"/>
                </a:solidFill>
                <a:latin typeface="+mj-lt"/>
              </a:rPr>
              <a:t>Đặt tính rồi tính: </a:t>
            </a:r>
            <a:br>
              <a:rPr lang="en-US" altLang="zh-CN" sz="4800" b="1">
                <a:solidFill>
                  <a:srgbClr val="FF6031"/>
                </a:solidFill>
                <a:latin typeface="+mj-lt"/>
              </a:rPr>
            </a:br>
            <a:r>
              <a:rPr lang="en-US" altLang="zh-CN" sz="4800" b="1">
                <a:solidFill>
                  <a:srgbClr val="FF6031"/>
                </a:solidFill>
                <a:latin typeface="+mj-lt"/>
              </a:rPr>
              <a:t>2 phút 25 giây x 5</a:t>
            </a:r>
            <a:endParaRPr lang="en-US" altLang="zh-CN" sz="4800" b="1" dirty="0">
              <a:solidFill>
                <a:srgbClr val="FF6031"/>
              </a:solidFill>
              <a:latin typeface="+mj-lt"/>
            </a:endParaRPr>
          </a:p>
        </p:txBody>
      </p:sp>
      <p:sp>
        <p:nvSpPr>
          <p:cNvPr id="8" name="矩形: 圆角 10">
            <a:extLst>
              <a:ext uri="{FF2B5EF4-FFF2-40B4-BE49-F238E27FC236}">
                <a16:creationId xmlns:a16="http://schemas.microsoft.com/office/drawing/2014/main" id="{90F64389-651C-4F5C-81B8-002EAD78757C}"/>
              </a:ext>
            </a:extLst>
          </p:cNvPr>
          <p:cNvSpPr/>
          <p:nvPr/>
        </p:nvSpPr>
        <p:spPr>
          <a:xfrm>
            <a:off x="2838090" y="2591609"/>
            <a:ext cx="5029199" cy="358047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C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pic>
        <p:nvPicPr>
          <p:cNvPr id="13" name="win lấy huy hieu sao">
            <a:hlinkClick r:id="" action="ppaction://media"/>
            <a:extLst>
              <a:ext uri="{FF2B5EF4-FFF2-40B4-BE49-F238E27FC236}">
                <a16:creationId xmlns:a16="http://schemas.microsoft.com/office/drawing/2014/main" id="{2C80A545-2E0B-4372-81E2-757EFEED2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86000" y="3347792"/>
            <a:ext cx="487363" cy="4873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8AE7AB-0AC2-4E62-B8B8-AED197A99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428" y="3370523"/>
            <a:ext cx="788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A3BB9B-D866-4EC9-B9F0-0FA534EF640A}"/>
              </a:ext>
            </a:extLst>
          </p:cNvPr>
          <p:cNvSpPr txBox="1"/>
          <p:nvPr/>
        </p:nvSpPr>
        <p:spPr>
          <a:xfrm>
            <a:off x="1512628" y="2745942"/>
            <a:ext cx="74789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2 phút 25 giây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CF7BCC-33BD-452B-A2D7-EB812F369E4F}"/>
              </a:ext>
            </a:extLst>
          </p:cNvPr>
          <p:cNvSpPr txBox="1"/>
          <p:nvPr/>
        </p:nvSpPr>
        <p:spPr>
          <a:xfrm>
            <a:off x="5177052" y="3506771"/>
            <a:ext cx="10131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5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 Light"/>
              <a:ea typeface="字魂27号-布丁体" panose="00000500000000000000" pitchFamily="2" charset="-122"/>
              <a:cs typeface="+mn-cs"/>
              <a:sym typeface="字魂27号-布丁体" panose="00000500000000000000" pitchFamily="2" charset="-122"/>
            </a:endParaRPr>
          </a:p>
        </p:txBody>
      </p:sp>
      <p:sp>
        <p:nvSpPr>
          <p:cNvPr id="16" name="Line 6">
            <a:extLst>
              <a:ext uri="{FF2B5EF4-FFF2-40B4-BE49-F238E27FC236}">
                <a16:creationId xmlns:a16="http://schemas.microsoft.com/office/drawing/2014/main" id="{29603EE4-9021-4252-ADA0-575300F6119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6890" y="4191000"/>
            <a:ext cx="2757338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D05F43-8096-4E8A-8449-7B6D4121146B}"/>
              </a:ext>
            </a:extLst>
          </p:cNvPr>
          <p:cNvSpPr txBox="1"/>
          <p:nvPr/>
        </p:nvSpPr>
        <p:spPr>
          <a:xfrm>
            <a:off x="3171103" y="4345672"/>
            <a:ext cx="3998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noProof="0">
                <a:solidFill>
                  <a:prstClr val="black">
                    <a:lumMod val="95000"/>
                    <a:lumOff val="5000"/>
                  </a:prstClr>
                </a:solidFill>
                <a:latin typeface="Calibri Ligh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10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phút </a:t>
            </a:r>
            <a:r>
              <a:rPr lang="en-US" altLang="zh-CN" sz="3600" b="1">
                <a:solidFill>
                  <a:prstClr val="black">
                    <a:lumMod val="95000"/>
                    <a:lumOff val="5000"/>
                  </a:prstClr>
                </a:solidFill>
                <a:latin typeface="Calibri Ligh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125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 giây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AC2812-4BCB-433A-A21F-43F390B0F91C}"/>
              </a:ext>
            </a:extLst>
          </p:cNvPr>
          <p:cNvSpPr txBox="1"/>
          <p:nvPr/>
        </p:nvSpPr>
        <p:spPr>
          <a:xfrm>
            <a:off x="2695978" y="5120766"/>
            <a:ext cx="3998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noProof="0">
                <a:solidFill>
                  <a:srgbClr val="FF0000"/>
                </a:solidFill>
                <a:latin typeface="Calibri Ligh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hay 12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phút </a:t>
            </a:r>
            <a:r>
              <a:rPr lang="en-US" altLang="zh-CN" sz="3600" b="1">
                <a:solidFill>
                  <a:srgbClr val="FF0000"/>
                </a:solidFill>
                <a:latin typeface="Calibri Light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5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 giây</a:t>
            </a: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8E5AE11C-C8CB-4070-98AC-1D443814F1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8370627" y="2579563"/>
            <a:ext cx="1861709" cy="334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8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24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/>
      <p:bldP spid="8" grpId="0" animBg="1"/>
      <p:bldP spid="12" grpId="0"/>
      <p:bldP spid="14" grpId="0"/>
      <p:bldP spid="15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>
            <a:extLst>
              <a:ext uri="{FF2B5EF4-FFF2-40B4-BE49-F238E27FC236}">
                <a16:creationId xmlns:a16="http://schemas.microsoft.com/office/drawing/2014/main" id="{37C07043-A6B6-40C5-A4C7-4C0B01012F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9817" y="10954"/>
            <a:ext cx="1417984" cy="2499652"/>
          </a:xfrm>
          <a:prstGeom prst="rect">
            <a:avLst/>
          </a:prstGeom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FF1B43A3-ADCE-493A-A767-679809829B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49C994-BD21-4C1E-923C-5500521874D7}"/>
              </a:ext>
            </a:extLst>
          </p:cNvPr>
          <p:cNvSpPr txBox="1"/>
          <p:nvPr/>
        </p:nvSpPr>
        <p:spPr>
          <a:xfrm>
            <a:off x="1676400" y="1477020"/>
            <a:ext cx="861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#9Slide05 Fourth Medium" panose="00000600000000000000" pitchFamily="2" charset="0"/>
              </a:rPr>
              <a:t>Dường như bàn học vẫn còn trống, chúng ta hãy cùng nhau sưu tầm thêm đồ trang trí cho Bunny có động lực</a:t>
            </a:r>
            <a:br>
              <a:rPr lang="en-US" sz="4000">
                <a:solidFill>
                  <a:schemeClr val="bg1"/>
                </a:solidFill>
                <a:latin typeface="#9Slide05 Fourth Medium" panose="00000600000000000000" pitchFamily="2" charset="0"/>
              </a:rPr>
            </a:br>
            <a:r>
              <a:rPr lang="en-US" sz="4000">
                <a:solidFill>
                  <a:schemeClr val="bg1"/>
                </a:solidFill>
                <a:latin typeface="#9Slide05 Fourth Medium" panose="00000600000000000000" pitchFamily="2" charset="0"/>
              </a:rPr>
              <a:t> học tập nha!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655FE9-48A8-4B54-BD33-C302C724BF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3" r="14973"/>
          <a:stretch/>
        </p:blipFill>
        <p:spPr>
          <a:xfrm>
            <a:off x="7772400" y="3276600"/>
            <a:ext cx="3832535" cy="3077310"/>
          </a:xfrm>
          <a:prstGeom prst="rect">
            <a:avLst/>
          </a:prstGeom>
        </p:spPr>
      </p:pic>
      <p:pic>
        <p:nvPicPr>
          <p:cNvPr id="1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F3C2783-6499-4AFF-AF8F-063D9BAD0D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438400" y="2941637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34"/>
          <p:cNvSpPr>
            <a:spLocks noEditPoints="1"/>
          </p:cNvSpPr>
          <p:nvPr/>
        </p:nvSpPr>
        <p:spPr bwMode="auto">
          <a:xfrm flipH="1">
            <a:off x="10945354" y="4277836"/>
            <a:ext cx="585223" cy="379444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AE7F4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任意多边形 1"/>
          <p:cNvSpPr/>
          <p:nvPr/>
        </p:nvSpPr>
        <p:spPr>
          <a:xfrm>
            <a:off x="11579331" y="4533474"/>
            <a:ext cx="466974" cy="800526"/>
          </a:xfrm>
          <a:custGeom>
            <a:avLst/>
            <a:gdLst>
              <a:gd name="connsiteX0" fmla="*/ 0 w 786063"/>
              <a:gd name="connsiteY0" fmla="*/ 0 h 1347536"/>
              <a:gd name="connsiteX1" fmla="*/ 513347 w 786063"/>
              <a:gd name="connsiteY1" fmla="*/ 401052 h 1347536"/>
              <a:gd name="connsiteX2" fmla="*/ 336884 w 786063"/>
              <a:gd name="connsiteY2" fmla="*/ 1155031 h 1347536"/>
              <a:gd name="connsiteX3" fmla="*/ 786063 w 786063"/>
              <a:gd name="connsiteY3" fmla="*/ 1347536 h 1347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6063" h="1347536">
                <a:moveTo>
                  <a:pt x="0" y="0"/>
                </a:moveTo>
                <a:cubicBezTo>
                  <a:pt x="228600" y="104273"/>
                  <a:pt x="457200" y="208547"/>
                  <a:pt x="513347" y="401052"/>
                </a:cubicBezTo>
                <a:cubicBezTo>
                  <a:pt x="569494" y="593557"/>
                  <a:pt x="291431" y="997284"/>
                  <a:pt x="336884" y="1155031"/>
                </a:cubicBezTo>
                <a:cubicBezTo>
                  <a:pt x="382337" y="1312778"/>
                  <a:pt x="584200" y="1330157"/>
                  <a:pt x="786063" y="1347536"/>
                </a:cubicBezTo>
              </a:path>
            </a:pathLst>
          </a:custGeom>
          <a:noFill/>
          <a:ln w="25400" cap="rnd">
            <a:solidFill>
              <a:srgbClr val="AE7F4F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7" name="组合 36"/>
          <p:cNvGrpSpPr/>
          <p:nvPr/>
        </p:nvGrpSpPr>
        <p:grpSpPr>
          <a:xfrm rot="20700764">
            <a:off x="395433" y="313751"/>
            <a:ext cx="1091662" cy="1203274"/>
            <a:chOff x="4427538" y="954088"/>
            <a:chExt cx="3333750" cy="3729038"/>
          </a:xfrm>
        </p:grpSpPr>
        <p:sp>
          <p:nvSpPr>
            <p:cNvPr id="38" name="Freeform 5"/>
            <p:cNvSpPr/>
            <p:nvPr/>
          </p:nvSpPr>
          <p:spPr bwMode="auto">
            <a:xfrm>
              <a:off x="5026026" y="1547813"/>
              <a:ext cx="2144713" cy="2363788"/>
            </a:xfrm>
            <a:custGeom>
              <a:avLst/>
              <a:gdLst>
                <a:gd name="T0" fmla="*/ 518 w 570"/>
                <a:gd name="T1" fmla="*/ 231 h 629"/>
                <a:gd name="T2" fmla="*/ 454 w 570"/>
                <a:gd name="T3" fmla="*/ 271 h 629"/>
                <a:gd name="T4" fmla="*/ 496 w 570"/>
                <a:gd name="T5" fmla="*/ 135 h 629"/>
                <a:gd name="T6" fmla="*/ 393 w 570"/>
                <a:gd name="T7" fmla="*/ 205 h 629"/>
                <a:gd name="T8" fmla="*/ 326 w 570"/>
                <a:gd name="T9" fmla="*/ 264 h 629"/>
                <a:gd name="T10" fmla="*/ 474 w 570"/>
                <a:gd name="T11" fmla="*/ 89 h 629"/>
                <a:gd name="T12" fmla="*/ 385 w 570"/>
                <a:gd name="T13" fmla="*/ 100 h 629"/>
                <a:gd name="T14" fmla="*/ 322 w 570"/>
                <a:gd name="T15" fmla="*/ 156 h 629"/>
                <a:gd name="T16" fmla="*/ 401 w 570"/>
                <a:gd name="T17" fmla="*/ 66 h 629"/>
                <a:gd name="T18" fmla="*/ 279 w 570"/>
                <a:gd name="T19" fmla="*/ 80 h 629"/>
                <a:gd name="T20" fmla="*/ 223 w 570"/>
                <a:gd name="T21" fmla="*/ 103 h 629"/>
                <a:gd name="T22" fmla="*/ 280 w 570"/>
                <a:gd name="T23" fmla="*/ 61 h 629"/>
                <a:gd name="T24" fmla="*/ 212 w 570"/>
                <a:gd name="T25" fmla="*/ 33 h 629"/>
                <a:gd name="T26" fmla="*/ 78 w 570"/>
                <a:gd name="T27" fmla="*/ 109 h 629"/>
                <a:gd name="T28" fmla="*/ 29 w 570"/>
                <a:gd name="T29" fmla="*/ 198 h 629"/>
                <a:gd name="T30" fmla="*/ 35 w 570"/>
                <a:gd name="T31" fmla="*/ 232 h 629"/>
                <a:gd name="T32" fmla="*/ 42 w 570"/>
                <a:gd name="T33" fmla="*/ 311 h 629"/>
                <a:gd name="T34" fmla="*/ 20 w 570"/>
                <a:gd name="T35" fmla="*/ 366 h 629"/>
                <a:gd name="T36" fmla="*/ 73 w 570"/>
                <a:gd name="T37" fmla="*/ 388 h 629"/>
                <a:gd name="T38" fmla="*/ 178 w 570"/>
                <a:gd name="T39" fmla="*/ 311 h 629"/>
                <a:gd name="T40" fmla="*/ 102 w 570"/>
                <a:gd name="T41" fmla="*/ 390 h 629"/>
                <a:gd name="T42" fmla="*/ 92 w 570"/>
                <a:gd name="T43" fmla="*/ 469 h 629"/>
                <a:gd name="T44" fmla="*/ 196 w 570"/>
                <a:gd name="T45" fmla="*/ 407 h 629"/>
                <a:gd name="T46" fmla="*/ 265 w 570"/>
                <a:gd name="T47" fmla="*/ 373 h 629"/>
                <a:gd name="T48" fmla="*/ 196 w 570"/>
                <a:gd name="T49" fmla="*/ 450 h 629"/>
                <a:gd name="T50" fmla="*/ 179 w 570"/>
                <a:gd name="T51" fmla="*/ 542 h 629"/>
                <a:gd name="T52" fmla="*/ 261 w 570"/>
                <a:gd name="T53" fmla="*/ 489 h 629"/>
                <a:gd name="T54" fmla="*/ 270 w 570"/>
                <a:gd name="T55" fmla="*/ 506 h 629"/>
                <a:gd name="T56" fmla="*/ 208 w 570"/>
                <a:gd name="T57" fmla="*/ 588 h 629"/>
                <a:gd name="T58" fmla="*/ 303 w 570"/>
                <a:gd name="T59" fmla="*/ 597 h 629"/>
                <a:gd name="T60" fmla="*/ 332 w 570"/>
                <a:gd name="T61" fmla="*/ 603 h 629"/>
                <a:gd name="T62" fmla="*/ 406 w 570"/>
                <a:gd name="T63" fmla="*/ 554 h 629"/>
                <a:gd name="T64" fmla="*/ 430 w 570"/>
                <a:gd name="T65" fmla="*/ 535 h 629"/>
                <a:gd name="T66" fmla="*/ 504 w 570"/>
                <a:gd name="T67" fmla="*/ 444 h 629"/>
                <a:gd name="T68" fmla="*/ 549 w 570"/>
                <a:gd name="T69" fmla="*/ 342 h 629"/>
                <a:gd name="T70" fmla="*/ 563 w 570"/>
                <a:gd name="T71" fmla="*/ 266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0" h="629">
                  <a:moveTo>
                    <a:pt x="558" y="231"/>
                  </a:moveTo>
                  <a:cubicBezTo>
                    <a:pt x="547" y="219"/>
                    <a:pt x="530" y="221"/>
                    <a:pt x="518" y="231"/>
                  </a:cubicBezTo>
                  <a:cubicBezTo>
                    <a:pt x="477" y="265"/>
                    <a:pt x="437" y="300"/>
                    <a:pt x="395" y="332"/>
                  </a:cubicBezTo>
                  <a:cubicBezTo>
                    <a:pt x="415" y="313"/>
                    <a:pt x="434" y="292"/>
                    <a:pt x="454" y="271"/>
                  </a:cubicBezTo>
                  <a:cubicBezTo>
                    <a:pt x="482" y="243"/>
                    <a:pt x="510" y="213"/>
                    <a:pt x="528" y="177"/>
                  </a:cubicBezTo>
                  <a:cubicBezTo>
                    <a:pt x="539" y="156"/>
                    <a:pt x="521" y="127"/>
                    <a:pt x="496" y="135"/>
                  </a:cubicBezTo>
                  <a:cubicBezTo>
                    <a:pt x="475" y="142"/>
                    <a:pt x="458" y="154"/>
                    <a:pt x="441" y="168"/>
                  </a:cubicBezTo>
                  <a:cubicBezTo>
                    <a:pt x="425" y="180"/>
                    <a:pt x="408" y="191"/>
                    <a:pt x="393" y="205"/>
                  </a:cubicBezTo>
                  <a:cubicBezTo>
                    <a:pt x="377" y="218"/>
                    <a:pt x="364" y="234"/>
                    <a:pt x="349" y="247"/>
                  </a:cubicBezTo>
                  <a:cubicBezTo>
                    <a:pt x="342" y="253"/>
                    <a:pt x="334" y="259"/>
                    <a:pt x="326" y="264"/>
                  </a:cubicBezTo>
                  <a:cubicBezTo>
                    <a:pt x="353" y="239"/>
                    <a:pt x="378" y="210"/>
                    <a:pt x="407" y="186"/>
                  </a:cubicBezTo>
                  <a:cubicBezTo>
                    <a:pt x="437" y="160"/>
                    <a:pt x="471" y="131"/>
                    <a:pt x="474" y="89"/>
                  </a:cubicBezTo>
                  <a:cubicBezTo>
                    <a:pt x="475" y="66"/>
                    <a:pt x="448" y="54"/>
                    <a:pt x="430" y="64"/>
                  </a:cubicBezTo>
                  <a:cubicBezTo>
                    <a:pt x="413" y="73"/>
                    <a:pt x="399" y="87"/>
                    <a:pt x="385" y="100"/>
                  </a:cubicBezTo>
                  <a:cubicBezTo>
                    <a:pt x="369" y="115"/>
                    <a:pt x="353" y="130"/>
                    <a:pt x="336" y="144"/>
                  </a:cubicBezTo>
                  <a:cubicBezTo>
                    <a:pt x="331" y="148"/>
                    <a:pt x="326" y="152"/>
                    <a:pt x="322" y="156"/>
                  </a:cubicBezTo>
                  <a:cubicBezTo>
                    <a:pt x="323" y="155"/>
                    <a:pt x="323" y="154"/>
                    <a:pt x="324" y="153"/>
                  </a:cubicBezTo>
                  <a:cubicBezTo>
                    <a:pt x="351" y="125"/>
                    <a:pt x="374" y="93"/>
                    <a:pt x="401" y="66"/>
                  </a:cubicBezTo>
                  <a:cubicBezTo>
                    <a:pt x="423" y="43"/>
                    <a:pt x="393" y="1"/>
                    <a:pt x="366" y="21"/>
                  </a:cubicBezTo>
                  <a:cubicBezTo>
                    <a:pt x="337" y="41"/>
                    <a:pt x="309" y="62"/>
                    <a:pt x="279" y="80"/>
                  </a:cubicBezTo>
                  <a:cubicBezTo>
                    <a:pt x="256" y="95"/>
                    <a:pt x="232" y="107"/>
                    <a:pt x="208" y="119"/>
                  </a:cubicBezTo>
                  <a:cubicBezTo>
                    <a:pt x="213" y="113"/>
                    <a:pt x="218" y="108"/>
                    <a:pt x="223" y="103"/>
                  </a:cubicBezTo>
                  <a:cubicBezTo>
                    <a:pt x="229" y="96"/>
                    <a:pt x="236" y="88"/>
                    <a:pt x="244" y="81"/>
                  </a:cubicBezTo>
                  <a:cubicBezTo>
                    <a:pt x="256" y="75"/>
                    <a:pt x="268" y="69"/>
                    <a:pt x="280" y="61"/>
                  </a:cubicBezTo>
                  <a:cubicBezTo>
                    <a:pt x="306" y="42"/>
                    <a:pt x="291" y="0"/>
                    <a:pt x="257" y="8"/>
                  </a:cubicBezTo>
                  <a:cubicBezTo>
                    <a:pt x="240" y="12"/>
                    <a:pt x="225" y="22"/>
                    <a:pt x="212" y="33"/>
                  </a:cubicBezTo>
                  <a:cubicBezTo>
                    <a:pt x="187" y="45"/>
                    <a:pt x="161" y="54"/>
                    <a:pt x="138" y="68"/>
                  </a:cubicBezTo>
                  <a:cubicBezTo>
                    <a:pt x="116" y="79"/>
                    <a:pt x="97" y="94"/>
                    <a:pt x="78" y="109"/>
                  </a:cubicBezTo>
                  <a:cubicBezTo>
                    <a:pt x="59" y="123"/>
                    <a:pt x="47" y="142"/>
                    <a:pt x="29" y="157"/>
                  </a:cubicBezTo>
                  <a:cubicBezTo>
                    <a:pt x="17" y="167"/>
                    <a:pt x="19" y="187"/>
                    <a:pt x="29" y="198"/>
                  </a:cubicBezTo>
                  <a:cubicBezTo>
                    <a:pt x="36" y="205"/>
                    <a:pt x="45" y="207"/>
                    <a:pt x="54" y="205"/>
                  </a:cubicBezTo>
                  <a:cubicBezTo>
                    <a:pt x="48" y="215"/>
                    <a:pt x="42" y="224"/>
                    <a:pt x="35" y="232"/>
                  </a:cubicBezTo>
                  <a:cubicBezTo>
                    <a:pt x="23" y="245"/>
                    <a:pt x="11" y="258"/>
                    <a:pt x="7" y="275"/>
                  </a:cubicBezTo>
                  <a:cubicBezTo>
                    <a:pt x="0" y="298"/>
                    <a:pt x="21" y="314"/>
                    <a:pt x="42" y="311"/>
                  </a:cubicBezTo>
                  <a:cubicBezTo>
                    <a:pt x="46" y="310"/>
                    <a:pt x="49" y="309"/>
                    <a:pt x="52" y="308"/>
                  </a:cubicBezTo>
                  <a:cubicBezTo>
                    <a:pt x="39" y="326"/>
                    <a:pt x="28" y="345"/>
                    <a:pt x="20" y="366"/>
                  </a:cubicBezTo>
                  <a:cubicBezTo>
                    <a:pt x="15" y="378"/>
                    <a:pt x="23" y="392"/>
                    <a:pt x="33" y="398"/>
                  </a:cubicBezTo>
                  <a:cubicBezTo>
                    <a:pt x="47" y="407"/>
                    <a:pt x="64" y="401"/>
                    <a:pt x="73" y="388"/>
                  </a:cubicBezTo>
                  <a:cubicBezTo>
                    <a:pt x="93" y="358"/>
                    <a:pt x="122" y="337"/>
                    <a:pt x="155" y="321"/>
                  </a:cubicBezTo>
                  <a:cubicBezTo>
                    <a:pt x="162" y="317"/>
                    <a:pt x="170" y="314"/>
                    <a:pt x="178" y="311"/>
                  </a:cubicBezTo>
                  <a:cubicBezTo>
                    <a:pt x="167" y="323"/>
                    <a:pt x="157" y="337"/>
                    <a:pt x="146" y="349"/>
                  </a:cubicBezTo>
                  <a:cubicBezTo>
                    <a:pt x="134" y="364"/>
                    <a:pt x="118" y="379"/>
                    <a:pt x="102" y="390"/>
                  </a:cubicBezTo>
                  <a:cubicBezTo>
                    <a:pt x="87" y="400"/>
                    <a:pt x="68" y="410"/>
                    <a:pt x="59" y="427"/>
                  </a:cubicBezTo>
                  <a:cubicBezTo>
                    <a:pt x="48" y="450"/>
                    <a:pt x="67" y="476"/>
                    <a:pt x="92" y="469"/>
                  </a:cubicBezTo>
                  <a:cubicBezTo>
                    <a:pt x="112" y="465"/>
                    <a:pt x="127" y="451"/>
                    <a:pt x="142" y="438"/>
                  </a:cubicBezTo>
                  <a:cubicBezTo>
                    <a:pt x="158" y="426"/>
                    <a:pt x="178" y="417"/>
                    <a:pt x="196" y="407"/>
                  </a:cubicBezTo>
                  <a:cubicBezTo>
                    <a:pt x="216" y="397"/>
                    <a:pt x="237" y="388"/>
                    <a:pt x="258" y="377"/>
                  </a:cubicBezTo>
                  <a:cubicBezTo>
                    <a:pt x="260" y="376"/>
                    <a:pt x="263" y="375"/>
                    <a:pt x="265" y="373"/>
                  </a:cubicBezTo>
                  <a:cubicBezTo>
                    <a:pt x="255" y="384"/>
                    <a:pt x="245" y="394"/>
                    <a:pt x="236" y="405"/>
                  </a:cubicBezTo>
                  <a:cubicBezTo>
                    <a:pt x="223" y="421"/>
                    <a:pt x="210" y="436"/>
                    <a:pt x="196" y="450"/>
                  </a:cubicBezTo>
                  <a:cubicBezTo>
                    <a:pt x="180" y="465"/>
                    <a:pt x="164" y="477"/>
                    <a:pt x="150" y="493"/>
                  </a:cubicBezTo>
                  <a:cubicBezTo>
                    <a:pt x="131" y="516"/>
                    <a:pt x="150" y="546"/>
                    <a:pt x="179" y="542"/>
                  </a:cubicBezTo>
                  <a:cubicBezTo>
                    <a:pt x="193" y="539"/>
                    <a:pt x="204" y="525"/>
                    <a:pt x="211" y="519"/>
                  </a:cubicBezTo>
                  <a:cubicBezTo>
                    <a:pt x="227" y="508"/>
                    <a:pt x="244" y="498"/>
                    <a:pt x="261" y="489"/>
                  </a:cubicBezTo>
                  <a:cubicBezTo>
                    <a:pt x="279" y="479"/>
                    <a:pt x="298" y="468"/>
                    <a:pt x="316" y="457"/>
                  </a:cubicBezTo>
                  <a:cubicBezTo>
                    <a:pt x="300" y="473"/>
                    <a:pt x="286" y="490"/>
                    <a:pt x="270" y="506"/>
                  </a:cubicBezTo>
                  <a:cubicBezTo>
                    <a:pt x="258" y="517"/>
                    <a:pt x="247" y="531"/>
                    <a:pt x="236" y="543"/>
                  </a:cubicBezTo>
                  <a:cubicBezTo>
                    <a:pt x="225" y="557"/>
                    <a:pt x="214" y="571"/>
                    <a:pt x="208" y="588"/>
                  </a:cubicBezTo>
                  <a:cubicBezTo>
                    <a:pt x="204" y="602"/>
                    <a:pt x="214" y="620"/>
                    <a:pt x="229" y="623"/>
                  </a:cubicBezTo>
                  <a:cubicBezTo>
                    <a:pt x="256" y="629"/>
                    <a:pt x="281" y="611"/>
                    <a:pt x="303" y="597"/>
                  </a:cubicBezTo>
                  <a:cubicBezTo>
                    <a:pt x="310" y="592"/>
                    <a:pt x="317" y="588"/>
                    <a:pt x="324" y="583"/>
                  </a:cubicBezTo>
                  <a:cubicBezTo>
                    <a:pt x="324" y="590"/>
                    <a:pt x="326" y="597"/>
                    <a:pt x="332" y="603"/>
                  </a:cubicBezTo>
                  <a:cubicBezTo>
                    <a:pt x="343" y="614"/>
                    <a:pt x="363" y="615"/>
                    <a:pt x="373" y="603"/>
                  </a:cubicBezTo>
                  <a:cubicBezTo>
                    <a:pt x="386" y="588"/>
                    <a:pt x="401" y="574"/>
                    <a:pt x="406" y="554"/>
                  </a:cubicBezTo>
                  <a:cubicBezTo>
                    <a:pt x="407" y="550"/>
                    <a:pt x="407" y="547"/>
                    <a:pt x="407" y="543"/>
                  </a:cubicBezTo>
                  <a:cubicBezTo>
                    <a:pt x="415" y="544"/>
                    <a:pt x="423" y="541"/>
                    <a:pt x="430" y="535"/>
                  </a:cubicBezTo>
                  <a:cubicBezTo>
                    <a:pt x="444" y="523"/>
                    <a:pt x="457" y="511"/>
                    <a:pt x="469" y="497"/>
                  </a:cubicBezTo>
                  <a:cubicBezTo>
                    <a:pt x="483" y="481"/>
                    <a:pt x="494" y="462"/>
                    <a:pt x="504" y="444"/>
                  </a:cubicBezTo>
                  <a:cubicBezTo>
                    <a:pt x="514" y="427"/>
                    <a:pt x="523" y="413"/>
                    <a:pt x="536" y="400"/>
                  </a:cubicBezTo>
                  <a:cubicBezTo>
                    <a:pt x="553" y="383"/>
                    <a:pt x="558" y="364"/>
                    <a:pt x="549" y="342"/>
                  </a:cubicBezTo>
                  <a:cubicBezTo>
                    <a:pt x="544" y="332"/>
                    <a:pt x="527" y="325"/>
                    <a:pt x="516" y="329"/>
                  </a:cubicBezTo>
                  <a:cubicBezTo>
                    <a:pt x="533" y="309"/>
                    <a:pt x="549" y="288"/>
                    <a:pt x="563" y="266"/>
                  </a:cubicBezTo>
                  <a:cubicBezTo>
                    <a:pt x="570" y="255"/>
                    <a:pt x="567" y="240"/>
                    <a:pt x="558" y="23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Freeform 6"/>
            <p:cNvSpPr>
              <a:spLocks noEditPoints="1"/>
            </p:cNvSpPr>
            <p:nvPr/>
          </p:nvSpPr>
          <p:spPr bwMode="auto">
            <a:xfrm>
              <a:off x="5462588" y="2581276"/>
              <a:ext cx="1274763" cy="1308100"/>
            </a:xfrm>
            <a:custGeom>
              <a:avLst/>
              <a:gdLst>
                <a:gd name="T0" fmla="*/ 275 w 339"/>
                <a:gd name="T1" fmla="*/ 103 h 348"/>
                <a:gd name="T2" fmla="*/ 261 w 339"/>
                <a:gd name="T3" fmla="*/ 119 h 348"/>
                <a:gd name="T4" fmla="*/ 256 w 339"/>
                <a:gd name="T5" fmla="*/ 55 h 348"/>
                <a:gd name="T6" fmla="*/ 214 w 339"/>
                <a:gd name="T7" fmla="*/ 32 h 348"/>
                <a:gd name="T8" fmla="*/ 151 w 339"/>
                <a:gd name="T9" fmla="*/ 73 h 348"/>
                <a:gd name="T10" fmla="*/ 161 w 339"/>
                <a:gd name="T11" fmla="*/ 56 h 348"/>
                <a:gd name="T12" fmla="*/ 111 w 339"/>
                <a:gd name="T13" fmla="*/ 46 h 348"/>
                <a:gd name="T14" fmla="*/ 86 w 339"/>
                <a:gd name="T15" fmla="*/ 100 h 348"/>
                <a:gd name="T16" fmla="*/ 74 w 339"/>
                <a:gd name="T17" fmla="*/ 103 h 348"/>
                <a:gd name="T18" fmla="*/ 49 w 339"/>
                <a:gd name="T19" fmla="*/ 132 h 348"/>
                <a:gd name="T20" fmla="*/ 67 w 339"/>
                <a:gd name="T21" fmla="*/ 154 h 348"/>
                <a:gd name="T22" fmla="*/ 102 w 339"/>
                <a:gd name="T23" fmla="*/ 239 h 348"/>
                <a:gd name="T24" fmla="*/ 131 w 339"/>
                <a:gd name="T25" fmla="*/ 333 h 348"/>
                <a:gd name="T26" fmla="*/ 117 w 339"/>
                <a:gd name="T27" fmla="*/ 205 h 348"/>
                <a:gd name="T28" fmla="*/ 83 w 339"/>
                <a:gd name="T29" fmla="*/ 129 h 348"/>
                <a:gd name="T30" fmla="*/ 132 w 339"/>
                <a:gd name="T31" fmla="*/ 89 h 348"/>
                <a:gd name="T32" fmla="*/ 217 w 339"/>
                <a:gd name="T33" fmla="*/ 87 h 348"/>
                <a:gd name="T34" fmla="*/ 257 w 339"/>
                <a:gd name="T35" fmla="*/ 143 h 348"/>
                <a:gd name="T36" fmla="*/ 208 w 339"/>
                <a:gd name="T37" fmla="*/ 272 h 348"/>
                <a:gd name="T38" fmla="*/ 186 w 339"/>
                <a:gd name="T39" fmla="*/ 333 h 348"/>
                <a:gd name="T40" fmla="*/ 228 w 339"/>
                <a:gd name="T41" fmla="*/ 283 h 348"/>
                <a:gd name="T42" fmla="*/ 280 w 339"/>
                <a:gd name="T43" fmla="*/ 147 h 348"/>
                <a:gd name="T44" fmla="*/ 323 w 339"/>
                <a:gd name="T45" fmla="*/ 92 h 348"/>
                <a:gd name="T46" fmla="*/ 40 w 339"/>
                <a:gd name="T47" fmla="*/ 99 h 348"/>
                <a:gd name="T48" fmla="*/ 43 w 339"/>
                <a:gd name="T49" fmla="*/ 103 h 348"/>
                <a:gd name="T50" fmla="*/ 142 w 339"/>
                <a:gd name="T51" fmla="*/ 37 h 348"/>
                <a:gd name="T52" fmla="*/ 141 w 339"/>
                <a:gd name="T53" fmla="*/ 44 h 348"/>
                <a:gd name="T54" fmla="*/ 142 w 339"/>
                <a:gd name="T55" fmla="*/ 37 h 348"/>
                <a:gd name="T56" fmla="*/ 235 w 339"/>
                <a:gd name="T57" fmla="*/ 43 h 348"/>
                <a:gd name="T58" fmla="*/ 234 w 339"/>
                <a:gd name="T59" fmla="*/ 46 h 348"/>
                <a:gd name="T60" fmla="*/ 300 w 339"/>
                <a:gd name="T61" fmla="*/ 115 h 348"/>
                <a:gd name="T62" fmla="*/ 296 w 339"/>
                <a:gd name="T63" fmla="*/ 112 h 348"/>
                <a:gd name="T64" fmla="*/ 304 w 339"/>
                <a:gd name="T65" fmla="*/ 10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9" h="348">
                  <a:moveTo>
                    <a:pt x="323" y="92"/>
                  </a:moveTo>
                  <a:cubicBezTo>
                    <a:pt x="308" y="65"/>
                    <a:pt x="286" y="83"/>
                    <a:pt x="275" y="103"/>
                  </a:cubicBezTo>
                  <a:cubicBezTo>
                    <a:pt x="272" y="109"/>
                    <a:pt x="269" y="115"/>
                    <a:pt x="266" y="121"/>
                  </a:cubicBezTo>
                  <a:cubicBezTo>
                    <a:pt x="264" y="121"/>
                    <a:pt x="263" y="120"/>
                    <a:pt x="261" y="119"/>
                  </a:cubicBezTo>
                  <a:cubicBezTo>
                    <a:pt x="249" y="111"/>
                    <a:pt x="242" y="94"/>
                    <a:pt x="238" y="76"/>
                  </a:cubicBezTo>
                  <a:cubicBezTo>
                    <a:pt x="246" y="71"/>
                    <a:pt x="253" y="65"/>
                    <a:pt x="256" y="55"/>
                  </a:cubicBezTo>
                  <a:cubicBezTo>
                    <a:pt x="259" y="45"/>
                    <a:pt x="260" y="25"/>
                    <a:pt x="248" y="20"/>
                  </a:cubicBezTo>
                  <a:cubicBezTo>
                    <a:pt x="236" y="15"/>
                    <a:pt x="220" y="19"/>
                    <a:pt x="214" y="32"/>
                  </a:cubicBezTo>
                  <a:cubicBezTo>
                    <a:pt x="210" y="41"/>
                    <a:pt x="210" y="52"/>
                    <a:pt x="211" y="64"/>
                  </a:cubicBezTo>
                  <a:cubicBezTo>
                    <a:pt x="193" y="73"/>
                    <a:pt x="171" y="78"/>
                    <a:pt x="151" y="73"/>
                  </a:cubicBezTo>
                  <a:cubicBezTo>
                    <a:pt x="151" y="73"/>
                    <a:pt x="150" y="73"/>
                    <a:pt x="149" y="72"/>
                  </a:cubicBezTo>
                  <a:cubicBezTo>
                    <a:pt x="154" y="67"/>
                    <a:pt x="158" y="62"/>
                    <a:pt x="161" y="56"/>
                  </a:cubicBezTo>
                  <a:cubicBezTo>
                    <a:pt x="167" y="46"/>
                    <a:pt x="169" y="27"/>
                    <a:pt x="160" y="18"/>
                  </a:cubicBezTo>
                  <a:cubicBezTo>
                    <a:pt x="141" y="0"/>
                    <a:pt x="114" y="25"/>
                    <a:pt x="111" y="46"/>
                  </a:cubicBezTo>
                  <a:cubicBezTo>
                    <a:pt x="110" y="55"/>
                    <a:pt x="113" y="64"/>
                    <a:pt x="117" y="72"/>
                  </a:cubicBezTo>
                  <a:cubicBezTo>
                    <a:pt x="107" y="82"/>
                    <a:pt x="97" y="92"/>
                    <a:pt x="86" y="100"/>
                  </a:cubicBezTo>
                  <a:cubicBezTo>
                    <a:pt x="82" y="103"/>
                    <a:pt x="79" y="105"/>
                    <a:pt x="75" y="106"/>
                  </a:cubicBezTo>
                  <a:cubicBezTo>
                    <a:pt x="75" y="105"/>
                    <a:pt x="75" y="104"/>
                    <a:pt x="74" y="103"/>
                  </a:cubicBezTo>
                  <a:cubicBezTo>
                    <a:pt x="64" y="84"/>
                    <a:pt x="32" y="62"/>
                    <a:pt x="14" y="86"/>
                  </a:cubicBezTo>
                  <a:cubicBezTo>
                    <a:pt x="0" y="105"/>
                    <a:pt x="36" y="127"/>
                    <a:pt x="49" y="132"/>
                  </a:cubicBezTo>
                  <a:cubicBezTo>
                    <a:pt x="53" y="133"/>
                    <a:pt x="57" y="134"/>
                    <a:pt x="61" y="134"/>
                  </a:cubicBezTo>
                  <a:cubicBezTo>
                    <a:pt x="63" y="141"/>
                    <a:pt x="65" y="148"/>
                    <a:pt x="67" y="154"/>
                  </a:cubicBezTo>
                  <a:cubicBezTo>
                    <a:pt x="71" y="168"/>
                    <a:pt x="79" y="180"/>
                    <a:pt x="86" y="193"/>
                  </a:cubicBezTo>
                  <a:cubicBezTo>
                    <a:pt x="94" y="207"/>
                    <a:pt x="98" y="223"/>
                    <a:pt x="102" y="239"/>
                  </a:cubicBezTo>
                  <a:cubicBezTo>
                    <a:pt x="106" y="253"/>
                    <a:pt x="112" y="267"/>
                    <a:pt x="117" y="281"/>
                  </a:cubicBezTo>
                  <a:cubicBezTo>
                    <a:pt x="123" y="298"/>
                    <a:pt x="126" y="316"/>
                    <a:pt x="131" y="333"/>
                  </a:cubicBezTo>
                  <a:cubicBezTo>
                    <a:pt x="135" y="347"/>
                    <a:pt x="157" y="341"/>
                    <a:pt x="153" y="326"/>
                  </a:cubicBezTo>
                  <a:cubicBezTo>
                    <a:pt x="141" y="286"/>
                    <a:pt x="129" y="246"/>
                    <a:pt x="117" y="205"/>
                  </a:cubicBezTo>
                  <a:cubicBezTo>
                    <a:pt x="110" y="186"/>
                    <a:pt x="98" y="171"/>
                    <a:pt x="91" y="153"/>
                  </a:cubicBezTo>
                  <a:cubicBezTo>
                    <a:pt x="88" y="145"/>
                    <a:pt x="86" y="137"/>
                    <a:pt x="83" y="129"/>
                  </a:cubicBezTo>
                  <a:cubicBezTo>
                    <a:pt x="101" y="120"/>
                    <a:pt x="118" y="103"/>
                    <a:pt x="130" y="91"/>
                  </a:cubicBezTo>
                  <a:cubicBezTo>
                    <a:pt x="131" y="90"/>
                    <a:pt x="132" y="90"/>
                    <a:pt x="132" y="89"/>
                  </a:cubicBezTo>
                  <a:cubicBezTo>
                    <a:pt x="145" y="97"/>
                    <a:pt x="160" y="98"/>
                    <a:pt x="175" y="97"/>
                  </a:cubicBezTo>
                  <a:cubicBezTo>
                    <a:pt x="190" y="97"/>
                    <a:pt x="204" y="92"/>
                    <a:pt x="217" y="87"/>
                  </a:cubicBezTo>
                  <a:cubicBezTo>
                    <a:pt x="220" y="95"/>
                    <a:pt x="223" y="102"/>
                    <a:pt x="225" y="108"/>
                  </a:cubicBezTo>
                  <a:cubicBezTo>
                    <a:pt x="232" y="123"/>
                    <a:pt x="243" y="136"/>
                    <a:pt x="257" y="143"/>
                  </a:cubicBezTo>
                  <a:cubicBezTo>
                    <a:pt x="248" y="165"/>
                    <a:pt x="241" y="187"/>
                    <a:pt x="232" y="209"/>
                  </a:cubicBezTo>
                  <a:cubicBezTo>
                    <a:pt x="225" y="230"/>
                    <a:pt x="216" y="251"/>
                    <a:pt x="208" y="272"/>
                  </a:cubicBezTo>
                  <a:cubicBezTo>
                    <a:pt x="200" y="289"/>
                    <a:pt x="191" y="305"/>
                    <a:pt x="187" y="323"/>
                  </a:cubicBezTo>
                  <a:cubicBezTo>
                    <a:pt x="186" y="326"/>
                    <a:pt x="186" y="330"/>
                    <a:pt x="186" y="333"/>
                  </a:cubicBezTo>
                  <a:cubicBezTo>
                    <a:pt x="185" y="348"/>
                    <a:pt x="208" y="348"/>
                    <a:pt x="209" y="333"/>
                  </a:cubicBezTo>
                  <a:cubicBezTo>
                    <a:pt x="210" y="316"/>
                    <a:pt x="220" y="299"/>
                    <a:pt x="228" y="283"/>
                  </a:cubicBezTo>
                  <a:cubicBezTo>
                    <a:pt x="237" y="263"/>
                    <a:pt x="245" y="242"/>
                    <a:pt x="253" y="221"/>
                  </a:cubicBezTo>
                  <a:cubicBezTo>
                    <a:pt x="262" y="196"/>
                    <a:pt x="270" y="171"/>
                    <a:pt x="280" y="147"/>
                  </a:cubicBezTo>
                  <a:cubicBezTo>
                    <a:pt x="282" y="147"/>
                    <a:pt x="283" y="146"/>
                    <a:pt x="285" y="146"/>
                  </a:cubicBezTo>
                  <a:cubicBezTo>
                    <a:pt x="309" y="141"/>
                    <a:pt x="339" y="120"/>
                    <a:pt x="323" y="92"/>
                  </a:cubicBezTo>
                  <a:close/>
                  <a:moveTo>
                    <a:pt x="39" y="99"/>
                  </a:moveTo>
                  <a:cubicBezTo>
                    <a:pt x="39" y="99"/>
                    <a:pt x="39" y="99"/>
                    <a:pt x="40" y="99"/>
                  </a:cubicBezTo>
                  <a:cubicBezTo>
                    <a:pt x="43" y="100"/>
                    <a:pt x="46" y="103"/>
                    <a:pt x="48" y="106"/>
                  </a:cubicBezTo>
                  <a:cubicBezTo>
                    <a:pt x="46" y="105"/>
                    <a:pt x="45" y="104"/>
                    <a:pt x="43" y="103"/>
                  </a:cubicBezTo>
                  <a:cubicBezTo>
                    <a:pt x="42" y="102"/>
                    <a:pt x="40" y="101"/>
                    <a:pt x="39" y="99"/>
                  </a:cubicBezTo>
                  <a:close/>
                  <a:moveTo>
                    <a:pt x="142" y="37"/>
                  </a:moveTo>
                  <a:cubicBezTo>
                    <a:pt x="142" y="36"/>
                    <a:pt x="143" y="36"/>
                    <a:pt x="143" y="36"/>
                  </a:cubicBezTo>
                  <a:cubicBezTo>
                    <a:pt x="143" y="39"/>
                    <a:pt x="142" y="42"/>
                    <a:pt x="141" y="44"/>
                  </a:cubicBezTo>
                  <a:cubicBezTo>
                    <a:pt x="139" y="48"/>
                    <a:pt x="137" y="51"/>
                    <a:pt x="135" y="54"/>
                  </a:cubicBezTo>
                  <a:cubicBezTo>
                    <a:pt x="134" y="48"/>
                    <a:pt x="136" y="41"/>
                    <a:pt x="142" y="37"/>
                  </a:cubicBezTo>
                  <a:close/>
                  <a:moveTo>
                    <a:pt x="234" y="43"/>
                  </a:moveTo>
                  <a:cubicBezTo>
                    <a:pt x="235" y="43"/>
                    <a:pt x="235" y="43"/>
                    <a:pt x="235" y="43"/>
                  </a:cubicBezTo>
                  <a:cubicBezTo>
                    <a:pt x="235" y="45"/>
                    <a:pt x="234" y="46"/>
                    <a:pt x="234" y="48"/>
                  </a:cubicBezTo>
                  <a:cubicBezTo>
                    <a:pt x="234" y="47"/>
                    <a:pt x="234" y="47"/>
                    <a:pt x="234" y="46"/>
                  </a:cubicBezTo>
                  <a:cubicBezTo>
                    <a:pt x="234" y="45"/>
                    <a:pt x="234" y="44"/>
                    <a:pt x="234" y="43"/>
                  </a:cubicBezTo>
                  <a:close/>
                  <a:moveTo>
                    <a:pt x="300" y="115"/>
                  </a:moveTo>
                  <a:cubicBezTo>
                    <a:pt x="298" y="117"/>
                    <a:pt x="295" y="119"/>
                    <a:pt x="292" y="120"/>
                  </a:cubicBezTo>
                  <a:cubicBezTo>
                    <a:pt x="294" y="118"/>
                    <a:pt x="295" y="115"/>
                    <a:pt x="296" y="112"/>
                  </a:cubicBezTo>
                  <a:cubicBezTo>
                    <a:pt x="298" y="109"/>
                    <a:pt x="300" y="105"/>
                    <a:pt x="303" y="103"/>
                  </a:cubicBezTo>
                  <a:cubicBezTo>
                    <a:pt x="304" y="104"/>
                    <a:pt x="304" y="106"/>
                    <a:pt x="304" y="108"/>
                  </a:cubicBezTo>
                  <a:cubicBezTo>
                    <a:pt x="305" y="111"/>
                    <a:pt x="302" y="114"/>
                    <a:pt x="300" y="1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0" name="Freeform 7"/>
            <p:cNvSpPr/>
            <p:nvPr/>
          </p:nvSpPr>
          <p:spPr bwMode="auto">
            <a:xfrm>
              <a:off x="4999038" y="1325563"/>
              <a:ext cx="285750" cy="315913"/>
            </a:xfrm>
            <a:custGeom>
              <a:avLst/>
              <a:gdLst>
                <a:gd name="T0" fmla="*/ 72 w 76"/>
                <a:gd name="T1" fmla="*/ 66 h 84"/>
                <a:gd name="T2" fmla="*/ 54 w 76"/>
                <a:gd name="T3" fmla="*/ 15 h 84"/>
                <a:gd name="T4" fmla="*/ 32 w 76"/>
                <a:gd name="T5" fmla="*/ 21 h 84"/>
                <a:gd name="T6" fmla="*/ 34 w 76"/>
                <a:gd name="T7" fmla="*/ 27 h 84"/>
                <a:gd name="T8" fmla="*/ 27 w 76"/>
                <a:gd name="T9" fmla="*/ 14 h 84"/>
                <a:gd name="T10" fmla="*/ 5 w 76"/>
                <a:gd name="T11" fmla="*/ 20 h 84"/>
                <a:gd name="T12" fmla="*/ 63 w 76"/>
                <a:gd name="T13" fmla="*/ 83 h 84"/>
                <a:gd name="T14" fmla="*/ 72 w 76"/>
                <a:gd name="T15" fmla="*/ 6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84">
                  <a:moveTo>
                    <a:pt x="72" y="66"/>
                  </a:moveTo>
                  <a:cubicBezTo>
                    <a:pt x="65" y="50"/>
                    <a:pt x="59" y="33"/>
                    <a:pt x="54" y="15"/>
                  </a:cubicBezTo>
                  <a:cubicBezTo>
                    <a:pt x="51" y="1"/>
                    <a:pt x="28" y="7"/>
                    <a:pt x="32" y="21"/>
                  </a:cubicBezTo>
                  <a:cubicBezTo>
                    <a:pt x="33" y="23"/>
                    <a:pt x="33" y="25"/>
                    <a:pt x="34" y="27"/>
                  </a:cubicBezTo>
                  <a:cubicBezTo>
                    <a:pt x="31" y="23"/>
                    <a:pt x="29" y="18"/>
                    <a:pt x="27" y="14"/>
                  </a:cubicBezTo>
                  <a:cubicBezTo>
                    <a:pt x="22" y="0"/>
                    <a:pt x="0" y="6"/>
                    <a:pt x="5" y="20"/>
                  </a:cubicBezTo>
                  <a:cubicBezTo>
                    <a:pt x="15" y="44"/>
                    <a:pt x="33" y="82"/>
                    <a:pt x="63" y="83"/>
                  </a:cubicBezTo>
                  <a:cubicBezTo>
                    <a:pt x="72" y="84"/>
                    <a:pt x="76" y="73"/>
                    <a:pt x="72" y="6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" name="Freeform 8"/>
            <p:cNvSpPr/>
            <p:nvPr/>
          </p:nvSpPr>
          <p:spPr bwMode="auto">
            <a:xfrm>
              <a:off x="5988051" y="987426"/>
              <a:ext cx="188913" cy="354013"/>
            </a:xfrm>
            <a:custGeom>
              <a:avLst/>
              <a:gdLst>
                <a:gd name="T0" fmla="*/ 49 w 50"/>
                <a:gd name="T1" fmla="*/ 26 h 94"/>
                <a:gd name="T2" fmla="*/ 47 w 50"/>
                <a:gd name="T3" fmla="*/ 19 h 94"/>
                <a:gd name="T4" fmla="*/ 46 w 50"/>
                <a:gd name="T5" fmla="*/ 10 h 94"/>
                <a:gd name="T6" fmla="*/ 32 w 50"/>
                <a:gd name="T7" fmla="*/ 2 h 94"/>
                <a:gd name="T8" fmla="*/ 15 w 50"/>
                <a:gd name="T9" fmla="*/ 5 h 94"/>
                <a:gd name="T10" fmla="*/ 15 w 50"/>
                <a:gd name="T11" fmla="*/ 28 h 94"/>
                <a:gd name="T12" fmla="*/ 22 w 50"/>
                <a:gd name="T13" fmla="*/ 28 h 94"/>
                <a:gd name="T14" fmla="*/ 15 w 50"/>
                <a:gd name="T15" fmla="*/ 46 h 94"/>
                <a:gd name="T16" fmla="*/ 13 w 50"/>
                <a:gd name="T17" fmla="*/ 82 h 94"/>
                <a:gd name="T18" fmla="*/ 33 w 50"/>
                <a:gd name="T19" fmla="*/ 87 h 94"/>
                <a:gd name="T20" fmla="*/ 49 w 50"/>
                <a:gd name="T21" fmla="*/ 2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94">
                  <a:moveTo>
                    <a:pt x="49" y="26"/>
                  </a:moveTo>
                  <a:cubicBezTo>
                    <a:pt x="49" y="23"/>
                    <a:pt x="48" y="21"/>
                    <a:pt x="47" y="19"/>
                  </a:cubicBezTo>
                  <a:cubicBezTo>
                    <a:pt x="47" y="16"/>
                    <a:pt x="47" y="13"/>
                    <a:pt x="46" y="10"/>
                  </a:cubicBezTo>
                  <a:cubicBezTo>
                    <a:pt x="45" y="4"/>
                    <a:pt x="38" y="0"/>
                    <a:pt x="32" y="2"/>
                  </a:cubicBezTo>
                  <a:cubicBezTo>
                    <a:pt x="26" y="3"/>
                    <a:pt x="21" y="5"/>
                    <a:pt x="15" y="5"/>
                  </a:cubicBezTo>
                  <a:cubicBezTo>
                    <a:pt x="0" y="6"/>
                    <a:pt x="0" y="29"/>
                    <a:pt x="15" y="28"/>
                  </a:cubicBezTo>
                  <a:cubicBezTo>
                    <a:pt x="17" y="28"/>
                    <a:pt x="20" y="28"/>
                    <a:pt x="22" y="28"/>
                  </a:cubicBezTo>
                  <a:cubicBezTo>
                    <a:pt x="19" y="34"/>
                    <a:pt x="16" y="41"/>
                    <a:pt x="15" y="46"/>
                  </a:cubicBezTo>
                  <a:cubicBezTo>
                    <a:pt x="12" y="58"/>
                    <a:pt x="10" y="70"/>
                    <a:pt x="13" y="82"/>
                  </a:cubicBezTo>
                  <a:cubicBezTo>
                    <a:pt x="15" y="90"/>
                    <a:pt x="27" y="94"/>
                    <a:pt x="33" y="87"/>
                  </a:cubicBezTo>
                  <a:cubicBezTo>
                    <a:pt x="45" y="71"/>
                    <a:pt x="50" y="46"/>
                    <a:pt x="49" y="2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" name="Freeform 9"/>
            <p:cNvSpPr/>
            <p:nvPr/>
          </p:nvSpPr>
          <p:spPr bwMode="auto">
            <a:xfrm>
              <a:off x="6869113" y="1319213"/>
              <a:ext cx="320675" cy="352425"/>
            </a:xfrm>
            <a:custGeom>
              <a:avLst/>
              <a:gdLst>
                <a:gd name="T0" fmla="*/ 61 w 85"/>
                <a:gd name="T1" fmla="*/ 15 h 94"/>
                <a:gd name="T2" fmla="*/ 60 w 85"/>
                <a:gd name="T3" fmla="*/ 10 h 94"/>
                <a:gd name="T4" fmla="*/ 46 w 85"/>
                <a:gd name="T5" fmla="*/ 2 h 94"/>
                <a:gd name="T6" fmla="*/ 20 w 85"/>
                <a:gd name="T7" fmla="*/ 27 h 94"/>
                <a:gd name="T8" fmla="*/ 8 w 85"/>
                <a:gd name="T9" fmla="*/ 59 h 94"/>
                <a:gd name="T10" fmla="*/ 15 w 85"/>
                <a:gd name="T11" fmla="*/ 78 h 94"/>
                <a:gd name="T12" fmla="*/ 15 w 85"/>
                <a:gd name="T13" fmla="*/ 79 h 94"/>
                <a:gd name="T14" fmla="*/ 29 w 85"/>
                <a:gd name="T15" fmla="*/ 93 h 94"/>
                <a:gd name="T16" fmla="*/ 60 w 85"/>
                <a:gd name="T17" fmla="*/ 66 h 94"/>
                <a:gd name="T18" fmla="*/ 80 w 85"/>
                <a:gd name="T19" fmla="*/ 26 h 94"/>
                <a:gd name="T20" fmla="*/ 61 w 85"/>
                <a:gd name="T21" fmla="*/ 1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94">
                  <a:moveTo>
                    <a:pt x="61" y="15"/>
                  </a:moveTo>
                  <a:cubicBezTo>
                    <a:pt x="61" y="14"/>
                    <a:pt x="61" y="12"/>
                    <a:pt x="60" y="10"/>
                  </a:cubicBezTo>
                  <a:cubicBezTo>
                    <a:pt x="58" y="5"/>
                    <a:pt x="52" y="0"/>
                    <a:pt x="46" y="2"/>
                  </a:cubicBezTo>
                  <a:cubicBezTo>
                    <a:pt x="33" y="7"/>
                    <a:pt x="26" y="15"/>
                    <a:pt x="20" y="27"/>
                  </a:cubicBezTo>
                  <a:cubicBezTo>
                    <a:pt x="16" y="38"/>
                    <a:pt x="17" y="51"/>
                    <a:pt x="8" y="59"/>
                  </a:cubicBezTo>
                  <a:cubicBezTo>
                    <a:pt x="0" y="66"/>
                    <a:pt x="6" y="77"/>
                    <a:pt x="15" y="78"/>
                  </a:cubicBezTo>
                  <a:cubicBezTo>
                    <a:pt x="15" y="78"/>
                    <a:pt x="15" y="78"/>
                    <a:pt x="15" y="79"/>
                  </a:cubicBezTo>
                  <a:cubicBezTo>
                    <a:pt x="13" y="88"/>
                    <a:pt x="20" y="94"/>
                    <a:pt x="29" y="93"/>
                  </a:cubicBezTo>
                  <a:cubicBezTo>
                    <a:pt x="43" y="91"/>
                    <a:pt x="52" y="77"/>
                    <a:pt x="60" y="66"/>
                  </a:cubicBezTo>
                  <a:cubicBezTo>
                    <a:pt x="68" y="54"/>
                    <a:pt x="75" y="40"/>
                    <a:pt x="80" y="26"/>
                  </a:cubicBezTo>
                  <a:cubicBezTo>
                    <a:pt x="85" y="14"/>
                    <a:pt x="69" y="8"/>
                    <a:pt x="61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4" name="Freeform 10"/>
            <p:cNvSpPr/>
            <p:nvPr/>
          </p:nvSpPr>
          <p:spPr bwMode="auto">
            <a:xfrm>
              <a:off x="7351713" y="2228851"/>
              <a:ext cx="349250" cy="179388"/>
            </a:xfrm>
            <a:custGeom>
              <a:avLst/>
              <a:gdLst>
                <a:gd name="T0" fmla="*/ 90 w 93"/>
                <a:gd name="T1" fmla="*/ 33 h 48"/>
                <a:gd name="T2" fmla="*/ 84 w 93"/>
                <a:gd name="T3" fmla="*/ 11 h 48"/>
                <a:gd name="T4" fmla="*/ 70 w 93"/>
                <a:gd name="T5" fmla="*/ 2 h 48"/>
                <a:gd name="T6" fmla="*/ 31 w 93"/>
                <a:gd name="T7" fmla="*/ 19 h 48"/>
                <a:gd name="T8" fmla="*/ 30 w 93"/>
                <a:gd name="T9" fmla="*/ 19 h 48"/>
                <a:gd name="T10" fmla="*/ 29 w 93"/>
                <a:gd name="T11" fmla="*/ 18 h 48"/>
                <a:gd name="T12" fmla="*/ 8 w 93"/>
                <a:gd name="T13" fmla="*/ 23 h 48"/>
                <a:gd name="T14" fmla="*/ 14 w 93"/>
                <a:gd name="T15" fmla="*/ 44 h 48"/>
                <a:gd name="T16" fmla="*/ 28 w 93"/>
                <a:gd name="T17" fmla="*/ 43 h 48"/>
                <a:gd name="T18" fmla="*/ 76 w 93"/>
                <a:gd name="T19" fmla="*/ 47 h 48"/>
                <a:gd name="T20" fmla="*/ 90 w 93"/>
                <a:gd name="T21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48">
                  <a:moveTo>
                    <a:pt x="90" y="33"/>
                  </a:moveTo>
                  <a:cubicBezTo>
                    <a:pt x="87" y="25"/>
                    <a:pt x="86" y="18"/>
                    <a:pt x="84" y="11"/>
                  </a:cubicBezTo>
                  <a:cubicBezTo>
                    <a:pt x="83" y="5"/>
                    <a:pt x="76" y="0"/>
                    <a:pt x="70" y="2"/>
                  </a:cubicBezTo>
                  <a:cubicBezTo>
                    <a:pt x="57" y="8"/>
                    <a:pt x="44" y="15"/>
                    <a:pt x="31" y="19"/>
                  </a:cubicBezTo>
                  <a:cubicBezTo>
                    <a:pt x="31" y="19"/>
                    <a:pt x="31" y="19"/>
                    <a:pt x="30" y="19"/>
                  </a:cubicBezTo>
                  <a:cubicBezTo>
                    <a:pt x="30" y="18"/>
                    <a:pt x="29" y="18"/>
                    <a:pt x="29" y="18"/>
                  </a:cubicBezTo>
                  <a:cubicBezTo>
                    <a:pt x="24" y="9"/>
                    <a:pt x="8" y="13"/>
                    <a:pt x="8" y="23"/>
                  </a:cubicBezTo>
                  <a:cubicBezTo>
                    <a:pt x="0" y="29"/>
                    <a:pt x="2" y="44"/>
                    <a:pt x="14" y="44"/>
                  </a:cubicBezTo>
                  <a:cubicBezTo>
                    <a:pt x="19" y="44"/>
                    <a:pt x="24" y="44"/>
                    <a:pt x="28" y="43"/>
                  </a:cubicBezTo>
                  <a:cubicBezTo>
                    <a:pt x="44" y="47"/>
                    <a:pt x="65" y="45"/>
                    <a:pt x="76" y="47"/>
                  </a:cubicBezTo>
                  <a:cubicBezTo>
                    <a:pt x="83" y="48"/>
                    <a:pt x="93" y="42"/>
                    <a:pt x="90" y="3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" name="Freeform 11"/>
            <p:cNvSpPr/>
            <p:nvPr/>
          </p:nvSpPr>
          <p:spPr bwMode="auto">
            <a:xfrm>
              <a:off x="7234238" y="3190876"/>
              <a:ext cx="368300" cy="247650"/>
            </a:xfrm>
            <a:custGeom>
              <a:avLst/>
              <a:gdLst>
                <a:gd name="T0" fmla="*/ 97 w 98"/>
                <a:gd name="T1" fmla="*/ 50 h 66"/>
                <a:gd name="T2" fmla="*/ 80 w 98"/>
                <a:gd name="T3" fmla="*/ 27 h 66"/>
                <a:gd name="T4" fmla="*/ 68 w 98"/>
                <a:gd name="T5" fmla="*/ 28 h 66"/>
                <a:gd name="T6" fmla="*/ 45 w 98"/>
                <a:gd name="T7" fmla="*/ 3 h 66"/>
                <a:gd name="T8" fmla="*/ 32 w 98"/>
                <a:gd name="T9" fmla="*/ 4 h 66"/>
                <a:gd name="T10" fmla="*/ 15 w 98"/>
                <a:gd name="T11" fmla="*/ 6 h 66"/>
                <a:gd name="T12" fmla="*/ 15 w 98"/>
                <a:gd name="T13" fmla="*/ 29 h 66"/>
                <a:gd name="T14" fmla="*/ 28 w 98"/>
                <a:gd name="T15" fmla="*/ 28 h 66"/>
                <a:gd name="T16" fmla="*/ 30 w 98"/>
                <a:gd name="T17" fmla="*/ 28 h 66"/>
                <a:gd name="T18" fmla="*/ 29 w 98"/>
                <a:gd name="T19" fmla="*/ 36 h 66"/>
                <a:gd name="T20" fmla="*/ 42 w 98"/>
                <a:gd name="T21" fmla="*/ 57 h 66"/>
                <a:gd name="T22" fmla="*/ 64 w 98"/>
                <a:gd name="T23" fmla="*/ 55 h 66"/>
                <a:gd name="T24" fmla="*/ 65 w 98"/>
                <a:gd name="T25" fmla="*/ 55 h 66"/>
                <a:gd name="T26" fmla="*/ 83 w 98"/>
                <a:gd name="T27" fmla="*/ 64 h 66"/>
                <a:gd name="T28" fmla="*/ 97 w 98"/>
                <a:gd name="T29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66">
                  <a:moveTo>
                    <a:pt x="97" y="50"/>
                  </a:moveTo>
                  <a:cubicBezTo>
                    <a:pt x="95" y="39"/>
                    <a:pt x="91" y="29"/>
                    <a:pt x="80" y="27"/>
                  </a:cubicBezTo>
                  <a:cubicBezTo>
                    <a:pt x="76" y="26"/>
                    <a:pt x="72" y="26"/>
                    <a:pt x="68" y="28"/>
                  </a:cubicBezTo>
                  <a:cubicBezTo>
                    <a:pt x="61" y="19"/>
                    <a:pt x="54" y="9"/>
                    <a:pt x="45" y="3"/>
                  </a:cubicBezTo>
                  <a:cubicBezTo>
                    <a:pt x="40" y="0"/>
                    <a:pt x="35" y="1"/>
                    <a:pt x="32" y="4"/>
                  </a:cubicBezTo>
                  <a:cubicBezTo>
                    <a:pt x="26" y="4"/>
                    <a:pt x="20" y="5"/>
                    <a:pt x="15" y="6"/>
                  </a:cubicBezTo>
                  <a:cubicBezTo>
                    <a:pt x="0" y="6"/>
                    <a:pt x="0" y="29"/>
                    <a:pt x="15" y="29"/>
                  </a:cubicBezTo>
                  <a:cubicBezTo>
                    <a:pt x="19" y="28"/>
                    <a:pt x="24" y="28"/>
                    <a:pt x="28" y="28"/>
                  </a:cubicBezTo>
                  <a:cubicBezTo>
                    <a:pt x="29" y="28"/>
                    <a:pt x="30" y="28"/>
                    <a:pt x="30" y="28"/>
                  </a:cubicBezTo>
                  <a:cubicBezTo>
                    <a:pt x="30" y="31"/>
                    <a:pt x="29" y="33"/>
                    <a:pt x="29" y="36"/>
                  </a:cubicBezTo>
                  <a:cubicBezTo>
                    <a:pt x="28" y="45"/>
                    <a:pt x="34" y="54"/>
                    <a:pt x="42" y="57"/>
                  </a:cubicBezTo>
                  <a:cubicBezTo>
                    <a:pt x="50" y="60"/>
                    <a:pt x="57" y="58"/>
                    <a:pt x="64" y="55"/>
                  </a:cubicBezTo>
                  <a:cubicBezTo>
                    <a:pt x="64" y="55"/>
                    <a:pt x="64" y="55"/>
                    <a:pt x="65" y="55"/>
                  </a:cubicBezTo>
                  <a:cubicBezTo>
                    <a:pt x="70" y="59"/>
                    <a:pt x="75" y="62"/>
                    <a:pt x="83" y="64"/>
                  </a:cubicBezTo>
                  <a:cubicBezTo>
                    <a:pt x="92" y="66"/>
                    <a:pt x="98" y="58"/>
                    <a:pt x="97" y="5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4600576" y="3221038"/>
              <a:ext cx="349250" cy="209550"/>
            </a:xfrm>
            <a:custGeom>
              <a:avLst/>
              <a:gdLst>
                <a:gd name="T0" fmla="*/ 87 w 93"/>
                <a:gd name="T1" fmla="*/ 6 h 56"/>
                <a:gd name="T2" fmla="*/ 67 w 93"/>
                <a:gd name="T3" fmla="*/ 2 h 56"/>
                <a:gd name="T4" fmla="*/ 51 w 93"/>
                <a:gd name="T5" fmla="*/ 8 h 56"/>
                <a:gd name="T6" fmla="*/ 46 w 93"/>
                <a:gd name="T7" fmla="*/ 5 h 56"/>
                <a:gd name="T8" fmla="*/ 34 w 93"/>
                <a:gd name="T9" fmla="*/ 5 h 56"/>
                <a:gd name="T10" fmla="*/ 24 w 93"/>
                <a:gd name="T11" fmla="*/ 4 h 56"/>
                <a:gd name="T12" fmla="*/ 2 w 93"/>
                <a:gd name="T13" fmla="*/ 41 h 56"/>
                <a:gd name="T14" fmla="*/ 25 w 93"/>
                <a:gd name="T15" fmla="*/ 41 h 56"/>
                <a:gd name="T16" fmla="*/ 25 w 93"/>
                <a:gd name="T17" fmla="*/ 39 h 56"/>
                <a:gd name="T18" fmla="*/ 42 w 93"/>
                <a:gd name="T19" fmla="*/ 47 h 56"/>
                <a:gd name="T20" fmla="*/ 50 w 93"/>
                <a:gd name="T21" fmla="*/ 33 h 56"/>
                <a:gd name="T22" fmla="*/ 52 w 93"/>
                <a:gd name="T23" fmla="*/ 33 h 56"/>
                <a:gd name="T24" fmla="*/ 85 w 93"/>
                <a:gd name="T25" fmla="*/ 27 h 56"/>
                <a:gd name="T26" fmla="*/ 87 w 93"/>
                <a:gd name="T27" fmla="*/ 6 h 56"/>
                <a:gd name="T28" fmla="*/ 25 w 93"/>
                <a:gd name="T29" fmla="*/ 36 h 56"/>
                <a:gd name="T30" fmla="*/ 25 w 93"/>
                <a:gd name="T31" fmla="*/ 30 h 56"/>
                <a:gd name="T32" fmla="*/ 25 w 93"/>
                <a:gd name="T33" fmla="*/ 28 h 56"/>
                <a:gd name="T34" fmla="*/ 25 w 93"/>
                <a:gd name="T35" fmla="*/ 27 h 56"/>
                <a:gd name="T36" fmla="*/ 27 w 93"/>
                <a:gd name="T37" fmla="*/ 27 h 56"/>
                <a:gd name="T38" fmla="*/ 30 w 93"/>
                <a:gd name="T39" fmla="*/ 27 h 56"/>
                <a:gd name="T40" fmla="*/ 30 w 93"/>
                <a:gd name="T41" fmla="*/ 27 h 56"/>
                <a:gd name="T42" fmla="*/ 25 w 93"/>
                <a:gd name="T43" fmla="*/ 3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3" h="56">
                  <a:moveTo>
                    <a:pt x="87" y="6"/>
                  </a:moveTo>
                  <a:cubicBezTo>
                    <a:pt x="81" y="0"/>
                    <a:pt x="74" y="1"/>
                    <a:pt x="67" y="2"/>
                  </a:cubicBezTo>
                  <a:cubicBezTo>
                    <a:pt x="62" y="3"/>
                    <a:pt x="56" y="5"/>
                    <a:pt x="51" y="8"/>
                  </a:cubicBezTo>
                  <a:cubicBezTo>
                    <a:pt x="49" y="7"/>
                    <a:pt x="47" y="6"/>
                    <a:pt x="46" y="5"/>
                  </a:cubicBezTo>
                  <a:cubicBezTo>
                    <a:pt x="41" y="2"/>
                    <a:pt x="37" y="3"/>
                    <a:pt x="34" y="5"/>
                  </a:cubicBezTo>
                  <a:cubicBezTo>
                    <a:pt x="31" y="4"/>
                    <a:pt x="28" y="4"/>
                    <a:pt x="24" y="4"/>
                  </a:cubicBezTo>
                  <a:cubicBezTo>
                    <a:pt x="4" y="6"/>
                    <a:pt x="0" y="24"/>
                    <a:pt x="2" y="41"/>
                  </a:cubicBezTo>
                  <a:cubicBezTo>
                    <a:pt x="4" y="55"/>
                    <a:pt x="27" y="56"/>
                    <a:pt x="25" y="41"/>
                  </a:cubicBezTo>
                  <a:cubicBezTo>
                    <a:pt x="25" y="40"/>
                    <a:pt x="25" y="40"/>
                    <a:pt x="25" y="39"/>
                  </a:cubicBezTo>
                  <a:cubicBezTo>
                    <a:pt x="27" y="47"/>
                    <a:pt x="34" y="52"/>
                    <a:pt x="42" y="47"/>
                  </a:cubicBezTo>
                  <a:cubicBezTo>
                    <a:pt x="47" y="43"/>
                    <a:pt x="49" y="39"/>
                    <a:pt x="50" y="33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63" y="36"/>
                    <a:pt x="76" y="36"/>
                    <a:pt x="85" y="27"/>
                  </a:cubicBezTo>
                  <a:cubicBezTo>
                    <a:pt x="90" y="21"/>
                    <a:pt x="93" y="12"/>
                    <a:pt x="87" y="6"/>
                  </a:cubicBezTo>
                  <a:close/>
                  <a:moveTo>
                    <a:pt x="25" y="36"/>
                  </a:moveTo>
                  <a:cubicBezTo>
                    <a:pt x="25" y="34"/>
                    <a:pt x="25" y="32"/>
                    <a:pt x="25" y="30"/>
                  </a:cubicBezTo>
                  <a:cubicBezTo>
                    <a:pt x="25" y="29"/>
                    <a:pt x="25" y="28"/>
                    <a:pt x="25" y="28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6" y="27"/>
                    <a:pt x="26" y="27"/>
                    <a:pt x="27" y="27"/>
                  </a:cubicBezTo>
                  <a:cubicBezTo>
                    <a:pt x="27" y="29"/>
                    <a:pt x="27" y="29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6" y="30"/>
                    <a:pt x="25" y="33"/>
                    <a:pt x="25" y="3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7" name="Freeform 13"/>
            <p:cNvSpPr/>
            <p:nvPr/>
          </p:nvSpPr>
          <p:spPr bwMode="auto">
            <a:xfrm>
              <a:off x="4441826" y="2228851"/>
              <a:ext cx="381000" cy="195263"/>
            </a:xfrm>
            <a:custGeom>
              <a:avLst/>
              <a:gdLst>
                <a:gd name="T0" fmla="*/ 77 w 101"/>
                <a:gd name="T1" fmla="*/ 14 h 52"/>
                <a:gd name="T2" fmla="*/ 31 w 101"/>
                <a:gd name="T3" fmla="*/ 0 h 52"/>
                <a:gd name="T4" fmla="*/ 20 w 101"/>
                <a:gd name="T5" fmla="*/ 14 h 52"/>
                <a:gd name="T6" fmla="*/ 15 w 101"/>
                <a:gd name="T7" fmla="*/ 14 h 52"/>
                <a:gd name="T8" fmla="*/ 15 w 101"/>
                <a:gd name="T9" fmla="*/ 37 h 52"/>
                <a:gd name="T10" fmla="*/ 67 w 101"/>
                <a:gd name="T11" fmla="*/ 48 h 52"/>
                <a:gd name="T12" fmla="*/ 98 w 101"/>
                <a:gd name="T13" fmla="*/ 38 h 52"/>
                <a:gd name="T14" fmla="*/ 77 w 101"/>
                <a:gd name="T15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2">
                  <a:moveTo>
                    <a:pt x="77" y="14"/>
                  </a:moveTo>
                  <a:cubicBezTo>
                    <a:pt x="62" y="7"/>
                    <a:pt x="48" y="0"/>
                    <a:pt x="31" y="0"/>
                  </a:cubicBezTo>
                  <a:cubicBezTo>
                    <a:pt x="23" y="0"/>
                    <a:pt x="19" y="7"/>
                    <a:pt x="20" y="14"/>
                  </a:cubicBezTo>
                  <a:cubicBezTo>
                    <a:pt x="18" y="14"/>
                    <a:pt x="17" y="14"/>
                    <a:pt x="15" y="14"/>
                  </a:cubicBezTo>
                  <a:cubicBezTo>
                    <a:pt x="0" y="13"/>
                    <a:pt x="0" y="36"/>
                    <a:pt x="15" y="37"/>
                  </a:cubicBezTo>
                  <a:cubicBezTo>
                    <a:pt x="34" y="37"/>
                    <a:pt x="50" y="40"/>
                    <a:pt x="67" y="48"/>
                  </a:cubicBezTo>
                  <a:cubicBezTo>
                    <a:pt x="77" y="52"/>
                    <a:pt x="94" y="51"/>
                    <a:pt x="98" y="38"/>
                  </a:cubicBezTo>
                  <a:cubicBezTo>
                    <a:pt x="101" y="26"/>
                    <a:pt x="86" y="18"/>
                    <a:pt x="77" y="1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8" name="Freeform 14"/>
            <p:cNvSpPr/>
            <p:nvPr/>
          </p:nvSpPr>
          <p:spPr bwMode="auto">
            <a:xfrm>
              <a:off x="5619751" y="3903663"/>
              <a:ext cx="971550" cy="142875"/>
            </a:xfrm>
            <a:custGeom>
              <a:avLst/>
              <a:gdLst>
                <a:gd name="T0" fmla="*/ 243 w 258"/>
                <a:gd name="T1" fmla="*/ 1 h 38"/>
                <a:gd name="T2" fmla="*/ 129 w 258"/>
                <a:gd name="T3" fmla="*/ 1 h 38"/>
                <a:gd name="T4" fmla="*/ 15 w 258"/>
                <a:gd name="T5" fmla="*/ 9 h 38"/>
                <a:gd name="T6" fmla="*/ 15 w 258"/>
                <a:gd name="T7" fmla="*/ 32 h 38"/>
                <a:gd name="T8" fmla="*/ 93 w 258"/>
                <a:gd name="T9" fmla="*/ 26 h 38"/>
                <a:gd name="T10" fmla="*/ 107 w 258"/>
                <a:gd name="T11" fmla="*/ 35 h 38"/>
                <a:gd name="T12" fmla="*/ 169 w 258"/>
                <a:gd name="T13" fmla="*/ 32 h 38"/>
                <a:gd name="T14" fmla="*/ 204 w 258"/>
                <a:gd name="T15" fmla="*/ 32 h 38"/>
                <a:gd name="T16" fmla="*/ 243 w 258"/>
                <a:gd name="T17" fmla="*/ 24 h 38"/>
                <a:gd name="T18" fmla="*/ 243 w 258"/>
                <a:gd name="T19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8" h="38">
                  <a:moveTo>
                    <a:pt x="243" y="1"/>
                  </a:moveTo>
                  <a:cubicBezTo>
                    <a:pt x="205" y="1"/>
                    <a:pt x="167" y="0"/>
                    <a:pt x="129" y="1"/>
                  </a:cubicBezTo>
                  <a:cubicBezTo>
                    <a:pt x="90" y="2"/>
                    <a:pt x="53" y="6"/>
                    <a:pt x="15" y="9"/>
                  </a:cubicBezTo>
                  <a:cubicBezTo>
                    <a:pt x="0" y="10"/>
                    <a:pt x="0" y="34"/>
                    <a:pt x="15" y="32"/>
                  </a:cubicBezTo>
                  <a:cubicBezTo>
                    <a:pt x="41" y="30"/>
                    <a:pt x="67" y="28"/>
                    <a:pt x="93" y="26"/>
                  </a:cubicBezTo>
                  <a:cubicBezTo>
                    <a:pt x="94" y="32"/>
                    <a:pt x="99" y="38"/>
                    <a:pt x="107" y="35"/>
                  </a:cubicBezTo>
                  <a:cubicBezTo>
                    <a:pt x="126" y="27"/>
                    <a:pt x="149" y="32"/>
                    <a:pt x="169" y="32"/>
                  </a:cubicBezTo>
                  <a:cubicBezTo>
                    <a:pt x="181" y="32"/>
                    <a:pt x="192" y="33"/>
                    <a:pt x="204" y="32"/>
                  </a:cubicBezTo>
                  <a:cubicBezTo>
                    <a:pt x="217" y="30"/>
                    <a:pt x="230" y="25"/>
                    <a:pt x="243" y="24"/>
                  </a:cubicBezTo>
                  <a:cubicBezTo>
                    <a:pt x="258" y="22"/>
                    <a:pt x="258" y="1"/>
                    <a:pt x="243" y="1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" name="Freeform 15"/>
            <p:cNvSpPr/>
            <p:nvPr/>
          </p:nvSpPr>
          <p:spPr bwMode="auto">
            <a:xfrm>
              <a:off x="5605463" y="4081463"/>
              <a:ext cx="974725" cy="153988"/>
            </a:xfrm>
            <a:custGeom>
              <a:avLst/>
              <a:gdLst>
                <a:gd name="T0" fmla="*/ 248 w 259"/>
                <a:gd name="T1" fmla="*/ 5 h 41"/>
                <a:gd name="T2" fmla="*/ 186 w 259"/>
                <a:gd name="T3" fmla="*/ 2 h 41"/>
                <a:gd name="T4" fmla="*/ 117 w 259"/>
                <a:gd name="T5" fmla="*/ 3 h 41"/>
                <a:gd name="T6" fmla="*/ 60 w 259"/>
                <a:gd name="T7" fmla="*/ 1 h 41"/>
                <a:gd name="T8" fmla="*/ 12 w 259"/>
                <a:gd name="T9" fmla="*/ 11 h 41"/>
                <a:gd name="T10" fmla="*/ 24 w 259"/>
                <a:gd name="T11" fmla="*/ 31 h 41"/>
                <a:gd name="T12" fmla="*/ 64 w 259"/>
                <a:gd name="T13" fmla="*/ 25 h 41"/>
                <a:gd name="T14" fmla="*/ 100 w 259"/>
                <a:gd name="T15" fmla="*/ 26 h 41"/>
                <a:gd name="T16" fmla="*/ 110 w 259"/>
                <a:gd name="T17" fmla="*/ 40 h 41"/>
                <a:gd name="T18" fmla="*/ 191 w 259"/>
                <a:gd name="T19" fmla="*/ 40 h 41"/>
                <a:gd name="T20" fmla="*/ 250 w 259"/>
                <a:gd name="T21" fmla="*/ 26 h 41"/>
                <a:gd name="T22" fmla="*/ 248 w 259"/>
                <a:gd name="T23" fmla="*/ 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41">
                  <a:moveTo>
                    <a:pt x="248" y="5"/>
                  </a:moveTo>
                  <a:cubicBezTo>
                    <a:pt x="227" y="1"/>
                    <a:pt x="206" y="2"/>
                    <a:pt x="186" y="2"/>
                  </a:cubicBezTo>
                  <a:cubicBezTo>
                    <a:pt x="163" y="3"/>
                    <a:pt x="140" y="3"/>
                    <a:pt x="117" y="3"/>
                  </a:cubicBezTo>
                  <a:cubicBezTo>
                    <a:pt x="98" y="3"/>
                    <a:pt x="79" y="2"/>
                    <a:pt x="60" y="1"/>
                  </a:cubicBezTo>
                  <a:cubicBezTo>
                    <a:pt x="44" y="0"/>
                    <a:pt x="26" y="1"/>
                    <a:pt x="12" y="11"/>
                  </a:cubicBezTo>
                  <a:cubicBezTo>
                    <a:pt x="0" y="19"/>
                    <a:pt x="12" y="39"/>
                    <a:pt x="24" y="31"/>
                  </a:cubicBezTo>
                  <a:cubicBezTo>
                    <a:pt x="35" y="22"/>
                    <a:pt x="50" y="24"/>
                    <a:pt x="64" y="25"/>
                  </a:cubicBezTo>
                  <a:cubicBezTo>
                    <a:pt x="76" y="25"/>
                    <a:pt x="88" y="26"/>
                    <a:pt x="100" y="26"/>
                  </a:cubicBezTo>
                  <a:cubicBezTo>
                    <a:pt x="98" y="32"/>
                    <a:pt x="102" y="40"/>
                    <a:pt x="110" y="40"/>
                  </a:cubicBezTo>
                  <a:cubicBezTo>
                    <a:pt x="137" y="40"/>
                    <a:pt x="164" y="41"/>
                    <a:pt x="191" y="40"/>
                  </a:cubicBezTo>
                  <a:cubicBezTo>
                    <a:pt x="210" y="40"/>
                    <a:pt x="235" y="38"/>
                    <a:pt x="250" y="26"/>
                  </a:cubicBezTo>
                  <a:cubicBezTo>
                    <a:pt x="257" y="21"/>
                    <a:pt x="259" y="7"/>
                    <a:pt x="248" y="5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0" name="Freeform 16"/>
            <p:cNvSpPr>
              <a:spLocks noEditPoints="1"/>
            </p:cNvSpPr>
            <p:nvPr/>
          </p:nvSpPr>
          <p:spPr bwMode="auto">
            <a:xfrm>
              <a:off x="5619751" y="4230688"/>
              <a:ext cx="925513" cy="403225"/>
            </a:xfrm>
            <a:custGeom>
              <a:avLst/>
              <a:gdLst>
                <a:gd name="T0" fmla="*/ 239 w 246"/>
                <a:gd name="T1" fmla="*/ 18 h 107"/>
                <a:gd name="T2" fmla="*/ 159 w 246"/>
                <a:gd name="T3" fmla="*/ 9 h 107"/>
                <a:gd name="T4" fmla="*/ 15 w 246"/>
                <a:gd name="T5" fmla="*/ 23 h 107"/>
                <a:gd name="T6" fmla="*/ 21 w 246"/>
                <a:gd name="T7" fmla="*/ 45 h 107"/>
                <a:gd name="T8" fmla="*/ 45 w 246"/>
                <a:gd name="T9" fmla="*/ 40 h 107"/>
                <a:gd name="T10" fmla="*/ 46 w 246"/>
                <a:gd name="T11" fmla="*/ 54 h 107"/>
                <a:gd name="T12" fmla="*/ 64 w 246"/>
                <a:gd name="T13" fmla="*/ 63 h 107"/>
                <a:gd name="T14" fmla="*/ 61 w 246"/>
                <a:gd name="T15" fmla="*/ 73 h 107"/>
                <a:gd name="T16" fmla="*/ 63 w 246"/>
                <a:gd name="T17" fmla="*/ 78 h 107"/>
                <a:gd name="T18" fmla="*/ 63 w 246"/>
                <a:gd name="T19" fmla="*/ 95 h 107"/>
                <a:gd name="T20" fmla="*/ 80 w 246"/>
                <a:gd name="T21" fmla="*/ 102 h 107"/>
                <a:gd name="T22" fmla="*/ 84 w 246"/>
                <a:gd name="T23" fmla="*/ 100 h 107"/>
                <a:gd name="T24" fmla="*/ 112 w 246"/>
                <a:gd name="T25" fmla="*/ 106 h 107"/>
                <a:gd name="T26" fmla="*/ 150 w 246"/>
                <a:gd name="T27" fmla="*/ 106 h 107"/>
                <a:gd name="T28" fmla="*/ 189 w 246"/>
                <a:gd name="T29" fmla="*/ 78 h 107"/>
                <a:gd name="T30" fmla="*/ 193 w 246"/>
                <a:gd name="T31" fmla="*/ 70 h 107"/>
                <a:gd name="T32" fmla="*/ 200 w 246"/>
                <a:gd name="T33" fmla="*/ 56 h 107"/>
                <a:gd name="T34" fmla="*/ 197 w 246"/>
                <a:gd name="T35" fmla="*/ 45 h 107"/>
                <a:gd name="T36" fmla="*/ 234 w 246"/>
                <a:gd name="T37" fmla="*/ 37 h 107"/>
                <a:gd name="T38" fmla="*/ 239 w 246"/>
                <a:gd name="T39" fmla="*/ 18 h 107"/>
                <a:gd name="T40" fmla="*/ 97 w 246"/>
                <a:gd name="T41" fmla="*/ 62 h 107"/>
                <a:gd name="T42" fmla="*/ 104 w 246"/>
                <a:gd name="T43" fmla="*/ 62 h 107"/>
                <a:gd name="T44" fmla="*/ 166 w 246"/>
                <a:gd name="T45" fmla="*/ 62 h 107"/>
                <a:gd name="T46" fmla="*/ 97 w 246"/>
                <a:gd name="T47" fmla="*/ 6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" h="107">
                  <a:moveTo>
                    <a:pt x="239" y="18"/>
                  </a:moveTo>
                  <a:cubicBezTo>
                    <a:pt x="221" y="0"/>
                    <a:pt x="182" y="9"/>
                    <a:pt x="159" y="9"/>
                  </a:cubicBezTo>
                  <a:cubicBezTo>
                    <a:pt x="110" y="9"/>
                    <a:pt x="62" y="10"/>
                    <a:pt x="15" y="23"/>
                  </a:cubicBezTo>
                  <a:cubicBezTo>
                    <a:pt x="0" y="27"/>
                    <a:pt x="6" y="49"/>
                    <a:pt x="21" y="45"/>
                  </a:cubicBezTo>
                  <a:cubicBezTo>
                    <a:pt x="29" y="43"/>
                    <a:pt x="37" y="41"/>
                    <a:pt x="45" y="40"/>
                  </a:cubicBezTo>
                  <a:cubicBezTo>
                    <a:pt x="42" y="44"/>
                    <a:pt x="43" y="51"/>
                    <a:pt x="46" y="54"/>
                  </a:cubicBezTo>
                  <a:cubicBezTo>
                    <a:pt x="51" y="59"/>
                    <a:pt x="57" y="62"/>
                    <a:pt x="64" y="63"/>
                  </a:cubicBezTo>
                  <a:cubicBezTo>
                    <a:pt x="62" y="65"/>
                    <a:pt x="60" y="69"/>
                    <a:pt x="61" y="73"/>
                  </a:cubicBezTo>
                  <a:cubicBezTo>
                    <a:pt x="62" y="75"/>
                    <a:pt x="62" y="76"/>
                    <a:pt x="63" y="78"/>
                  </a:cubicBezTo>
                  <a:cubicBezTo>
                    <a:pt x="61" y="83"/>
                    <a:pt x="61" y="88"/>
                    <a:pt x="63" y="95"/>
                  </a:cubicBezTo>
                  <a:cubicBezTo>
                    <a:pt x="66" y="102"/>
                    <a:pt x="73" y="105"/>
                    <a:pt x="80" y="102"/>
                  </a:cubicBezTo>
                  <a:cubicBezTo>
                    <a:pt x="82" y="101"/>
                    <a:pt x="83" y="101"/>
                    <a:pt x="84" y="100"/>
                  </a:cubicBezTo>
                  <a:cubicBezTo>
                    <a:pt x="92" y="104"/>
                    <a:pt x="102" y="105"/>
                    <a:pt x="112" y="106"/>
                  </a:cubicBezTo>
                  <a:cubicBezTo>
                    <a:pt x="124" y="107"/>
                    <a:pt x="138" y="107"/>
                    <a:pt x="150" y="106"/>
                  </a:cubicBezTo>
                  <a:cubicBezTo>
                    <a:pt x="169" y="104"/>
                    <a:pt x="178" y="91"/>
                    <a:pt x="189" y="78"/>
                  </a:cubicBezTo>
                  <a:cubicBezTo>
                    <a:pt x="192" y="76"/>
                    <a:pt x="193" y="73"/>
                    <a:pt x="193" y="70"/>
                  </a:cubicBezTo>
                  <a:cubicBezTo>
                    <a:pt x="196" y="66"/>
                    <a:pt x="199" y="62"/>
                    <a:pt x="200" y="56"/>
                  </a:cubicBezTo>
                  <a:cubicBezTo>
                    <a:pt x="201" y="52"/>
                    <a:pt x="200" y="47"/>
                    <a:pt x="197" y="45"/>
                  </a:cubicBezTo>
                  <a:cubicBezTo>
                    <a:pt x="210" y="43"/>
                    <a:pt x="223" y="41"/>
                    <a:pt x="234" y="37"/>
                  </a:cubicBezTo>
                  <a:cubicBezTo>
                    <a:pt x="242" y="34"/>
                    <a:pt x="246" y="24"/>
                    <a:pt x="239" y="18"/>
                  </a:cubicBezTo>
                  <a:close/>
                  <a:moveTo>
                    <a:pt x="97" y="62"/>
                  </a:moveTo>
                  <a:cubicBezTo>
                    <a:pt x="100" y="62"/>
                    <a:pt x="102" y="62"/>
                    <a:pt x="104" y="62"/>
                  </a:cubicBezTo>
                  <a:cubicBezTo>
                    <a:pt x="124" y="62"/>
                    <a:pt x="145" y="60"/>
                    <a:pt x="166" y="62"/>
                  </a:cubicBezTo>
                  <a:cubicBezTo>
                    <a:pt x="143" y="65"/>
                    <a:pt x="120" y="63"/>
                    <a:pt x="97" y="62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1" name="Freeform 17"/>
            <p:cNvSpPr/>
            <p:nvPr/>
          </p:nvSpPr>
          <p:spPr bwMode="auto">
            <a:xfrm>
              <a:off x="7475538" y="3452813"/>
              <a:ext cx="11113" cy="7938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1 w 3"/>
                <a:gd name="T5" fmla="*/ 1 h 2"/>
                <a:gd name="T6" fmla="*/ 3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1"/>
                    <a:pt x="3" y="1"/>
                    <a:pt x="3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2" name="Freeform 18"/>
            <p:cNvSpPr/>
            <p:nvPr/>
          </p:nvSpPr>
          <p:spPr bwMode="auto">
            <a:xfrm>
              <a:off x="7489826" y="3460751"/>
              <a:ext cx="11113" cy="3175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3" name="Freeform 19"/>
            <p:cNvSpPr/>
            <p:nvPr/>
          </p:nvSpPr>
          <p:spPr bwMode="auto">
            <a:xfrm>
              <a:off x="7486651" y="3460751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4" name="Freeform 20"/>
            <p:cNvSpPr/>
            <p:nvPr/>
          </p:nvSpPr>
          <p:spPr bwMode="auto">
            <a:xfrm>
              <a:off x="7475538" y="34528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Freeform 21"/>
            <p:cNvSpPr/>
            <p:nvPr/>
          </p:nvSpPr>
          <p:spPr bwMode="auto">
            <a:xfrm>
              <a:off x="7212013" y="3141663"/>
              <a:ext cx="420688" cy="322263"/>
            </a:xfrm>
            <a:custGeom>
              <a:avLst/>
              <a:gdLst>
                <a:gd name="T0" fmla="*/ 107 w 112"/>
                <a:gd name="T1" fmla="*/ 42 h 86"/>
                <a:gd name="T2" fmla="*/ 110 w 112"/>
                <a:gd name="T3" fmla="*/ 58 h 86"/>
                <a:gd name="T4" fmla="*/ 106 w 112"/>
                <a:gd name="T5" fmla="*/ 70 h 86"/>
                <a:gd name="T6" fmla="*/ 105 w 112"/>
                <a:gd name="T7" fmla="*/ 72 h 86"/>
                <a:gd name="T8" fmla="*/ 72 w 112"/>
                <a:gd name="T9" fmla="*/ 81 h 86"/>
                <a:gd name="T10" fmla="*/ 65 w 112"/>
                <a:gd name="T11" fmla="*/ 78 h 86"/>
                <a:gd name="T12" fmla="*/ 73 w 112"/>
                <a:gd name="T13" fmla="*/ 82 h 86"/>
                <a:gd name="T14" fmla="*/ 103 w 112"/>
                <a:gd name="T15" fmla="*/ 73 h 86"/>
                <a:gd name="T16" fmla="*/ 109 w 112"/>
                <a:gd name="T17" fmla="*/ 60 h 86"/>
                <a:gd name="T18" fmla="*/ 106 w 112"/>
                <a:gd name="T19" fmla="*/ 42 h 86"/>
                <a:gd name="T20" fmla="*/ 94 w 112"/>
                <a:gd name="T21" fmla="*/ 35 h 86"/>
                <a:gd name="T22" fmla="*/ 100 w 112"/>
                <a:gd name="T23" fmla="*/ 44 h 86"/>
                <a:gd name="T24" fmla="*/ 101 w 112"/>
                <a:gd name="T25" fmla="*/ 52 h 86"/>
                <a:gd name="T26" fmla="*/ 99 w 112"/>
                <a:gd name="T27" fmla="*/ 66 h 86"/>
                <a:gd name="T28" fmla="*/ 92 w 112"/>
                <a:gd name="T29" fmla="*/ 73 h 86"/>
                <a:gd name="T30" fmla="*/ 75 w 112"/>
                <a:gd name="T31" fmla="*/ 74 h 86"/>
                <a:gd name="T32" fmla="*/ 60 w 112"/>
                <a:gd name="T33" fmla="*/ 66 h 86"/>
                <a:gd name="T34" fmla="*/ 72 w 112"/>
                <a:gd name="T35" fmla="*/ 73 h 86"/>
                <a:gd name="T36" fmla="*/ 75 w 112"/>
                <a:gd name="T37" fmla="*/ 74 h 86"/>
                <a:gd name="T38" fmla="*/ 92 w 112"/>
                <a:gd name="T39" fmla="*/ 73 h 86"/>
                <a:gd name="T40" fmla="*/ 98 w 112"/>
                <a:gd name="T41" fmla="*/ 67 h 86"/>
                <a:gd name="T42" fmla="*/ 101 w 112"/>
                <a:gd name="T43" fmla="*/ 54 h 86"/>
                <a:gd name="T44" fmla="*/ 98 w 112"/>
                <a:gd name="T45" fmla="*/ 50 h 86"/>
                <a:gd name="T46" fmla="*/ 97 w 112"/>
                <a:gd name="T47" fmla="*/ 63 h 86"/>
                <a:gd name="T48" fmla="*/ 96 w 112"/>
                <a:gd name="T49" fmla="*/ 66 h 86"/>
                <a:gd name="T50" fmla="*/ 78 w 112"/>
                <a:gd name="T51" fmla="*/ 72 h 86"/>
                <a:gd name="T52" fmla="*/ 73 w 112"/>
                <a:gd name="T53" fmla="*/ 70 h 86"/>
                <a:gd name="T54" fmla="*/ 28 w 112"/>
                <a:gd name="T55" fmla="*/ 46 h 86"/>
                <a:gd name="T56" fmla="*/ 20 w 112"/>
                <a:gd name="T57" fmla="*/ 42 h 86"/>
                <a:gd name="T58" fmla="*/ 14 w 112"/>
                <a:gd name="T59" fmla="*/ 33 h 86"/>
                <a:gd name="T60" fmla="*/ 21 w 112"/>
                <a:gd name="T61" fmla="*/ 17 h 86"/>
                <a:gd name="T62" fmla="*/ 36 w 112"/>
                <a:gd name="T63" fmla="*/ 17 h 86"/>
                <a:gd name="T64" fmla="*/ 50 w 112"/>
                <a:gd name="T65" fmla="*/ 23 h 86"/>
                <a:gd name="T66" fmla="*/ 79 w 112"/>
                <a:gd name="T67" fmla="*/ 28 h 86"/>
                <a:gd name="T68" fmla="*/ 59 w 112"/>
                <a:gd name="T69" fmla="*/ 12 h 86"/>
                <a:gd name="T70" fmla="*/ 43 w 112"/>
                <a:gd name="T71" fmla="*/ 4 h 86"/>
                <a:gd name="T72" fmla="*/ 6 w 112"/>
                <a:gd name="T73" fmla="*/ 12 h 86"/>
                <a:gd name="T74" fmla="*/ 5 w 112"/>
                <a:gd name="T75" fmla="*/ 47 h 86"/>
                <a:gd name="T76" fmla="*/ 23 w 112"/>
                <a:gd name="T77" fmla="*/ 60 h 86"/>
                <a:gd name="T78" fmla="*/ 66 w 112"/>
                <a:gd name="T79" fmla="*/ 81 h 86"/>
                <a:gd name="T80" fmla="*/ 70 w 112"/>
                <a:gd name="T81" fmla="*/ 83 h 86"/>
                <a:gd name="T82" fmla="*/ 31 w 112"/>
                <a:gd name="T83" fmla="*/ 63 h 86"/>
                <a:gd name="T84" fmla="*/ 14 w 112"/>
                <a:gd name="T85" fmla="*/ 55 h 86"/>
                <a:gd name="T86" fmla="*/ 8 w 112"/>
                <a:gd name="T87" fmla="*/ 50 h 86"/>
                <a:gd name="T88" fmla="*/ 2 w 112"/>
                <a:gd name="T89" fmla="*/ 21 h 86"/>
                <a:gd name="T90" fmla="*/ 12 w 112"/>
                <a:gd name="T91" fmla="*/ 52 h 86"/>
                <a:gd name="T92" fmla="*/ 21 w 112"/>
                <a:gd name="T93" fmla="*/ 57 h 86"/>
                <a:gd name="T94" fmla="*/ 65 w 112"/>
                <a:gd name="T95" fmla="*/ 80 h 86"/>
                <a:gd name="T96" fmla="*/ 72 w 112"/>
                <a:gd name="T97" fmla="*/ 83 h 86"/>
                <a:gd name="T98" fmla="*/ 91 w 112"/>
                <a:gd name="T99" fmla="*/ 85 h 86"/>
                <a:gd name="T100" fmla="*/ 107 w 112"/>
                <a:gd name="T101" fmla="*/ 72 h 86"/>
                <a:gd name="T102" fmla="*/ 112 w 112"/>
                <a:gd name="T103" fmla="*/ 5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" h="86">
                  <a:moveTo>
                    <a:pt x="111" y="53"/>
                  </a:moveTo>
                  <a:cubicBezTo>
                    <a:pt x="111" y="51"/>
                    <a:pt x="111" y="50"/>
                    <a:pt x="110" y="49"/>
                  </a:cubicBezTo>
                  <a:cubicBezTo>
                    <a:pt x="110" y="46"/>
                    <a:pt x="108" y="44"/>
                    <a:pt x="107" y="42"/>
                  </a:cubicBezTo>
                  <a:cubicBezTo>
                    <a:pt x="108" y="44"/>
                    <a:pt x="109" y="47"/>
                    <a:pt x="109" y="50"/>
                  </a:cubicBezTo>
                  <a:cubicBezTo>
                    <a:pt x="110" y="51"/>
                    <a:pt x="110" y="53"/>
                    <a:pt x="110" y="54"/>
                  </a:cubicBezTo>
                  <a:cubicBezTo>
                    <a:pt x="110" y="55"/>
                    <a:pt x="110" y="57"/>
                    <a:pt x="110" y="58"/>
                  </a:cubicBezTo>
                  <a:cubicBezTo>
                    <a:pt x="109" y="61"/>
                    <a:pt x="109" y="64"/>
                    <a:pt x="108" y="67"/>
                  </a:cubicBezTo>
                  <a:cubicBezTo>
                    <a:pt x="107" y="67"/>
                    <a:pt x="107" y="68"/>
                    <a:pt x="107" y="69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5" y="71"/>
                    <a:pt x="105" y="71"/>
                    <a:pt x="105" y="71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4" y="73"/>
                    <a:pt x="104" y="73"/>
                    <a:pt x="103" y="74"/>
                  </a:cubicBezTo>
                  <a:cubicBezTo>
                    <a:pt x="99" y="79"/>
                    <a:pt x="94" y="82"/>
                    <a:pt x="88" y="83"/>
                  </a:cubicBezTo>
                  <a:cubicBezTo>
                    <a:pt x="83" y="84"/>
                    <a:pt x="77" y="84"/>
                    <a:pt x="72" y="81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0" y="70"/>
                    <a:pt x="58" y="74"/>
                    <a:pt x="65" y="78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80"/>
                    <a:pt x="70" y="80"/>
                    <a:pt x="71" y="81"/>
                  </a:cubicBezTo>
                  <a:cubicBezTo>
                    <a:pt x="71" y="81"/>
                    <a:pt x="72" y="81"/>
                    <a:pt x="73" y="82"/>
                  </a:cubicBezTo>
                  <a:cubicBezTo>
                    <a:pt x="76" y="83"/>
                    <a:pt x="79" y="83"/>
                    <a:pt x="82" y="83"/>
                  </a:cubicBezTo>
                  <a:cubicBezTo>
                    <a:pt x="89" y="83"/>
                    <a:pt x="95" y="81"/>
                    <a:pt x="100" y="77"/>
                  </a:cubicBezTo>
                  <a:cubicBezTo>
                    <a:pt x="101" y="76"/>
                    <a:pt x="102" y="74"/>
                    <a:pt x="103" y="73"/>
                  </a:cubicBezTo>
                  <a:cubicBezTo>
                    <a:pt x="104" y="72"/>
                    <a:pt x="104" y="72"/>
                    <a:pt x="105" y="71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7" y="66"/>
                    <a:pt x="108" y="63"/>
                    <a:pt x="109" y="60"/>
                  </a:cubicBezTo>
                  <a:cubicBezTo>
                    <a:pt x="109" y="59"/>
                    <a:pt x="109" y="57"/>
                    <a:pt x="109" y="55"/>
                  </a:cubicBezTo>
                  <a:cubicBezTo>
                    <a:pt x="109" y="54"/>
                    <a:pt x="109" y="53"/>
                    <a:pt x="109" y="51"/>
                  </a:cubicBezTo>
                  <a:cubicBezTo>
                    <a:pt x="108" y="48"/>
                    <a:pt x="107" y="45"/>
                    <a:pt x="106" y="42"/>
                  </a:cubicBezTo>
                  <a:cubicBezTo>
                    <a:pt x="105" y="41"/>
                    <a:pt x="104" y="40"/>
                    <a:pt x="104" y="38"/>
                  </a:cubicBezTo>
                  <a:cubicBezTo>
                    <a:pt x="102" y="37"/>
                    <a:pt x="101" y="36"/>
                    <a:pt x="99" y="36"/>
                  </a:cubicBezTo>
                  <a:cubicBezTo>
                    <a:pt x="97" y="34"/>
                    <a:pt x="94" y="35"/>
                    <a:pt x="94" y="35"/>
                  </a:cubicBezTo>
                  <a:cubicBezTo>
                    <a:pt x="94" y="36"/>
                    <a:pt x="94" y="36"/>
                    <a:pt x="95" y="37"/>
                  </a:cubicBezTo>
                  <a:cubicBezTo>
                    <a:pt x="95" y="38"/>
                    <a:pt x="96" y="39"/>
                    <a:pt x="98" y="41"/>
                  </a:cubicBezTo>
                  <a:cubicBezTo>
                    <a:pt x="98" y="42"/>
                    <a:pt x="99" y="43"/>
                    <a:pt x="100" y="44"/>
                  </a:cubicBezTo>
                  <a:cubicBezTo>
                    <a:pt x="101" y="46"/>
                    <a:pt x="101" y="47"/>
                    <a:pt x="101" y="47"/>
                  </a:cubicBezTo>
                  <a:cubicBezTo>
                    <a:pt x="101" y="48"/>
                    <a:pt x="100" y="47"/>
                    <a:pt x="99" y="47"/>
                  </a:cubicBezTo>
                  <a:cubicBezTo>
                    <a:pt x="100" y="49"/>
                    <a:pt x="101" y="50"/>
                    <a:pt x="101" y="52"/>
                  </a:cubicBezTo>
                  <a:cubicBezTo>
                    <a:pt x="101" y="53"/>
                    <a:pt x="101" y="54"/>
                    <a:pt x="101" y="54"/>
                  </a:cubicBezTo>
                  <a:cubicBezTo>
                    <a:pt x="101" y="55"/>
                    <a:pt x="101" y="56"/>
                    <a:pt x="101" y="57"/>
                  </a:cubicBezTo>
                  <a:cubicBezTo>
                    <a:pt x="101" y="60"/>
                    <a:pt x="100" y="63"/>
                    <a:pt x="99" y="66"/>
                  </a:cubicBezTo>
                  <a:cubicBezTo>
                    <a:pt x="98" y="67"/>
                    <a:pt x="98" y="67"/>
                    <a:pt x="97" y="68"/>
                  </a:cubicBezTo>
                  <a:cubicBezTo>
                    <a:pt x="97" y="69"/>
                    <a:pt x="96" y="69"/>
                    <a:pt x="96" y="70"/>
                  </a:cubicBezTo>
                  <a:cubicBezTo>
                    <a:pt x="95" y="71"/>
                    <a:pt x="94" y="72"/>
                    <a:pt x="92" y="73"/>
                  </a:cubicBezTo>
                  <a:cubicBezTo>
                    <a:pt x="90" y="74"/>
                    <a:pt x="86" y="75"/>
                    <a:pt x="83" y="75"/>
                  </a:cubicBezTo>
                  <a:cubicBezTo>
                    <a:pt x="81" y="75"/>
                    <a:pt x="79" y="75"/>
                    <a:pt x="78" y="75"/>
                  </a:cubicBezTo>
                  <a:cubicBezTo>
                    <a:pt x="77" y="75"/>
                    <a:pt x="76" y="74"/>
                    <a:pt x="75" y="74"/>
                  </a:cubicBezTo>
                  <a:cubicBezTo>
                    <a:pt x="74" y="74"/>
                    <a:pt x="74" y="73"/>
                    <a:pt x="74" y="73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52" y="62"/>
                    <a:pt x="44" y="58"/>
                    <a:pt x="36" y="53"/>
                  </a:cubicBezTo>
                  <a:cubicBezTo>
                    <a:pt x="44" y="58"/>
                    <a:pt x="52" y="62"/>
                    <a:pt x="60" y="66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5" y="74"/>
                    <a:pt x="75" y="74"/>
                  </a:cubicBezTo>
                  <a:cubicBezTo>
                    <a:pt x="76" y="74"/>
                    <a:pt x="77" y="74"/>
                    <a:pt x="78" y="75"/>
                  </a:cubicBezTo>
                  <a:cubicBezTo>
                    <a:pt x="79" y="75"/>
                    <a:pt x="81" y="75"/>
                    <a:pt x="83" y="75"/>
                  </a:cubicBezTo>
                  <a:cubicBezTo>
                    <a:pt x="86" y="75"/>
                    <a:pt x="90" y="74"/>
                    <a:pt x="92" y="73"/>
                  </a:cubicBezTo>
                  <a:cubicBezTo>
                    <a:pt x="94" y="72"/>
                    <a:pt x="95" y="71"/>
                    <a:pt x="96" y="70"/>
                  </a:cubicBezTo>
                  <a:cubicBezTo>
                    <a:pt x="96" y="69"/>
                    <a:pt x="97" y="68"/>
                    <a:pt x="97" y="68"/>
                  </a:cubicBezTo>
                  <a:cubicBezTo>
                    <a:pt x="97" y="68"/>
                    <a:pt x="98" y="67"/>
                    <a:pt x="98" y="67"/>
                  </a:cubicBezTo>
                  <a:cubicBezTo>
                    <a:pt x="98" y="66"/>
                    <a:pt x="98" y="66"/>
                    <a:pt x="98" y="66"/>
                  </a:cubicBezTo>
                  <a:cubicBezTo>
                    <a:pt x="100" y="63"/>
                    <a:pt x="101" y="60"/>
                    <a:pt x="101" y="57"/>
                  </a:cubicBezTo>
                  <a:cubicBezTo>
                    <a:pt x="101" y="56"/>
                    <a:pt x="101" y="55"/>
                    <a:pt x="101" y="54"/>
                  </a:cubicBezTo>
                  <a:cubicBezTo>
                    <a:pt x="101" y="53"/>
                    <a:pt x="100" y="52"/>
                    <a:pt x="100" y="52"/>
                  </a:cubicBezTo>
                  <a:cubicBezTo>
                    <a:pt x="100" y="50"/>
                    <a:pt x="99" y="49"/>
                    <a:pt x="99" y="47"/>
                  </a:cubicBezTo>
                  <a:cubicBezTo>
                    <a:pt x="98" y="47"/>
                    <a:pt x="98" y="48"/>
                    <a:pt x="98" y="50"/>
                  </a:cubicBezTo>
                  <a:cubicBezTo>
                    <a:pt x="98" y="51"/>
                    <a:pt x="98" y="52"/>
                    <a:pt x="98" y="54"/>
                  </a:cubicBezTo>
                  <a:cubicBezTo>
                    <a:pt x="98" y="56"/>
                    <a:pt x="99" y="58"/>
                    <a:pt x="98" y="60"/>
                  </a:cubicBezTo>
                  <a:cubicBezTo>
                    <a:pt x="98" y="61"/>
                    <a:pt x="98" y="62"/>
                    <a:pt x="97" y="63"/>
                  </a:cubicBezTo>
                  <a:cubicBezTo>
                    <a:pt x="97" y="64"/>
                    <a:pt x="97" y="64"/>
                    <a:pt x="97" y="64"/>
                  </a:cubicBezTo>
                  <a:cubicBezTo>
                    <a:pt x="97" y="64"/>
                    <a:pt x="97" y="65"/>
                    <a:pt x="97" y="65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5" y="68"/>
                    <a:pt x="93" y="70"/>
                    <a:pt x="92" y="70"/>
                  </a:cubicBezTo>
                  <a:cubicBezTo>
                    <a:pt x="88" y="73"/>
                    <a:pt x="83" y="74"/>
                    <a:pt x="78" y="72"/>
                  </a:cubicBezTo>
                  <a:cubicBezTo>
                    <a:pt x="77" y="72"/>
                    <a:pt x="76" y="72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0"/>
                    <a:pt x="73" y="70"/>
                    <a:pt x="73" y="70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50" y="58"/>
                    <a:pt x="39" y="52"/>
                    <a:pt x="28" y="46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6" y="39"/>
                    <a:pt x="15" y="36"/>
                    <a:pt x="14" y="33"/>
                  </a:cubicBezTo>
                  <a:cubicBezTo>
                    <a:pt x="14" y="30"/>
                    <a:pt x="14" y="26"/>
                    <a:pt x="15" y="23"/>
                  </a:cubicBezTo>
                  <a:cubicBezTo>
                    <a:pt x="16" y="22"/>
                    <a:pt x="17" y="21"/>
                    <a:pt x="18" y="20"/>
                  </a:cubicBezTo>
                  <a:cubicBezTo>
                    <a:pt x="18" y="18"/>
                    <a:pt x="20" y="18"/>
                    <a:pt x="21" y="17"/>
                  </a:cubicBezTo>
                  <a:cubicBezTo>
                    <a:pt x="24" y="15"/>
                    <a:pt x="29" y="14"/>
                    <a:pt x="34" y="16"/>
                  </a:cubicBezTo>
                  <a:cubicBezTo>
                    <a:pt x="34" y="16"/>
                    <a:pt x="35" y="16"/>
                    <a:pt x="35" y="16"/>
                  </a:cubicBezTo>
                  <a:cubicBezTo>
                    <a:pt x="36" y="16"/>
                    <a:pt x="36" y="16"/>
                    <a:pt x="36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61" y="29"/>
                    <a:pt x="72" y="34"/>
                    <a:pt x="81" y="38"/>
                  </a:cubicBezTo>
                  <a:cubicBezTo>
                    <a:pt x="98" y="45"/>
                    <a:pt x="94" y="38"/>
                    <a:pt x="78" y="29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95" y="37"/>
                    <a:pt x="88" y="30"/>
                    <a:pt x="91" y="29"/>
                  </a:cubicBezTo>
                  <a:cubicBezTo>
                    <a:pt x="82" y="25"/>
                    <a:pt x="75" y="21"/>
                    <a:pt x="67" y="16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2" y="4"/>
                    <a:pt x="41" y="3"/>
                    <a:pt x="40" y="3"/>
                  </a:cubicBezTo>
                  <a:cubicBezTo>
                    <a:pt x="32" y="0"/>
                    <a:pt x="24" y="0"/>
                    <a:pt x="16" y="3"/>
                  </a:cubicBezTo>
                  <a:cubicBezTo>
                    <a:pt x="12" y="5"/>
                    <a:pt x="8" y="8"/>
                    <a:pt x="6" y="12"/>
                  </a:cubicBezTo>
                  <a:cubicBezTo>
                    <a:pt x="3" y="15"/>
                    <a:pt x="1" y="19"/>
                    <a:pt x="1" y="23"/>
                  </a:cubicBezTo>
                  <a:cubicBezTo>
                    <a:pt x="0" y="27"/>
                    <a:pt x="0" y="31"/>
                    <a:pt x="0" y="35"/>
                  </a:cubicBezTo>
                  <a:cubicBezTo>
                    <a:pt x="1" y="39"/>
                    <a:pt x="2" y="43"/>
                    <a:pt x="5" y="47"/>
                  </a:cubicBezTo>
                  <a:cubicBezTo>
                    <a:pt x="6" y="49"/>
                    <a:pt x="7" y="50"/>
                    <a:pt x="9" y="52"/>
                  </a:cubicBezTo>
                  <a:cubicBezTo>
                    <a:pt x="11" y="53"/>
                    <a:pt x="13" y="55"/>
                    <a:pt x="15" y="55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8" y="82"/>
                    <a:pt x="68" y="82"/>
                    <a:pt x="68" y="83"/>
                  </a:cubicBezTo>
                  <a:cubicBezTo>
                    <a:pt x="69" y="83"/>
                    <a:pt x="69" y="83"/>
                    <a:pt x="70" y="83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2" y="53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4" y="47"/>
                    <a:pt x="2" y="42"/>
                    <a:pt x="1" y="36"/>
                  </a:cubicBezTo>
                  <a:cubicBezTo>
                    <a:pt x="0" y="31"/>
                    <a:pt x="0" y="26"/>
                    <a:pt x="2" y="21"/>
                  </a:cubicBezTo>
                  <a:cubicBezTo>
                    <a:pt x="2" y="21"/>
                    <a:pt x="2" y="22"/>
                    <a:pt x="2" y="21"/>
                  </a:cubicBezTo>
                  <a:cubicBezTo>
                    <a:pt x="1" y="26"/>
                    <a:pt x="1" y="31"/>
                    <a:pt x="2" y="36"/>
                  </a:cubicBezTo>
                  <a:cubicBezTo>
                    <a:pt x="3" y="41"/>
                    <a:pt x="5" y="46"/>
                    <a:pt x="9" y="50"/>
                  </a:cubicBezTo>
                  <a:cubicBezTo>
                    <a:pt x="10" y="51"/>
                    <a:pt x="11" y="52"/>
                    <a:pt x="12" y="52"/>
                  </a:cubicBezTo>
                  <a:cubicBezTo>
                    <a:pt x="13" y="53"/>
                    <a:pt x="13" y="53"/>
                    <a:pt x="14" y="53"/>
                  </a:cubicBezTo>
                  <a:cubicBezTo>
                    <a:pt x="15" y="54"/>
                    <a:pt x="15" y="54"/>
                    <a:pt x="16" y="54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9" y="67"/>
                    <a:pt x="47" y="71"/>
                    <a:pt x="54" y="74"/>
                  </a:cubicBezTo>
                  <a:cubicBezTo>
                    <a:pt x="58" y="76"/>
                    <a:pt x="61" y="78"/>
                    <a:pt x="65" y="80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9" y="82"/>
                    <a:pt x="70" y="82"/>
                  </a:cubicBezTo>
                  <a:cubicBezTo>
                    <a:pt x="70" y="82"/>
                    <a:pt x="71" y="83"/>
                    <a:pt x="72" y="83"/>
                  </a:cubicBezTo>
                  <a:cubicBezTo>
                    <a:pt x="74" y="84"/>
                    <a:pt x="77" y="84"/>
                    <a:pt x="79" y="84"/>
                  </a:cubicBezTo>
                  <a:cubicBezTo>
                    <a:pt x="79" y="86"/>
                    <a:pt x="79" y="86"/>
                    <a:pt x="79" y="86"/>
                  </a:cubicBezTo>
                  <a:cubicBezTo>
                    <a:pt x="83" y="86"/>
                    <a:pt x="87" y="86"/>
                    <a:pt x="91" y="85"/>
                  </a:cubicBezTo>
                  <a:cubicBezTo>
                    <a:pt x="95" y="84"/>
                    <a:pt x="98" y="82"/>
                    <a:pt x="101" y="79"/>
                  </a:cubicBezTo>
                  <a:cubicBezTo>
                    <a:pt x="103" y="78"/>
                    <a:pt x="104" y="76"/>
                    <a:pt x="106" y="74"/>
                  </a:cubicBezTo>
                  <a:cubicBezTo>
                    <a:pt x="106" y="74"/>
                    <a:pt x="107" y="73"/>
                    <a:pt x="107" y="72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0"/>
                    <a:pt x="108" y="70"/>
                    <a:pt x="109" y="69"/>
                  </a:cubicBezTo>
                  <a:cubicBezTo>
                    <a:pt x="111" y="66"/>
                    <a:pt x="111" y="62"/>
                    <a:pt x="112" y="58"/>
                  </a:cubicBezTo>
                  <a:cubicBezTo>
                    <a:pt x="112" y="57"/>
                    <a:pt x="112" y="56"/>
                    <a:pt x="112" y="55"/>
                  </a:cubicBezTo>
                  <a:cubicBezTo>
                    <a:pt x="112" y="54"/>
                    <a:pt x="111" y="54"/>
                    <a:pt x="111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7" name="Freeform 22"/>
            <p:cNvSpPr/>
            <p:nvPr/>
          </p:nvSpPr>
          <p:spPr bwMode="auto">
            <a:xfrm>
              <a:off x="4559301" y="3144838"/>
              <a:ext cx="417513" cy="315913"/>
            </a:xfrm>
            <a:custGeom>
              <a:avLst/>
              <a:gdLst>
                <a:gd name="T0" fmla="*/ 97 w 111"/>
                <a:gd name="T1" fmla="*/ 52 h 84"/>
                <a:gd name="T2" fmla="*/ 92 w 111"/>
                <a:gd name="T3" fmla="*/ 54 h 84"/>
                <a:gd name="T4" fmla="*/ 47 w 111"/>
                <a:gd name="T5" fmla="*/ 76 h 84"/>
                <a:gd name="T6" fmla="*/ 40 w 111"/>
                <a:gd name="T7" fmla="*/ 79 h 84"/>
                <a:gd name="T8" fmla="*/ 22 w 111"/>
                <a:gd name="T9" fmla="*/ 80 h 84"/>
                <a:gd name="T10" fmla="*/ 41 w 111"/>
                <a:gd name="T11" fmla="*/ 78 h 84"/>
                <a:gd name="T12" fmla="*/ 59 w 111"/>
                <a:gd name="T13" fmla="*/ 69 h 84"/>
                <a:gd name="T14" fmla="*/ 103 w 111"/>
                <a:gd name="T15" fmla="*/ 45 h 84"/>
                <a:gd name="T16" fmla="*/ 107 w 111"/>
                <a:gd name="T17" fmla="*/ 19 h 84"/>
                <a:gd name="T18" fmla="*/ 102 w 111"/>
                <a:gd name="T19" fmla="*/ 23 h 84"/>
                <a:gd name="T20" fmla="*/ 101 w 111"/>
                <a:gd name="T21" fmla="*/ 30 h 84"/>
                <a:gd name="T22" fmla="*/ 72 w 111"/>
                <a:gd name="T23" fmla="*/ 54 h 84"/>
                <a:gd name="T24" fmla="*/ 38 w 111"/>
                <a:gd name="T25" fmla="*/ 71 h 84"/>
                <a:gd name="T26" fmla="*/ 25 w 111"/>
                <a:gd name="T27" fmla="*/ 72 h 84"/>
                <a:gd name="T28" fmla="*/ 37 w 111"/>
                <a:gd name="T29" fmla="*/ 71 h 84"/>
                <a:gd name="T30" fmla="*/ 47 w 111"/>
                <a:gd name="T31" fmla="*/ 66 h 84"/>
                <a:gd name="T32" fmla="*/ 98 w 111"/>
                <a:gd name="T33" fmla="*/ 38 h 84"/>
                <a:gd name="T34" fmla="*/ 94 w 111"/>
                <a:gd name="T35" fmla="*/ 40 h 84"/>
                <a:gd name="T36" fmla="*/ 89 w 111"/>
                <a:gd name="T37" fmla="*/ 44 h 84"/>
                <a:gd name="T38" fmla="*/ 47 w 111"/>
                <a:gd name="T39" fmla="*/ 64 h 84"/>
                <a:gd name="T40" fmla="*/ 36 w 111"/>
                <a:gd name="T41" fmla="*/ 69 h 84"/>
                <a:gd name="T42" fmla="*/ 31 w 111"/>
                <a:gd name="T43" fmla="*/ 70 h 84"/>
                <a:gd name="T44" fmla="*/ 16 w 111"/>
                <a:gd name="T45" fmla="*/ 63 h 84"/>
                <a:gd name="T46" fmla="*/ 15 w 111"/>
                <a:gd name="T47" fmla="*/ 62 h 84"/>
                <a:gd name="T48" fmla="*/ 14 w 111"/>
                <a:gd name="T49" fmla="*/ 54 h 84"/>
                <a:gd name="T50" fmla="*/ 19 w 111"/>
                <a:gd name="T51" fmla="*/ 43 h 84"/>
                <a:gd name="T52" fmla="*/ 25 w 111"/>
                <a:gd name="T53" fmla="*/ 40 h 84"/>
                <a:gd name="T54" fmla="*/ 73 w 111"/>
                <a:gd name="T55" fmla="*/ 16 h 84"/>
                <a:gd name="T56" fmla="*/ 76 w 111"/>
                <a:gd name="T57" fmla="*/ 14 h 84"/>
                <a:gd name="T58" fmla="*/ 96 w 111"/>
                <a:gd name="T59" fmla="*/ 19 h 84"/>
                <a:gd name="T60" fmla="*/ 98 w 111"/>
                <a:gd name="T61" fmla="*/ 19 h 84"/>
                <a:gd name="T62" fmla="*/ 88 w 111"/>
                <a:gd name="T63" fmla="*/ 5 h 84"/>
                <a:gd name="T64" fmla="*/ 102 w 111"/>
                <a:gd name="T65" fmla="*/ 8 h 84"/>
                <a:gd name="T66" fmla="*/ 67 w 111"/>
                <a:gd name="T67" fmla="*/ 3 h 84"/>
                <a:gd name="T68" fmla="*/ 26 w 111"/>
                <a:gd name="T69" fmla="*/ 24 h 84"/>
                <a:gd name="T70" fmla="*/ 14 w 111"/>
                <a:gd name="T71" fmla="*/ 30 h 84"/>
                <a:gd name="T72" fmla="*/ 1 w 111"/>
                <a:gd name="T73" fmla="*/ 46 h 84"/>
                <a:gd name="T74" fmla="*/ 0 w 111"/>
                <a:gd name="T75" fmla="*/ 58 h 84"/>
                <a:gd name="T76" fmla="*/ 3 w 111"/>
                <a:gd name="T77" fmla="*/ 68 h 84"/>
                <a:gd name="T78" fmla="*/ 3 w 111"/>
                <a:gd name="T79" fmla="*/ 70 h 84"/>
                <a:gd name="T80" fmla="*/ 4 w 111"/>
                <a:gd name="T81" fmla="*/ 71 h 84"/>
                <a:gd name="T82" fmla="*/ 12 w 111"/>
                <a:gd name="T83" fmla="*/ 79 h 84"/>
                <a:gd name="T84" fmla="*/ 42 w 111"/>
                <a:gd name="T85" fmla="*/ 81 h 84"/>
                <a:gd name="T86" fmla="*/ 44 w 111"/>
                <a:gd name="T87" fmla="*/ 80 h 84"/>
                <a:gd name="T88" fmla="*/ 72 w 111"/>
                <a:gd name="T89" fmla="*/ 66 h 84"/>
                <a:gd name="T90" fmla="*/ 43 w 111"/>
                <a:gd name="T91" fmla="*/ 80 h 84"/>
                <a:gd name="T92" fmla="*/ 38 w 111"/>
                <a:gd name="T93" fmla="*/ 82 h 84"/>
                <a:gd name="T94" fmla="*/ 4 w 111"/>
                <a:gd name="T95" fmla="*/ 69 h 84"/>
                <a:gd name="T96" fmla="*/ 3 w 111"/>
                <a:gd name="T97" fmla="*/ 69 h 84"/>
                <a:gd name="T98" fmla="*/ 1 w 111"/>
                <a:gd name="T99" fmla="*/ 62 h 84"/>
                <a:gd name="T100" fmla="*/ 9 w 111"/>
                <a:gd name="T101" fmla="*/ 33 h 84"/>
                <a:gd name="T102" fmla="*/ 1 w 111"/>
                <a:gd name="T103" fmla="*/ 55 h 84"/>
                <a:gd name="T104" fmla="*/ 4 w 111"/>
                <a:gd name="T105" fmla="*/ 68 h 84"/>
                <a:gd name="T106" fmla="*/ 5 w 111"/>
                <a:gd name="T107" fmla="*/ 69 h 84"/>
                <a:gd name="T108" fmla="*/ 10 w 111"/>
                <a:gd name="T109" fmla="*/ 76 h 84"/>
                <a:gd name="T110" fmla="*/ 42 w 111"/>
                <a:gd name="T111" fmla="*/ 80 h 84"/>
                <a:gd name="T112" fmla="*/ 73 w 111"/>
                <a:gd name="T113" fmla="*/ 64 h 84"/>
                <a:gd name="T114" fmla="*/ 94 w 111"/>
                <a:gd name="T115" fmla="*/ 56 h 84"/>
                <a:gd name="T116" fmla="*/ 110 w 111"/>
                <a:gd name="T117" fmla="*/ 3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1" h="84">
                  <a:moveTo>
                    <a:pt x="105" y="44"/>
                  </a:moveTo>
                  <a:cubicBezTo>
                    <a:pt x="104" y="47"/>
                    <a:pt x="101" y="49"/>
                    <a:pt x="99" y="50"/>
                  </a:cubicBezTo>
                  <a:cubicBezTo>
                    <a:pt x="98" y="51"/>
                    <a:pt x="98" y="51"/>
                    <a:pt x="97" y="52"/>
                  </a:cubicBezTo>
                  <a:cubicBezTo>
                    <a:pt x="97" y="52"/>
                    <a:pt x="96" y="52"/>
                    <a:pt x="96" y="52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83" y="58"/>
                    <a:pt x="75" y="62"/>
                    <a:pt x="66" y="66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1" y="78"/>
                    <a:pt x="41" y="79"/>
                    <a:pt x="40" y="79"/>
                  </a:cubicBezTo>
                  <a:cubicBezTo>
                    <a:pt x="35" y="81"/>
                    <a:pt x="29" y="82"/>
                    <a:pt x="24" y="81"/>
                  </a:cubicBezTo>
                  <a:cubicBezTo>
                    <a:pt x="19" y="80"/>
                    <a:pt x="15" y="78"/>
                    <a:pt x="12" y="76"/>
                  </a:cubicBezTo>
                  <a:cubicBezTo>
                    <a:pt x="15" y="78"/>
                    <a:pt x="18" y="79"/>
                    <a:pt x="22" y="80"/>
                  </a:cubicBezTo>
                  <a:cubicBezTo>
                    <a:pt x="26" y="81"/>
                    <a:pt x="31" y="81"/>
                    <a:pt x="36" y="80"/>
                  </a:cubicBezTo>
                  <a:cubicBezTo>
                    <a:pt x="37" y="80"/>
                    <a:pt x="38" y="79"/>
                    <a:pt x="40" y="79"/>
                  </a:cubicBezTo>
                  <a:cubicBezTo>
                    <a:pt x="40" y="79"/>
                    <a:pt x="41" y="78"/>
                    <a:pt x="41" y="78"/>
                  </a:cubicBezTo>
                  <a:cubicBezTo>
                    <a:pt x="42" y="78"/>
                    <a:pt x="42" y="77"/>
                    <a:pt x="43" y="77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3"/>
                    <a:pt x="56" y="71"/>
                    <a:pt x="59" y="69"/>
                  </a:cubicBezTo>
                  <a:cubicBezTo>
                    <a:pt x="70" y="64"/>
                    <a:pt x="79" y="60"/>
                    <a:pt x="89" y="55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9" y="50"/>
                    <a:pt x="101" y="48"/>
                    <a:pt x="103" y="45"/>
                  </a:cubicBezTo>
                  <a:cubicBezTo>
                    <a:pt x="107" y="40"/>
                    <a:pt x="109" y="34"/>
                    <a:pt x="109" y="28"/>
                  </a:cubicBezTo>
                  <a:cubicBezTo>
                    <a:pt x="109" y="26"/>
                    <a:pt x="109" y="25"/>
                    <a:pt x="109" y="24"/>
                  </a:cubicBezTo>
                  <a:cubicBezTo>
                    <a:pt x="108" y="22"/>
                    <a:pt x="107" y="21"/>
                    <a:pt x="107" y="19"/>
                  </a:cubicBezTo>
                  <a:cubicBezTo>
                    <a:pt x="105" y="17"/>
                    <a:pt x="103" y="16"/>
                    <a:pt x="103" y="16"/>
                  </a:cubicBezTo>
                  <a:cubicBezTo>
                    <a:pt x="102" y="16"/>
                    <a:pt x="102" y="17"/>
                    <a:pt x="102" y="18"/>
                  </a:cubicBezTo>
                  <a:cubicBezTo>
                    <a:pt x="102" y="19"/>
                    <a:pt x="102" y="21"/>
                    <a:pt x="102" y="23"/>
                  </a:cubicBezTo>
                  <a:cubicBezTo>
                    <a:pt x="103" y="24"/>
                    <a:pt x="103" y="26"/>
                    <a:pt x="103" y="27"/>
                  </a:cubicBezTo>
                  <a:cubicBezTo>
                    <a:pt x="103" y="29"/>
                    <a:pt x="103" y="30"/>
                    <a:pt x="103" y="30"/>
                  </a:cubicBezTo>
                  <a:cubicBezTo>
                    <a:pt x="102" y="31"/>
                    <a:pt x="102" y="30"/>
                    <a:pt x="101" y="30"/>
                  </a:cubicBezTo>
                  <a:cubicBezTo>
                    <a:pt x="101" y="33"/>
                    <a:pt x="100" y="36"/>
                    <a:pt x="98" y="39"/>
                  </a:cubicBezTo>
                  <a:cubicBezTo>
                    <a:pt x="97" y="41"/>
                    <a:pt x="95" y="44"/>
                    <a:pt x="92" y="45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64" y="58"/>
                    <a:pt x="55" y="62"/>
                    <a:pt x="47" y="66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6" y="71"/>
                    <a:pt x="36" y="72"/>
                    <a:pt x="35" y="72"/>
                  </a:cubicBezTo>
                  <a:cubicBezTo>
                    <a:pt x="32" y="73"/>
                    <a:pt x="28" y="73"/>
                    <a:pt x="25" y="72"/>
                  </a:cubicBezTo>
                  <a:cubicBezTo>
                    <a:pt x="28" y="73"/>
                    <a:pt x="32" y="73"/>
                    <a:pt x="35" y="72"/>
                  </a:cubicBezTo>
                  <a:cubicBezTo>
                    <a:pt x="36" y="71"/>
                    <a:pt x="36" y="71"/>
                    <a:pt x="37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8" y="71"/>
                    <a:pt x="38" y="71"/>
                    <a:pt x="38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5" y="43"/>
                    <a:pt x="97" y="41"/>
                    <a:pt x="98" y="38"/>
                  </a:cubicBezTo>
                  <a:cubicBezTo>
                    <a:pt x="100" y="36"/>
                    <a:pt x="100" y="32"/>
                    <a:pt x="100" y="29"/>
                  </a:cubicBezTo>
                  <a:cubicBezTo>
                    <a:pt x="100" y="29"/>
                    <a:pt x="99" y="29"/>
                    <a:pt x="98" y="31"/>
                  </a:cubicBezTo>
                  <a:cubicBezTo>
                    <a:pt x="98" y="33"/>
                    <a:pt x="97" y="37"/>
                    <a:pt x="94" y="40"/>
                  </a:cubicBezTo>
                  <a:cubicBezTo>
                    <a:pt x="94" y="41"/>
                    <a:pt x="93" y="41"/>
                    <a:pt x="92" y="42"/>
                  </a:cubicBezTo>
                  <a:cubicBezTo>
                    <a:pt x="92" y="42"/>
                    <a:pt x="91" y="43"/>
                    <a:pt x="91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6" y="45"/>
                    <a:pt x="84" y="46"/>
                    <a:pt x="82" y="47"/>
                  </a:cubicBezTo>
                  <a:cubicBezTo>
                    <a:pt x="76" y="50"/>
                    <a:pt x="70" y="52"/>
                    <a:pt x="64" y="55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5" y="69"/>
                    <a:pt x="35" y="69"/>
                    <a:pt x="34" y="70"/>
                  </a:cubicBezTo>
                  <a:cubicBezTo>
                    <a:pt x="33" y="70"/>
                    <a:pt x="32" y="70"/>
                    <a:pt x="31" y="70"/>
                  </a:cubicBezTo>
                  <a:cubicBezTo>
                    <a:pt x="26" y="71"/>
                    <a:pt x="21" y="69"/>
                    <a:pt x="19" y="67"/>
                  </a:cubicBezTo>
                  <a:cubicBezTo>
                    <a:pt x="18" y="66"/>
                    <a:pt x="17" y="65"/>
                    <a:pt x="16" y="64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2"/>
                    <a:pt x="16" y="62"/>
                    <a:pt x="15" y="62"/>
                  </a:cubicBezTo>
                  <a:cubicBezTo>
                    <a:pt x="15" y="62"/>
                    <a:pt x="15" y="61"/>
                    <a:pt x="15" y="61"/>
                  </a:cubicBezTo>
                  <a:cubicBezTo>
                    <a:pt x="15" y="60"/>
                    <a:pt x="15" y="60"/>
                    <a:pt x="14" y="59"/>
                  </a:cubicBezTo>
                  <a:cubicBezTo>
                    <a:pt x="14" y="58"/>
                    <a:pt x="14" y="56"/>
                    <a:pt x="14" y="54"/>
                  </a:cubicBezTo>
                  <a:cubicBezTo>
                    <a:pt x="14" y="53"/>
                    <a:pt x="14" y="53"/>
                    <a:pt x="14" y="52"/>
                  </a:cubicBezTo>
                  <a:cubicBezTo>
                    <a:pt x="14" y="51"/>
                    <a:pt x="14" y="50"/>
                    <a:pt x="15" y="50"/>
                  </a:cubicBezTo>
                  <a:cubicBezTo>
                    <a:pt x="16" y="47"/>
                    <a:pt x="17" y="44"/>
                    <a:pt x="19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42" y="31"/>
                    <a:pt x="54" y="25"/>
                    <a:pt x="65" y="20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6" y="15"/>
                    <a:pt x="76" y="14"/>
                  </a:cubicBezTo>
                  <a:cubicBezTo>
                    <a:pt x="77" y="14"/>
                    <a:pt x="78" y="14"/>
                    <a:pt x="79" y="14"/>
                  </a:cubicBezTo>
                  <a:cubicBezTo>
                    <a:pt x="84" y="13"/>
                    <a:pt x="88" y="14"/>
                    <a:pt x="91" y="15"/>
                  </a:cubicBezTo>
                  <a:cubicBezTo>
                    <a:pt x="93" y="17"/>
                    <a:pt x="95" y="18"/>
                    <a:pt x="96" y="19"/>
                  </a:cubicBezTo>
                  <a:cubicBezTo>
                    <a:pt x="96" y="19"/>
                    <a:pt x="96" y="19"/>
                    <a:pt x="97" y="19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8" y="18"/>
                    <a:pt x="98" y="16"/>
                    <a:pt x="97" y="13"/>
                  </a:cubicBezTo>
                  <a:cubicBezTo>
                    <a:pt x="95" y="11"/>
                    <a:pt x="92" y="8"/>
                    <a:pt x="88" y="7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93" y="7"/>
                    <a:pt x="96" y="9"/>
                    <a:pt x="97" y="10"/>
                  </a:cubicBezTo>
                  <a:cubicBezTo>
                    <a:pt x="99" y="11"/>
                    <a:pt x="100" y="11"/>
                    <a:pt x="100" y="11"/>
                  </a:cubicBezTo>
                  <a:cubicBezTo>
                    <a:pt x="101" y="10"/>
                    <a:pt x="100" y="8"/>
                    <a:pt x="102" y="8"/>
                  </a:cubicBezTo>
                  <a:cubicBezTo>
                    <a:pt x="98" y="4"/>
                    <a:pt x="92" y="2"/>
                    <a:pt x="87" y="1"/>
                  </a:cubicBezTo>
                  <a:cubicBezTo>
                    <a:pt x="81" y="0"/>
                    <a:pt x="75" y="0"/>
                    <a:pt x="70" y="2"/>
                  </a:cubicBezTo>
                  <a:cubicBezTo>
                    <a:pt x="69" y="2"/>
                    <a:pt x="68" y="2"/>
                    <a:pt x="67" y="3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30"/>
                    <a:pt x="13" y="30"/>
                    <a:pt x="12" y="30"/>
                  </a:cubicBezTo>
                  <a:cubicBezTo>
                    <a:pt x="10" y="32"/>
                    <a:pt x="9" y="33"/>
                    <a:pt x="7" y="35"/>
                  </a:cubicBezTo>
                  <a:cubicBezTo>
                    <a:pt x="4" y="38"/>
                    <a:pt x="2" y="42"/>
                    <a:pt x="1" y="46"/>
                  </a:cubicBezTo>
                  <a:cubicBezTo>
                    <a:pt x="0" y="48"/>
                    <a:pt x="0" y="50"/>
                    <a:pt x="0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6"/>
                    <a:pt x="0" y="57"/>
                    <a:pt x="0" y="58"/>
                  </a:cubicBezTo>
                  <a:cubicBezTo>
                    <a:pt x="0" y="60"/>
                    <a:pt x="0" y="62"/>
                    <a:pt x="1" y="64"/>
                  </a:cubicBezTo>
                  <a:cubicBezTo>
                    <a:pt x="1" y="65"/>
                    <a:pt x="2" y="66"/>
                    <a:pt x="2" y="67"/>
                  </a:cubicBezTo>
                  <a:cubicBezTo>
                    <a:pt x="2" y="67"/>
                    <a:pt x="2" y="68"/>
                    <a:pt x="3" y="68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5" y="72"/>
                    <a:pt x="5" y="72"/>
                  </a:cubicBezTo>
                  <a:cubicBezTo>
                    <a:pt x="5" y="73"/>
                    <a:pt x="6" y="74"/>
                    <a:pt x="7" y="75"/>
                  </a:cubicBezTo>
                  <a:cubicBezTo>
                    <a:pt x="8" y="77"/>
                    <a:pt x="10" y="78"/>
                    <a:pt x="12" y="79"/>
                  </a:cubicBezTo>
                  <a:cubicBezTo>
                    <a:pt x="15" y="82"/>
                    <a:pt x="19" y="83"/>
                    <a:pt x="23" y="84"/>
                  </a:cubicBezTo>
                  <a:cubicBezTo>
                    <a:pt x="27" y="84"/>
                    <a:pt x="32" y="84"/>
                    <a:pt x="36" y="83"/>
                  </a:cubicBezTo>
                  <a:cubicBezTo>
                    <a:pt x="38" y="83"/>
                    <a:pt x="40" y="82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4" y="80"/>
                    <a:pt x="44" y="80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0" y="82"/>
                    <a:pt x="39" y="82"/>
                    <a:pt x="38" y="82"/>
                  </a:cubicBezTo>
                  <a:cubicBezTo>
                    <a:pt x="33" y="84"/>
                    <a:pt x="27" y="84"/>
                    <a:pt x="22" y="83"/>
                  </a:cubicBezTo>
                  <a:cubicBezTo>
                    <a:pt x="17" y="82"/>
                    <a:pt x="12" y="80"/>
                    <a:pt x="9" y="76"/>
                  </a:cubicBezTo>
                  <a:cubicBezTo>
                    <a:pt x="7" y="74"/>
                    <a:pt x="5" y="72"/>
                    <a:pt x="4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4" y="70"/>
                    <a:pt x="4" y="69"/>
                    <a:pt x="4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8"/>
                    <a:pt x="3" y="68"/>
                  </a:cubicBezTo>
                  <a:cubicBezTo>
                    <a:pt x="3" y="67"/>
                    <a:pt x="2" y="67"/>
                    <a:pt x="2" y="66"/>
                  </a:cubicBezTo>
                  <a:cubicBezTo>
                    <a:pt x="2" y="65"/>
                    <a:pt x="1" y="64"/>
                    <a:pt x="1" y="62"/>
                  </a:cubicBezTo>
                  <a:cubicBezTo>
                    <a:pt x="0" y="60"/>
                    <a:pt x="0" y="57"/>
                    <a:pt x="0" y="55"/>
                  </a:cubicBezTo>
                  <a:cubicBezTo>
                    <a:pt x="0" y="52"/>
                    <a:pt x="0" y="50"/>
                    <a:pt x="1" y="47"/>
                  </a:cubicBezTo>
                  <a:cubicBezTo>
                    <a:pt x="2" y="42"/>
                    <a:pt x="5" y="37"/>
                    <a:pt x="9" y="33"/>
                  </a:cubicBezTo>
                  <a:cubicBezTo>
                    <a:pt x="9" y="34"/>
                    <a:pt x="9" y="34"/>
                    <a:pt x="10" y="34"/>
                  </a:cubicBezTo>
                  <a:cubicBezTo>
                    <a:pt x="6" y="37"/>
                    <a:pt x="3" y="42"/>
                    <a:pt x="2" y="47"/>
                  </a:cubicBezTo>
                  <a:cubicBezTo>
                    <a:pt x="1" y="50"/>
                    <a:pt x="1" y="52"/>
                    <a:pt x="1" y="55"/>
                  </a:cubicBezTo>
                  <a:cubicBezTo>
                    <a:pt x="1" y="57"/>
                    <a:pt x="1" y="60"/>
                    <a:pt x="2" y="62"/>
                  </a:cubicBezTo>
                  <a:cubicBezTo>
                    <a:pt x="2" y="64"/>
                    <a:pt x="3" y="65"/>
                    <a:pt x="3" y="66"/>
                  </a:cubicBezTo>
                  <a:cubicBezTo>
                    <a:pt x="3" y="67"/>
                    <a:pt x="4" y="67"/>
                    <a:pt x="4" y="68"/>
                  </a:cubicBezTo>
                  <a:cubicBezTo>
                    <a:pt x="4" y="68"/>
                    <a:pt x="4" y="68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6" y="72"/>
                    <a:pt x="8" y="74"/>
                    <a:pt x="10" y="76"/>
                  </a:cubicBezTo>
                  <a:cubicBezTo>
                    <a:pt x="13" y="79"/>
                    <a:pt x="18" y="81"/>
                    <a:pt x="23" y="82"/>
                  </a:cubicBezTo>
                  <a:cubicBezTo>
                    <a:pt x="28" y="83"/>
                    <a:pt x="33" y="83"/>
                    <a:pt x="38" y="81"/>
                  </a:cubicBezTo>
                  <a:cubicBezTo>
                    <a:pt x="40" y="81"/>
                    <a:pt x="41" y="81"/>
                    <a:pt x="42" y="80"/>
                  </a:cubicBezTo>
                  <a:cubicBezTo>
                    <a:pt x="43" y="79"/>
                    <a:pt x="44" y="79"/>
                    <a:pt x="45" y="79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8" y="72"/>
                    <a:pt x="65" y="68"/>
                    <a:pt x="73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5" y="55"/>
                    <a:pt x="96" y="55"/>
                    <a:pt x="98" y="53"/>
                  </a:cubicBezTo>
                  <a:cubicBezTo>
                    <a:pt x="102" y="51"/>
                    <a:pt x="105" y="48"/>
                    <a:pt x="107" y="44"/>
                  </a:cubicBezTo>
                  <a:cubicBezTo>
                    <a:pt x="109" y="41"/>
                    <a:pt x="110" y="38"/>
                    <a:pt x="110" y="35"/>
                  </a:cubicBezTo>
                  <a:cubicBezTo>
                    <a:pt x="111" y="33"/>
                    <a:pt x="110" y="30"/>
                    <a:pt x="110" y="28"/>
                  </a:cubicBezTo>
                  <a:cubicBezTo>
                    <a:pt x="110" y="33"/>
                    <a:pt x="109" y="39"/>
                    <a:pt x="105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8" name="Freeform 23"/>
            <p:cNvSpPr/>
            <p:nvPr/>
          </p:nvSpPr>
          <p:spPr bwMode="auto">
            <a:xfrm>
              <a:off x="7693026" y="2405063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9" name="Freeform 24"/>
            <p:cNvSpPr/>
            <p:nvPr/>
          </p:nvSpPr>
          <p:spPr bwMode="auto">
            <a:xfrm>
              <a:off x="7697788" y="2397126"/>
              <a:ext cx="11113" cy="7938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0" name="Freeform 25"/>
            <p:cNvSpPr/>
            <p:nvPr/>
          </p:nvSpPr>
          <p:spPr bwMode="auto">
            <a:xfrm>
              <a:off x="7316788" y="2201863"/>
              <a:ext cx="444500" cy="258763"/>
            </a:xfrm>
            <a:custGeom>
              <a:avLst/>
              <a:gdLst>
                <a:gd name="T0" fmla="*/ 95 w 118"/>
                <a:gd name="T1" fmla="*/ 0 h 69"/>
                <a:gd name="T2" fmla="*/ 111 w 118"/>
                <a:gd name="T3" fmla="*/ 43 h 69"/>
                <a:gd name="T4" fmla="*/ 95 w 118"/>
                <a:gd name="T5" fmla="*/ 53 h 69"/>
                <a:gd name="T6" fmla="*/ 83 w 118"/>
                <a:gd name="T7" fmla="*/ 56 h 69"/>
                <a:gd name="T8" fmla="*/ 90 w 118"/>
                <a:gd name="T9" fmla="*/ 54 h 69"/>
                <a:gd name="T10" fmla="*/ 96 w 118"/>
                <a:gd name="T11" fmla="*/ 53 h 69"/>
                <a:gd name="T12" fmla="*/ 113 w 118"/>
                <a:gd name="T13" fmla="*/ 39 h 69"/>
                <a:gd name="T14" fmla="*/ 95 w 118"/>
                <a:gd name="T15" fmla="*/ 1 h 69"/>
                <a:gd name="T16" fmla="*/ 82 w 118"/>
                <a:gd name="T17" fmla="*/ 4 h 69"/>
                <a:gd name="T18" fmla="*/ 93 w 118"/>
                <a:gd name="T19" fmla="*/ 7 h 69"/>
                <a:gd name="T20" fmla="*/ 106 w 118"/>
                <a:gd name="T21" fmla="*/ 23 h 69"/>
                <a:gd name="T22" fmla="*/ 98 w 118"/>
                <a:gd name="T23" fmla="*/ 44 h 69"/>
                <a:gd name="T24" fmla="*/ 79 w 118"/>
                <a:gd name="T25" fmla="*/ 48 h 69"/>
                <a:gd name="T26" fmla="*/ 92 w 118"/>
                <a:gd name="T27" fmla="*/ 45 h 69"/>
                <a:gd name="T28" fmla="*/ 102 w 118"/>
                <a:gd name="T29" fmla="*/ 41 h 69"/>
                <a:gd name="T30" fmla="*/ 94 w 118"/>
                <a:gd name="T31" fmla="*/ 10 h 69"/>
                <a:gd name="T32" fmla="*/ 102 w 118"/>
                <a:gd name="T33" fmla="*/ 19 h 69"/>
                <a:gd name="T34" fmla="*/ 97 w 118"/>
                <a:gd name="T35" fmla="*/ 42 h 69"/>
                <a:gd name="T36" fmla="*/ 79 w 118"/>
                <a:gd name="T37" fmla="*/ 46 h 69"/>
                <a:gd name="T38" fmla="*/ 30 w 118"/>
                <a:gd name="T39" fmla="*/ 55 h 69"/>
                <a:gd name="T40" fmla="*/ 28 w 118"/>
                <a:gd name="T41" fmla="*/ 55 h 69"/>
                <a:gd name="T42" fmla="*/ 25 w 118"/>
                <a:gd name="T43" fmla="*/ 54 h 69"/>
                <a:gd name="T44" fmla="*/ 16 w 118"/>
                <a:gd name="T45" fmla="*/ 36 h 69"/>
                <a:gd name="T46" fmla="*/ 25 w 118"/>
                <a:gd name="T47" fmla="*/ 25 h 69"/>
                <a:gd name="T48" fmla="*/ 31 w 118"/>
                <a:gd name="T49" fmla="*/ 24 h 69"/>
                <a:gd name="T50" fmla="*/ 66 w 118"/>
                <a:gd name="T51" fmla="*/ 9 h 69"/>
                <a:gd name="T52" fmla="*/ 49 w 118"/>
                <a:gd name="T53" fmla="*/ 6 h 69"/>
                <a:gd name="T54" fmla="*/ 25 w 118"/>
                <a:gd name="T55" fmla="*/ 11 h 69"/>
                <a:gd name="T56" fmla="*/ 9 w 118"/>
                <a:gd name="T57" fmla="*/ 19 h 69"/>
                <a:gd name="T58" fmla="*/ 2 w 118"/>
                <a:gd name="T59" fmla="*/ 31 h 69"/>
                <a:gd name="T60" fmla="*/ 25 w 118"/>
                <a:gd name="T61" fmla="*/ 69 h 69"/>
                <a:gd name="T62" fmla="*/ 27 w 118"/>
                <a:gd name="T63" fmla="*/ 69 h 69"/>
                <a:gd name="T64" fmla="*/ 37 w 118"/>
                <a:gd name="T65" fmla="*/ 69 h 69"/>
                <a:gd name="T66" fmla="*/ 84 w 118"/>
                <a:gd name="T67" fmla="*/ 58 h 69"/>
                <a:gd name="T68" fmla="*/ 99 w 118"/>
                <a:gd name="T69" fmla="*/ 55 h 69"/>
                <a:gd name="T70" fmla="*/ 94 w 118"/>
                <a:gd name="T71" fmla="*/ 56 h 69"/>
                <a:gd name="T72" fmla="*/ 55 w 118"/>
                <a:gd name="T73" fmla="*/ 64 h 69"/>
                <a:gd name="T74" fmla="*/ 29 w 118"/>
                <a:gd name="T75" fmla="*/ 69 h 69"/>
                <a:gd name="T76" fmla="*/ 27 w 118"/>
                <a:gd name="T77" fmla="*/ 69 h 69"/>
                <a:gd name="T78" fmla="*/ 14 w 118"/>
                <a:gd name="T79" fmla="*/ 65 h 69"/>
                <a:gd name="T80" fmla="*/ 15 w 118"/>
                <a:gd name="T81" fmla="*/ 64 h 69"/>
                <a:gd name="T82" fmla="*/ 27 w 118"/>
                <a:gd name="T83" fmla="*/ 67 h 69"/>
                <a:gd name="T84" fmla="*/ 29 w 118"/>
                <a:gd name="T85" fmla="*/ 68 h 69"/>
                <a:gd name="T86" fmla="*/ 55 w 118"/>
                <a:gd name="T87" fmla="*/ 63 h 69"/>
                <a:gd name="T88" fmla="*/ 95 w 118"/>
                <a:gd name="T89" fmla="*/ 55 h 69"/>
                <a:gd name="T90" fmla="*/ 105 w 118"/>
                <a:gd name="T91" fmla="*/ 50 h 69"/>
                <a:gd name="T92" fmla="*/ 118 w 118"/>
                <a:gd name="T93" fmla="*/ 3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8" h="69">
                  <a:moveTo>
                    <a:pt x="110" y="9"/>
                  </a:moveTo>
                  <a:cubicBezTo>
                    <a:pt x="108" y="6"/>
                    <a:pt x="106" y="4"/>
                    <a:pt x="103" y="3"/>
                  </a:cubicBezTo>
                  <a:cubicBezTo>
                    <a:pt x="101" y="1"/>
                    <a:pt x="98" y="0"/>
                    <a:pt x="95" y="0"/>
                  </a:cubicBezTo>
                  <a:cubicBezTo>
                    <a:pt x="101" y="2"/>
                    <a:pt x="106" y="6"/>
                    <a:pt x="109" y="10"/>
                  </a:cubicBezTo>
                  <a:cubicBezTo>
                    <a:pt x="113" y="15"/>
                    <a:pt x="115" y="20"/>
                    <a:pt x="115" y="26"/>
                  </a:cubicBezTo>
                  <a:cubicBezTo>
                    <a:pt x="116" y="32"/>
                    <a:pt x="115" y="38"/>
                    <a:pt x="111" y="43"/>
                  </a:cubicBezTo>
                  <a:cubicBezTo>
                    <a:pt x="110" y="45"/>
                    <a:pt x="108" y="47"/>
                    <a:pt x="105" y="49"/>
                  </a:cubicBezTo>
                  <a:cubicBezTo>
                    <a:pt x="103" y="51"/>
                    <a:pt x="100" y="52"/>
                    <a:pt x="97" y="53"/>
                  </a:cubicBezTo>
                  <a:cubicBezTo>
                    <a:pt x="97" y="53"/>
                    <a:pt x="96" y="53"/>
                    <a:pt x="95" y="53"/>
                  </a:cubicBezTo>
                  <a:cubicBezTo>
                    <a:pt x="93" y="54"/>
                    <a:pt x="93" y="54"/>
                    <a:pt x="93" y="54"/>
                  </a:cubicBezTo>
                  <a:cubicBezTo>
                    <a:pt x="90" y="54"/>
                    <a:pt x="90" y="54"/>
                    <a:pt x="90" y="54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56" y="61"/>
                    <a:pt x="74" y="57"/>
                    <a:pt x="90" y="54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5" y="53"/>
                    <a:pt x="96" y="53"/>
                    <a:pt x="96" y="53"/>
                  </a:cubicBezTo>
                  <a:cubicBezTo>
                    <a:pt x="97" y="53"/>
                    <a:pt x="98" y="52"/>
                    <a:pt x="98" y="52"/>
                  </a:cubicBezTo>
                  <a:cubicBezTo>
                    <a:pt x="102" y="51"/>
                    <a:pt x="105" y="50"/>
                    <a:pt x="107" y="47"/>
                  </a:cubicBezTo>
                  <a:cubicBezTo>
                    <a:pt x="110" y="45"/>
                    <a:pt x="112" y="42"/>
                    <a:pt x="113" y="39"/>
                  </a:cubicBezTo>
                  <a:cubicBezTo>
                    <a:pt x="114" y="36"/>
                    <a:pt x="115" y="33"/>
                    <a:pt x="115" y="30"/>
                  </a:cubicBezTo>
                  <a:cubicBezTo>
                    <a:pt x="115" y="24"/>
                    <a:pt x="113" y="17"/>
                    <a:pt x="110" y="12"/>
                  </a:cubicBezTo>
                  <a:cubicBezTo>
                    <a:pt x="106" y="7"/>
                    <a:pt x="101" y="3"/>
                    <a:pt x="95" y="1"/>
                  </a:cubicBezTo>
                  <a:cubicBezTo>
                    <a:pt x="94" y="1"/>
                    <a:pt x="92" y="0"/>
                    <a:pt x="91" y="0"/>
                  </a:cubicBezTo>
                  <a:cubicBezTo>
                    <a:pt x="89" y="0"/>
                    <a:pt x="88" y="0"/>
                    <a:pt x="86" y="1"/>
                  </a:cubicBezTo>
                  <a:cubicBezTo>
                    <a:pt x="84" y="2"/>
                    <a:pt x="82" y="3"/>
                    <a:pt x="82" y="4"/>
                  </a:cubicBezTo>
                  <a:cubicBezTo>
                    <a:pt x="82" y="5"/>
                    <a:pt x="83" y="5"/>
                    <a:pt x="84" y="5"/>
                  </a:cubicBezTo>
                  <a:cubicBezTo>
                    <a:pt x="85" y="5"/>
                    <a:pt x="87" y="6"/>
                    <a:pt x="89" y="6"/>
                  </a:cubicBezTo>
                  <a:cubicBezTo>
                    <a:pt x="90" y="6"/>
                    <a:pt x="91" y="6"/>
                    <a:pt x="93" y="7"/>
                  </a:cubicBezTo>
                  <a:cubicBezTo>
                    <a:pt x="94" y="7"/>
                    <a:pt x="95" y="7"/>
                    <a:pt x="95" y="7"/>
                  </a:cubicBezTo>
                  <a:cubicBezTo>
                    <a:pt x="96" y="8"/>
                    <a:pt x="95" y="9"/>
                    <a:pt x="94" y="9"/>
                  </a:cubicBezTo>
                  <a:cubicBezTo>
                    <a:pt x="100" y="12"/>
                    <a:pt x="105" y="17"/>
                    <a:pt x="106" y="23"/>
                  </a:cubicBezTo>
                  <a:cubicBezTo>
                    <a:pt x="107" y="27"/>
                    <a:pt x="107" y="30"/>
                    <a:pt x="107" y="33"/>
                  </a:cubicBezTo>
                  <a:cubicBezTo>
                    <a:pt x="106" y="36"/>
                    <a:pt x="105" y="39"/>
                    <a:pt x="102" y="41"/>
                  </a:cubicBezTo>
                  <a:cubicBezTo>
                    <a:pt x="101" y="42"/>
                    <a:pt x="100" y="43"/>
                    <a:pt x="98" y="44"/>
                  </a:cubicBezTo>
                  <a:cubicBezTo>
                    <a:pt x="97" y="44"/>
                    <a:pt x="96" y="45"/>
                    <a:pt x="95" y="45"/>
                  </a:cubicBezTo>
                  <a:cubicBezTo>
                    <a:pt x="94" y="45"/>
                    <a:pt x="93" y="45"/>
                    <a:pt x="92" y="46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0" y="50"/>
                    <a:pt x="61" y="52"/>
                    <a:pt x="52" y="53"/>
                  </a:cubicBezTo>
                  <a:cubicBezTo>
                    <a:pt x="61" y="52"/>
                    <a:pt x="70" y="50"/>
                    <a:pt x="79" y="48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3" y="45"/>
                    <a:pt x="94" y="45"/>
                    <a:pt x="95" y="45"/>
                  </a:cubicBezTo>
                  <a:cubicBezTo>
                    <a:pt x="96" y="45"/>
                    <a:pt x="97" y="44"/>
                    <a:pt x="98" y="44"/>
                  </a:cubicBezTo>
                  <a:cubicBezTo>
                    <a:pt x="100" y="43"/>
                    <a:pt x="101" y="42"/>
                    <a:pt x="102" y="41"/>
                  </a:cubicBezTo>
                  <a:cubicBezTo>
                    <a:pt x="105" y="39"/>
                    <a:pt x="106" y="36"/>
                    <a:pt x="106" y="33"/>
                  </a:cubicBezTo>
                  <a:cubicBezTo>
                    <a:pt x="107" y="30"/>
                    <a:pt x="107" y="27"/>
                    <a:pt x="106" y="23"/>
                  </a:cubicBezTo>
                  <a:cubicBezTo>
                    <a:pt x="104" y="17"/>
                    <a:pt x="100" y="12"/>
                    <a:pt x="94" y="10"/>
                  </a:cubicBezTo>
                  <a:cubicBezTo>
                    <a:pt x="93" y="10"/>
                    <a:pt x="93" y="11"/>
                    <a:pt x="95" y="12"/>
                  </a:cubicBezTo>
                  <a:cubicBezTo>
                    <a:pt x="96" y="13"/>
                    <a:pt x="97" y="14"/>
                    <a:pt x="98" y="15"/>
                  </a:cubicBezTo>
                  <a:cubicBezTo>
                    <a:pt x="99" y="16"/>
                    <a:pt x="101" y="17"/>
                    <a:pt x="102" y="19"/>
                  </a:cubicBezTo>
                  <a:cubicBezTo>
                    <a:pt x="103" y="21"/>
                    <a:pt x="104" y="24"/>
                    <a:pt x="105" y="26"/>
                  </a:cubicBezTo>
                  <a:cubicBezTo>
                    <a:pt x="105" y="28"/>
                    <a:pt x="105" y="30"/>
                    <a:pt x="105" y="32"/>
                  </a:cubicBezTo>
                  <a:cubicBezTo>
                    <a:pt x="104" y="36"/>
                    <a:pt x="101" y="40"/>
                    <a:pt x="97" y="42"/>
                  </a:cubicBezTo>
                  <a:cubicBezTo>
                    <a:pt x="96" y="42"/>
                    <a:pt x="94" y="43"/>
                    <a:pt x="93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66" y="48"/>
                    <a:pt x="53" y="51"/>
                    <a:pt x="41" y="5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3" y="55"/>
                    <a:pt x="31" y="55"/>
                    <a:pt x="30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6" y="54"/>
                    <a:pt x="25" y="54"/>
                    <a:pt x="25" y="54"/>
                  </a:cubicBezTo>
                  <a:cubicBezTo>
                    <a:pt x="23" y="54"/>
                    <a:pt x="22" y="53"/>
                    <a:pt x="21" y="52"/>
                  </a:cubicBezTo>
                  <a:cubicBezTo>
                    <a:pt x="19" y="51"/>
                    <a:pt x="17" y="48"/>
                    <a:pt x="16" y="45"/>
                  </a:cubicBezTo>
                  <a:cubicBezTo>
                    <a:pt x="15" y="42"/>
                    <a:pt x="15" y="39"/>
                    <a:pt x="16" y="36"/>
                  </a:cubicBezTo>
                  <a:cubicBezTo>
                    <a:pt x="16" y="33"/>
                    <a:pt x="17" y="32"/>
                    <a:pt x="18" y="30"/>
                  </a:cubicBezTo>
                  <a:cubicBezTo>
                    <a:pt x="20" y="28"/>
                    <a:pt x="21" y="27"/>
                    <a:pt x="23" y="26"/>
                  </a:cubicBezTo>
                  <a:cubicBezTo>
                    <a:pt x="24" y="26"/>
                    <a:pt x="24" y="26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52" y="20"/>
                    <a:pt x="64" y="17"/>
                    <a:pt x="74" y="15"/>
                  </a:cubicBezTo>
                  <a:cubicBezTo>
                    <a:pt x="91" y="10"/>
                    <a:pt x="84" y="7"/>
                    <a:pt x="66" y="9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83" y="5"/>
                    <a:pt x="74" y="3"/>
                    <a:pt x="76" y="1"/>
                  </a:cubicBezTo>
                  <a:cubicBezTo>
                    <a:pt x="67" y="3"/>
                    <a:pt x="58" y="5"/>
                    <a:pt x="49" y="6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6" y="14"/>
                    <a:pt x="12" y="16"/>
                    <a:pt x="9" y="19"/>
                  </a:cubicBezTo>
                  <a:cubicBezTo>
                    <a:pt x="8" y="20"/>
                    <a:pt x="7" y="21"/>
                    <a:pt x="7" y="22"/>
                  </a:cubicBezTo>
                  <a:cubicBezTo>
                    <a:pt x="6" y="23"/>
                    <a:pt x="6" y="23"/>
                    <a:pt x="5" y="25"/>
                  </a:cubicBezTo>
                  <a:cubicBezTo>
                    <a:pt x="4" y="26"/>
                    <a:pt x="3" y="29"/>
                    <a:pt x="2" y="31"/>
                  </a:cubicBezTo>
                  <a:cubicBezTo>
                    <a:pt x="0" y="38"/>
                    <a:pt x="1" y="47"/>
                    <a:pt x="4" y="54"/>
                  </a:cubicBezTo>
                  <a:cubicBezTo>
                    <a:pt x="6" y="58"/>
                    <a:pt x="9" y="62"/>
                    <a:pt x="13" y="64"/>
                  </a:cubicBezTo>
                  <a:cubicBezTo>
                    <a:pt x="16" y="67"/>
                    <a:pt x="21" y="68"/>
                    <a:pt x="25" y="69"/>
                  </a:cubicBezTo>
                  <a:cubicBezTo>
                    <a:pt x="25" y="69"/>
                    <a:pt x="26" y="69"/>
                    <a:pt x="26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9"/>
                    <a:pt x="29" y="69"/>
                    <a:pt x="30" y="69"/>
                  </a:cubicBezTo>
                  <a:cubicBezTo>
                    <a:pt x="32" y="69"/>
                    <a:pt x="35" y="69"/>
                    <a:pt x="37" y="6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93" y="56"/>
                    <a:pt x="93" y="56"/>
                    <a:pt x="93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7" y="56"/>
                    <a:pt x="98" y="55"/>
                    <a:pt x="99" y="55"/>
                  </a:cubicBezTo>
                  <a:cubicBezTo>
                    <a:pt x="99" y="55"/>
                    <a:pt x="100" y="55"/>
                    <a:pt x="100" y="54"/>
                  </a:cubicBezTo>
                  <a:cubicBezTo>
                    <a:pt x="99" y="55"/>
                    <a:pt x="98" y="55"/>
                    <a:pt x="97" y="55"/>
                  </a:cubicBezTo>
                  <a:cubicBezTo>
                    <a:pt x="95" y="56"/>
                    <a:pt x="95" y="56"/>
                    <a:pt x="94" y="56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37" y="68"/>
                    <a:pt x="37" y="68"/>
                    <a:pt x="37" y="68"/>
                  </a:cubicBezTo>
                  <a:cubicBezTo>
                    <a:pt x="34" y="69"/>
                    <a:pt x="32" y="69"/>
                    <a:pt x="29" y="69"/>
                  </a:cubicBezTo>
                  <a:cubicBezTo>
                    <a:pt x="28" y="69"/>
                    <a:pt x="28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6" y="69"/>
                    <a:pt x="26" y="68"/>
                    <a:pt x="26" y="68"/>
                  </a:cubicBezTo>
                  <a:cubicBezTo>
                    <a:pt x="24" y="68"/>
                    <a:pt x="23" y="68"/>
                    <a:pt x="22" y="68"/>
                  </a:cubicBezTo>
                  <a:cubicBezTo>
                    <a:pt x="19" y="67"/>
                    <a:pt x="17" y="66"/>
                    <a:pt x="14" y="65"/>
                  </a:cubicBezTo>
                  <a:cubicBezTo>
                    <a:pt x="9" y="62"/>
                    <a:pt x="6" y="57"/>
                    <a:pt x="4" y="52"/>
                  </a:cubicBezTo>
                  <a:cubicBezTo>
                    <a:pt x="4" y="52"/>
                    <a:pt x="5" y="53"/>
                    <a:pt x="4" y="52"/>
                  </a:cubicBezTo>
                  <a:cubicBezTo>
                    <a:pt x="6" y="57"/>
                    <a:pt x="10" y="61"/>
                    <a:pt x="15" y="64"/>
                  </a:cubicBezTo>
                  <a:cubicBezTo>
                    <a:pt x="17" y="65"/>
                    <a:pt x="19" y="66"/>
                    <a:pt x="22" y="67"/>
                  </a:cubicBezTo>
                  <a:cubicBezTo>
                    <a:pt x="23" y="67"/>
                    <a:pt x="25" y="67"/>
                    <a:pt x="26" y="67"/>
                  </a:cubicBezTo>
                  <a:cubicBezTo>
                    <a:pt x="26" y="67"/>
                    <a:pt x="27" y="67"/>
                    <a:pt x="27" y="67"/>
                  </a:cubicBezTo>
                  <a:cubicBezTo>
                    <a:pt x="27" y="68"/>
                    <a:pt x="27" y="67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9" y="68"/>
                    <a:pt x="29" y="68"/>
                  </a:cubicBezTo>
                  <a:cubicBezTo>
                    <a:pt x="32" y="68"/>
                    <a:pt x="34" y="68"/>
                    <a:pt x="37" y="67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63" y="62"/>
                    <a:pt x="71" y="60"/>
                    <a:pt x="79" y="58"/>
                  </a:cubicBezTo>
                  <a:cubicBezTo>
                    <a:pt x="83" y="58"/>
                    <a:pt x="87" y="57"/>
                    <a:pt x="91" y="56"/>
                  </a:cubicBezTo>
                  <a:cubicBezTo>
                    <a:pt x="95" y="55"/>
                    <a:pt x="95" y="55"/>
                    <a:pt x="95" y="55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7" y="54"/>
                    <a:pt x="97" y="54"/>
                    <a:pt x="98" y="54"/>
                  </a:cubicBezTo>
                  <a:cubicBezTo>
                    <a:pt x="101" y="53"/>
                    <a:pt x="103" y="52"/>
                    <a:pt x="105" y="50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9" y="49"/>
                    <a:pt x="112" y="46"/>
                    <a:pt x="114" y="42"/>
                  </a:cubicBezTo>
                  <a:cubicBezTo>
                    <a:pt x="116" y="39"/>
                    <a:pt x="117" y="35"/>
                    <a:pt x="118" y="31"/>
                  </a:cubicBezTo>
                  <a:cubicBezTo>
                    <a:pt x="118" y="23"/>
                    <a:pt x="115" y="15"/>
                    <a:pt x="110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1" name="Freeform 26"/>
            <p:cNvSpPr/>
            <p:nvPr/>
          </p:nvSpPr>
          <p:spPr bwMode="auto">
            <a:xfrm>
              <a:off x="4427538" y="2193926"/>
              <a:ext cx="431800" cy="266700"/>
            </a:xfrm>
            <a:custGeom>
              <a:avLst/>
              <a:gdLst>
                <a:gd name="T0" fmla="*/ 26 w 115"/>
                <a:gd name="T1" fmla="*/ 58 h 71"/>
                <a:gd name="T2" fmla="*/ 20 w 115"/>
                <a:gd name="T3" fmla="*/ 56 h 71"/>
                <a:gd name="T4" fmla="*/ 1 w 115"/>
                <a:gd name="T5" fmla="*/ 25 h 71"/>
                <a:gd name="T6" fmla="*/ 13 w 115"/>
                <a:gd name="T7" fmla="*/ 5 h 71"/>
                <a:gd name="T8" fmla="*/ 13 w 115"/>
                <a:gd name="T9" fmla="*/ 6 h 71"/>
                <a:gd name="T10" fmla="*/ 2 w 115"/>
                <a:gd name="T11" fmla="*/ 26 h 71"/>
                <a:gd name="T12" fmla="*/ 21 w 115"/>
                <a:gd name="T13" fmla="*/ 56 h 71"/>
                <a:gd name="T14" fmla="*/ 24 w 115"/>
                <a:gd name="T15" fmla="*/ 57 h 71"/>
                <a:gd name="T16" fmla="*/ 58 w 115"/>
                <a:gd name="T17" fmla="*/ 64 h 71"/>
                <a:gd name="T18" fmla="*/ 80 w 115"/>
                <a:gd name="T19" fmla="*/ 70 h 71"/>
                <a:gd name="T20" fmla="*/ 97 w 115"/>
                <a:gd name="T21" fmla="*/ 70 h 71"/>
                <a:gd name="T22" fmla="*/ 96 w 115"/>
                <a:gd name="T23" fmla="*/ 68 h 71"/>
                <a:gd name="T24" fmla="*/ 81 w 115"/>
                <a:gd name="T25" fmla="*/ 68 h 71"/>
                <a:gd name="T26" fmla="*/ 23 w 115"/>
                <a:gd name="T27" fmla="*/ 55 h 71"/>
                <a:gd name="T28" fmla="*/ 19 w 115"/>
                <a:gd name="T29" fmla="*/ 54 h 71"/>
                <a:gd name="T30" fmla="*/ 4 w 115"/>
                <a:gd name="T31" fmla="*/ 31 h 71"/>
                <a:gd name="T32" fmla="*/ 21 w 115"/>
                <a:gd name="T33" fmla="*/ 54 h 71"/>
                <a:gd name="T34" fmla="*/ 32 w 115"/>
                <a:gd name="T35" fmla="*/ 57 h 71"/>
                <a:gd name="T36" fmla="*/ 80 w 115"/>
                <a:gd name="T37" fmla="*/ 68 h 71"/>
                <a:gd name="T38" fmla="*/ 109 w 115"/>
                <a:gd name="T39" fmla="*/ 57 h 71"/>
                <a:gd name="T40" fmla="*/ 111 w 115"/>
                <a:gd name="T41" fmla="*/ 44 h 71"/>
                <a:gd name="T42" fmla="*/ 105 w 115"/>
                <a:gd name="T43" fmla="*/ 53 h 71"/>
                <a:gd name="T44" fmla="*/ 94 w 115"/>
                <a:gd name="T45" fmla="*/ 60 h 71"/>
                <a:gd name="T46" fmla="*/ 80 w 115"/>
                <a:gd name="T47" fmla="*/ 59 h 71"/>
                <a:gd name="T48" fmla="*/ 37 w 115"/>
                <a:gd name="T49" fmla="*/ 50 h 71"/>
                <a:gd name="T50" fmla="*/ 25 w 115"/>
                <a:gd name="T51" fmla="*/ 47 h 71"/>
                <a:gd name="T52" fmla="*/ 24 w 115"/>
                <a:gd name="T53" fmla="*/ 46 h 71"/>
                <a:gd name="T54" fmla="*/ 74 w 115"/>
                <a:gd name="T55" fmla="*/ 58 h 71"/>
                <a:gd name="T56" fmla="*/ 85 w 115"/>
                <a:gd name="T57" fmla="*/ 60 h 71"/>
                <a:gd name="T58" fmla="*/ 99 w 115"/>
                <a:gd name="T59" fmla="*/ 54 h 71"/>
                <a:gd name="T60" fmla="*/ 76 w 115"/>
                <a:gd name="T61" fmla="*/ 56 h 71"/>
                <a:gd name="T62" fmla="*/ 26 w 115"/>
                <a:gd name="T63" fmla="*/ 45 h 71"/>
                <a:gd name="T64" fmla="*/ 24 w 115"/>
                <a:gd name="T65" fmla="*/ 44 h 71"/>
                <a:gd name="T66" fmla="*/ 15 w 115"/>
                <a:gd name="T67" fmla="*/ 27 h 71"/>
                <a:gd name="T68" fmla="*/ 21 w 115"/>
                <a:gd name="T69" fmla="*/ 16 h 71"/>
                <a:gd name="T70" fmla="*/ 33 w 115"/>
                <a:gd name="T71" fmla="*/ 14 h 71"/>
                <a:gd name="T72" fmla="*/ 42 w 115"/>
                <a:gd name="T73" fmla="*/ 16 h 71"/>
                <a:gd name="T74" fmla="*/ 93 w 115"/>
                <a:gd name="T75" fmla="*/ 27 h 71"/>
                <a:gd name="T76" fmla="*/ 104 w 115"/>
                <a:gd name="T77" fmla="*/ 42 h 71"/>
                <a:gd name="T78" fmla="*/ 106 w 115"/>
                <a:gd name="T79" fmla="*/ 44 h 71"/>
                <a:gd name="T80" fmla="*/ 107 w 115"/>
                <a:gd name="T81" fmla="*/ 27 h 71"/>
                <a:gd name="T82" fmla="*/ 112 w 115"/>
                <a:gd name="T83" fmla="*/ 39 h 71"/>
                <a:gd name="T84" fmla="*/ 109 w 115"/>
                <a:gd name="T85" fmla="*/ 22 h 71"/>
                <a:gd name="T86" fmla="*/ 96 w 115"/>
                <a:gd name="T87" fmla="*/ 14 h 71"/>
                <a:gd name="T88" fmla="*/ 47 w 115"/>
                <a:gd name="T89" fmla="*/ 3 h 71"/>
                <a:gd name="T90" fmla="*/ 34 w 115"/>
                <a:gd name="T91" fmla="*/ 0 h 71"/>
                <a:gd name="T92" fmla="*/ 14 w 115"/>
                <a:gd name="T93" fmla="*/ 4 h 71"/>
                <a:gd name="T94" fmla="*/ 1 w 115"/>
                <a:gd name="T95" fmla="*/ 25 h 71"/>
                <a:gd name="T96" fmla="*/ 17 w 115"/>
                <a:gd name="T97" fmla="*/ 56 h 71"/>
                <a:gd name="T98" fmla="*/ 23 w 115"/>
                <a:gd name="T99" fmla="*/ 58 h 71"/>
                <a:gd name="T100" fmla="*/ 56 w 115"/>
                <a:gd name="T101" fmla="*/ 6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5" h="71">
                  <a:moveTo>
                    <a:pt x="56" y="65"/>
                  </a:moveTo>
                  <a:cubicBezTo>
                    <a:pt x="32" y="59"/>
                    <a:pt x="32" y="59"/>
                    <a:pt x="32" y="5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1" y="57"/>
                    <a:pt x="20" y="57"/>
                    <a:pt x="20" y="56"/>
                  </a:cubicBezTo>
                  <a:cubicBezTo>
                    <a:pt x="14" y="55"/>
                    <a:pt x="10" y="51"/>
                    <a:pt x="7" y="47"/>
                  </a:cubicBezTo>
                  <a:cubicBezTo>
                    <a:pt x="4" y="43"/>
                    <a:pt x="2" y="38"/>
                    <a:pt x="1" y="33"/>
                  </a:cubicBezTo>
                  <a:cubicBezTo>
                    <a:pt x="1" y="30"/>
                    <a:pt x="1" y="28"/>
                    <a:pt x="1" y="25"/>
                  </a:cubicBezTo>
                  <a:cubicBezTo>
                    <a:pt x="1" y="24"/>
                    <a:pt x="1" y="23"/>
                    <a:pt x="2" y="22"/>
                  </a:cubicBezTo>
                  <a:cubicBezTo>
                    <a:pt x="2" y="20"/>
                    <a:pt x="2" y="19"/>
                    <a:pt x="3" y="18"/>
                  </a:cubicBezTo>
                  <a:cubicBezTo>
                    <a:pt x="5" y="13"/>
                    <a:pt x="9" y="8"/>
                    <a:pt x="13" y="5"/>
                  </a:cubicBezTo>
                  <a:cubicBezTo>
                    <a:pt x="17" y="2"/>
                    <a:pt x="22" y="1"/>
                    <a:pt x="28" y="0"/>
                  </a:cubicBezTo>
                  <a:cubicBezTo>
                    <a:pt x="27" y="0"/>
                    <a:pt x="26" y="1"/>
                    <a:pt x="28" y="1"/>
                  </a:cubicBezTo>
                  <a:cubicBezTo>
                    <a:pt x="23" y="1"/>
                    <a:pt x="18" y="3"/>
                    <a:pt x="13" y="6"/>
                  </a:cubicBezTo>
                  <a:cubicBezTo>
                    <a:pt x="9" y="9"/>
                    <a:pt x="6" y="13"/>
                    <a:pt x="4" y="18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2" y="23"/>
                    <a:pt x="2" y="24"/>
                    <a:pt x="2" y="26"/>
                  </a:cubicBezTo>
                  <a:cubicBezTo>
                    <a:pt x="2" y="28"/>
                    <a:pt x="2" y="31"/>
                    <a:pt x="2" y="33"/>
                  </a:cubicBezTo>
                  <a:cubicBezTo>
                    <a:pt x="3" y="38"/>
                    <a:pt x="5" y="43"/>
                    <a:pt x="8" y="47"/>
                  </a:cubicBezTo>
                  <a:cubicBezTo>
                    <a:pt x="11" y="51"/>
                    <a:pt x="15" y="55"/>
                    <a:pt x="21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41" y="61"/>
                    <a:pt x="49" y="62"/>
                    <a:pt x="58" y="64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75" y="69"/>
                    <a:pt x="75" y="69"/>
                    <a:pt x="75" y="69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1" y="71"/>
                    <a:pt x="82" y="71"/>
                  </a:cubicBezTo>
                  <a:cubicBezTo>
                    <a:pt x="83" y="71"/>
                    <a:pt x="84" y="71"/>
                    <a:pt x="85" y="71"/>
                  </a:cubicBezTo>
                  <a:cubicBezTo>
                    <a:pt x="89" y="71"/>
                    <a:pt x="93" y="71"/>
                    <a:pt x="97" y="70"/>
                  </a:cubicBezTo>
                  <a:cubicBezTo>
                    <a:pt x="101" y="68"/>
                    <a:pt x="103" y="66"/>
                    <a:pt x="105" y="64"/>
                  </a:cubicBezTo>
                  <a:cubicBezTo>
                    <a:pt x="107" y="62"/>
                    <a:pt x="109" y="60"/>
                    <a:pt x="110" y="58"/>
                  </a:cubicBezTo>
                  <a:cubicBezTo>
                    <a:pt x="106" y="63"/>
                    <a:pt x="102" y="66"/>
                    <a:pt x="96" y="68"/>
                  </a:cubicBezTo>
                  <a:cubicBezTo>
                    <a:pt x="93" y="69"/>
                    <a:pt x="90" y="69"/>
                    <a:pt x="87" y="69"/>
                  </a:cubicBezTo>
                  <a:cubicBezTo>
                    <a:pt x="86" y="69"/>
                    <a:pt x="84" y="69"/>
                    <a:pt x="83" y="69"/>
                  </a:cubicBezTo>
                  <a:cubicBezTo>
                    <a:pt x="82" y="69"/>
                    <a:pt x="82" y="68"/>
                    <a:pt x="81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0" y="66"/>
                    <a:pt x="61" y="63"/>
                    <a:pt x="51" y="61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1" y="54"/>
                    <a:pt x="20" y="54"/>
                    <a:pt x="19" y="54"/>
                  </a:cubicBezTo>
                  <a:cubicBezTo>
                    <a:pt x="18" y="53"/>
                    <a:pt x="17" y="53"/>
                    <a:pt x="16" y="52"/>
                  </a:cubicBezTo>
                  <a:cubicBezTo>
                    <a:pt x="13" y="50"/>
                    <a:pt x="11" y="48"/>
                    <a:pt x="9" y="46"/>
                  </a:cubicBezTo>
                  <a:cubicBezTo>
                    <a:pt x="6" y="42"/>
                    <a:pt x="4" y="36"/>
                    <a:pt x="4" y="31"/>
                  </a:cubicBezTo>
                  <a:cubicBezTo>
                    <a:pt x="4" y="35"/>
                    <a:pt x="5" y="40"/>
                    <a:pt x="8" y="44"/>
                  </a:cubicBezTo>
                  <a:cubicBezTo>
                    <a:pt x="11" y="48"/>
                    <a:pt x="15" y="52"/>
                    <a:pt x="20" y="54"/>
                  </a:cubicBezTo>
                  <a:cubicBezTo>
                    <a:pt x="20" y="54"/>
                    <a:pt x="21" y="54"/>
                    <a:pt x="21" y="54"/>
                  </a:cubicBezTo>
                  <a:cubicBezTo>
                    <a:pt x="22" y="54"/>
                    <a:pt x="23" y="54"/>
                    <a:pt x="23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7" y="58"/>
                    <a:pt x="41" y="58"/>
                    <a:pt x="44" y="59"/>
                  </a:cubicBezTo>
                  <a:cubicBezTo>
                    <a:pt x="55" y="62"/>
                    <a:pt x="66" y="64"/>
                    <a:pt x="76" y="67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1" y="68"/>
                    <a:pt x="83" y="68"/>
                    <a:pt x="84" y="68"/>
                  </a:cubicBezTo>
                  <a:cubicBezTo>
                    <a:pt x="87" y="69"/>
                    <a:pt x="91" y="69"/>
                    <a:pt x="94" y="68"/>
                  </a:cubicBezTo>
                  <a:cubicBezTo>
                    <a:pt x="100" y="66"/>
                    <a:pt x="105" y="62"/>
                    <a:pt x="109" y="57"/>
                  </a:cubicBezTo>
                  <a:cubicBezTo>
                    <a:pt x="110" y="56"/>
                    <a:pt x="111" y="55"/>
                    <a:pt x="111" y="54"/>
                  </a:cubicBezTo>
                  <a:cubicBezTo>
                    <a:pt x="112" y="52"/>
                    <a:pt x="112" y="51"/>
                    <a:pt x="112" y="49"/>
                  </a:cubicBezTo>
                  <a:cubicBezTo>
                    <a:pt x="112" y="47"/>
                    <a:pt x="112" y="45"/>
                    <a:pt x="111" y="44"/>
                  </a:cubicBezTo>
                  <a:cubicBezTo>
                    <a:pt x="110" y="44"/>
                    <a:pt x="110" y="45"/>
                    <a:pt x="109" y="46"/>
                  </a:cubicBezTo>
                  <a:cubicBezTo>
                    <a:pt x="109" y="46"/>
                    <a:pt x="108" y="48"/>
                    <a:pt x="107" y="50"/>
                  </a:cubicBezTo>
                  <a:cubicBezTo>
                    <a:pt x="106" y="51"/>
                    <a:pt x="105" y="52"/>
                    <a:pt x="105" y="53"/>
                  </a:cubicBezTo>
                  <a:cubicBezTo>
                    <a:pt x="104" y="55"/>
                    <a:pt x="103" y="55"/>
                    <a:pt x="103" y="55"/>
                  </a:cubicBezTo>
                  <a:cubicBezTo>
                    <a:pt x="102" y="56"/>
                    <a:pt x="102" y="55"/>
                    <a:pt x="102" y="54"/>
                  </a:cubicBezTo>
                  <a:cubicBezTo>
                    <a:pt x="100" y="57"/>
                    <a:pt x="97" y="58"/>
                    <a:pt x="94" y="60"/>
                  </a:cubicBezTo>
                  <a:cubicBezTo>
                    <a:pt x="91" y="61"/>
                    <a:pt x="88" y="61"/>
                    <a:pt x="85" y="60"/>
                  </a:cubicBezTo>
                  <a:cubicBezTo>
                    <a:pt x="84" y="60"/>
                    <a:pt x="83" y="60"/>
                    <a:pt x="82" y="60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54"/>
                    <a:pt x="46" y="52"/>
                    <a:pt x="37" y="50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4" y="47"/>
                    <a:pt x="24" y="46"/>
                  </a:cubicBezTo>
                  <a:cubicBezTo>
                    <a:pt x="20" y="45"/>
                    <a:pt x="18" y="43"/>
                    <a:pt x="16" y="40"/>
                  </a:cubicBezTo>
                  <a:cubicBezTo>
                    <a:pt x="18" y="43"/>
                    <a:pt x="21" y="45"/>
                    <a:pt x="24" y="46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3" y="60"/>
                    <a:pt x="84" y="60"/>
                    <a:pt x="85" y="60"/>
                  </a:cubicBezTo>
                  <a:cubicBezTo>
                    <a:pt x="88" y="61"/>
                    <a:pt x="91" y="60"/>
                    <a:pt x="94" y="59"/>
                  </a:cubicBezTo>
                  <a:cubicBezTo>
                    <a:pt x="97" y="58"/>
                    <a:pt x="99" y="56"/>
                    <a:pt x="101" y="53"/>
                  </a:cubicBezTo>
                  <a:cubicBezTo>
                    <a:pt x="101" y="53"/>
                    <a:pt x="101" y="52"/>
                    <a:pt x="99" y="54"/>
                  </a:cubicBezTo>
                  <a:cubicBezTo>
                    <a:pt x="97" y="55"/>
                    <a:pt x="94" y="57"/>
                    <a:pt x="90" y="58"/>
                  </a:cubicBezTo>
                  <a:cubicBezTo>
                    <a:pt x="88" y="58"/>
                    <a:pt x="85" y="58"/>
                    <a:pt x="83" y="58"/>
                  </a:cubicBezTo>
                  <a:cubicBezTo>
                    <a:pt x="81" y="57"/>
                    <a:pt x="78" y="57"/>
                    <a:pt x="76" y="56"/>
                  </a:cubicBezTo>
                  <a:cubicBezTo>
                    <a:pt x="64" y="53"/>
                    <a:pt x="51" y="50"/>
                    <a:pt x="38" y="47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3" y="44"/>
                    <a:pt x="22" y="43"/>
                    <a:pt x="21" y="43"/>
                  </a:cubicBezTo>
                  <a:cubicBezTo>
                    <a:pt x="18" y="41"/>
                    <a:pt x="16" y="37"/>
                    <a:pt x="15" y="32"/>
                  </a:cubicBezTo>
                  <a:cubicBezTo>
                    <a:pt x="15" y="30"/>
                    <a:pt x="15" y="29"/>
                    <a:pt x="15" y="27"/>
                  </a:cubicBezTo>
                  <a:cubicBezTo>
                    <a:pt x="15" y="26"/>
                    <a:pt x="15" y="25"/>
                    <a:pt x="15" y="25"/>
                  </a:cubicBezTo>
                  <a:cubicBezTo>
                    <a:pt x="15" y="24"/>
                    <a:pt x="16" y="23"/>
                    <a:pt x="16" y="23"/>
                  </a:cubicBezTo>
                  <a:cubicBezTo>
                    <a:pt x="17" y="20"/>
                    <a:pt x="19" y="18"/>
                    <a:pt x="21" y="16"/>
                  </a:cubicBezTo>
                  <a:cubicBezTo>
                    <a:pt x="24" y="15"/>
                    <a:pt x="27" y="14"/>
                    <a:pt x="30" y="14"/>
                  </a:cubicBezTo>
                  <a:cubicBezTo>
                    <a:pt x="31" y="14"/>
                    <a:pt x="32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55" y="19"/>
                    <a:pt x="67" y="22"/>
                    <a:pt x="79" y="24"/>
                  </a:cubicBezTo>
                  <a:cubicBezTo>
                    <a:pt x="89" y="26"/>
                    <a:pt x="89" y="26"/>
                    <a:pt x="89" y="26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4" y="28"/>
                    <a:pt x="95" y="28"/>
                    <a:pt x="96" y="28"/>
                  </a:cubicBezTo>
                  <a:cubicBezTo>
                    <a:pt x="99" y="30"/>
                    <a:pt x="101" y="32"/>
                    <a:pt x="102" y="36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5" y="43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4"/>
                  </a:cubicBezTo>
                  <a:cubicBezTo>
                    <a:pt x="107" y="43"/>
                    <a:pt x="108" y="41"/>
                    <a:pt x="108" y="38"/>
                  </a:cubicBezTo>
                  <a:cubicBezTo>
                    <a:pt x="109" y="36"/>
                    <a:pt x="109" y="32"/>
                    <a:pt x="106" y="28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9" y="29"/>
                    <a:pt x="110" y="31"/>
                    <a:pt x="110" y="32"/>
                  </a:cubicBezTo>
                  <a:cubicBezTo>
                    <a:pt x="111" y="34"/>
                    <a:pt x="111" y="35"/>
                    <a:pt x="111" y="36"/>
                  </a:cubicBezTo>
                  <a:cubicBezTo>
                    <a:pt x="112" y="38"/>
                    <a:pt x="112" y="39"/>
                    <a:pt x="112" y="39"/>
                  </a:cubicBezTo>
                  <a:cubicBezTo>
                    <a:pt x="113" y="39"/>
                    <a:pt x="114" y="37"/>
                    <a:pt x="115" y="38"/>
                  </a:cubicBezTo>
                  <a:cubicBezTo>
                    <a:pt x="115" y="35"/>
                    <a:pt x="115" y="33"/>
                    <a:pt x="114" y="30"/>
                  </a:cubicBezTo>
                  <a:cubicBezTo>
                    <a:pt x="113" y="27"/>
                    <a:pt x="111" y="24"/>
                    <a:pt x="109" y="22"/>
                  </a:cubicBezTo>
                  <a:cubicBezTo>
                    <a:pt x="107" y="20"/>
                    <a:pt x="105" y="18"/>
                    <a:pt x="102" y="16"/>
                  </a:cubicBezTo>
                  <a:cubicBezTo>
                    <a:pt x="101" y="16"/>
                    <a:pt x="99" y="15"/>
                    <a:pt x="98" y="14"/>
                  </a:cubicBezTo>
                  <a:cubicBezTo>
                    <a:pt x="97" y="14"/>
                    <a:pt x="97" y="14"/>
                    <a:pt x="96" y="14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  <a:cubicBezTo>
                    <a:pt x="29" y="0"/>
                    <a:pt x="27" y="0"/>
                    <a:pt x="25" y="0"/>
                  </a:cubicBezTo>
                  <a:cubicBezTo>
                    <a:pt x="21" y="1"/>
                    <a:pt x="17" y="2"/>
                    <a:pt x="14" y="4"/>
                  </a:cubicBezTo>
                  <a:cubicBezTo>
                    <a:pt x="10" y="6"/>
                    <a:pt x="7" y="9"/>
                    <a:pt x="5" y="13"/>
                  </a:cubicBezTo>
                  <a:cubicBezTo>
                    <a:pt x="4" y="15"/>
                    <a:pt x="3" y="17"/>
                    <a:pt x="2" y="19"/>
                  </a:cubicBezTo>
                  <a:cubicBezTo>
                    <a:pt x="1" y="21"/>
                    <a:pt x="1" y="23"/>
                    <a:pt x="1" y="25"/>
                  </a:cubicBezTo>
                  <a:cubicBezTo>
                    <a:pt x="0" y="29"/>
                    <a:pt x="1" y="33"/>
                    <a:pt x="2" y="37"/>
                  </a:cubicBezTo>
                  <a:cubicBezTo>
                    <a:pt x="3" y="41"/>
                    <a:pt x="4" y="45"/>
                    <a:pt x="7" y="48"/>
                  </a:cubicBezTo>
                  <a:cubicBezTo>
                    <a:pt x="10" y="51"/>
                    <a:pt x="13" y="54"/>
                    <a:pt x="17" y="56"/>
                  </a:cubicBezTo>
                  <a:cubicBezTo>
                    <a:pt x="18" y="56"/>
                    <a:pt x="19" y="57"/>
                    <a:pt x="20" y="57"/>
                  </a:cubicBezTo>
                  <a:cubicBezTo>
                    <a:pt x="21" y="57"/>
                    <a:pt x="21" y="57"/>
                    <a:pt x="22" y="57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37" y="61"/>
                    <a:pt x="37" y="61"/>
                    <a:pt x="37" y="61"/>
                  </a:cubicBezTo>
                  <a:lnTo>
                    <a:pt x="56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2" name="Freeform 27"/>
            <p:cNvSpPr/>
            <p:nvPr/>
          </p:nvSpPr>
          <p:spPr bwMode="auto">
            <a:xfrm>
              <a:off x="6843713" y="1300163"/>
              <a:ext cx="363538" cy="390525"/>
            </a:xfrm>
            <a:custGeom>
              <a:avLst/>
              <a:gdLst>
                <a:gd name="T0" fmla="*/ 86 w 97"/>
                <a:gd name="T1" fmla="*/ 48 h 104"/>
                <a:gd name="T2" fmla="*/ 56 w 97"/>
                <a:gd name="T3" fmla="*/ 83 h 104"/>
                <a:gd name="T4" fmla="*/ 48 w 97"/>
                <a:gd name="T5" fmla="*/ 93 h 104"/>
                <a:gd name="T6" fmla="*/ 31 w 97"/>
                <a:gd name="T7" fmla="*/ 101 h 104"/>
                <a:gd name="T8" fmla="*/ 43 w 97"/>
                <a:gd name="T9" fmla="*/ 97 h 104"/>
                <a:gd name="T10" fmla="*/ 49 w 97"/>
                <a:gd name="T11" fmla="*/ 92 h 104"/>
                <a:gd name="T12" fmla="*/ 82 w 97"/>
                <a:gd name="T13" fmla="*/ 52 h 104"/>
                <a:gd name="T14" fmla="*/ 86 w 97"/>
                <a:gd name="T15" fmla="*/ 47 h 104"/>
                <a:gd name="T16" fmla="*/ 93 w 97"/>
                <a:gd name="T17" fmla="*/ 20 h 104"/>
                <a:gd name="T18" fmla="*/ 83 w 97"/>
                <a:gd name="T19" fmla="*/ 11 h 104"/>
                <a:gd name="T20" fmla="*/ 87 w 97"/>
                <a:gd name="T21" fmla="*/ 21 h 104"/>
                <a:gd name="T22" fmla="*/ 80 w 97"/>
                <a:gd name="T23" fmla="*/ 42 h 104"/>
                <a:gd name="T24" fmla="*/ 44 w 97"/>
                <a:gd name="T25" fmla="*/ 85 h 104"/>
                <a:gd name="T26" fmla="*/ 40 w 97"/>
                <a:gd name="T27" fmla="*/ 89 h 104"/>
                <a:gd name="T28" fmla="*/ 41 w 97"/>
                <a:gd name="T29" fmla="*/ 88 h 104"/>
                <a:gd name="T30" fmla="*/ 44 w 97"/>
                <a:gd name="T31" fmla="*/ 85 h 104"/>
                <a:gd name="T32" fmla="*/ 80 w 97"/>
                <a:gd name="T33" fmla="*/ 42 h 104"/>
                <a:gd name="T34" fmla="*/ 83 w 97"/>
                <a:gd name="T35" fmla="*/ 30 h 104"/>
                <a:gd name="T36" fmla="*/ 78 w 97"/>
                <a:gd name="T37" fmla="*/ 41 h 104"/>
                <a:gd name="T38" fmla="*/ 47 w 97"/>
                <a:gd name="T39" fmla="*/ 77 h 104"/>
                <a:gd name="T40" fmla="*/ 38 w 97"/>
                <a:gd name="T41" fmla="*/ 87 h 104"/>
                <a:gd name="T42" fmla="*/ 20 w 97"/>
                <a:gd name="T43" fmla="*/ 87 h 104"/>
                <a:gd name="T44" fmla="*/ 19 w 97"/>
                <a:gd name="T45" fmla="*/ 86 h 104"/>
                <a:gd name="T46" fmla="*/ 18 w 97"/>
                <a:gd name="T47" fmla="*/ 85 h 104"/>
                <a:gd name="T48" fmla="*/ 15 w 97"/>
                <a:gd name="T49" fmla="*/ 74 h 104"/>
                <a:gd name="T50" fmla="*/ 20 w 97"/>
                <a:gd name="T51" fmla="*/ 62 h 104"/>
                <a:gd name="T52" fmla="*/ 50 w 97"/>
                <a:gd name="T53" fmla="*/ 24 h 104"/>
                <a:gd name="T54" fmla="*/ 56 w 97"/>
                <a:gd name="T55" fmla="*/ 17 h 104"/>
                <a:gd name="T56" fmla="*/ 60 w 97"/>
                <a:gd name="T57" fmla="*/ 14 h 104"/>
                <a:gd name="T58" fmla="*/ 79 w 97"/>
                <a:gd name="T59" fmla="*/ 16 h 104"/>
                <a:gd name="T60" fmla="*/ 66 w 97"/>
                <a:gd name="T61" fmla="*/ 6 h 104"/>
                <a:gd name="T62" fmla="*/ 79 w 97"/>
                <a:gd name="T63" fmla="*/ 7 h 104"/>
                <a:gd name="T64" fmla="*/ 55 w 97"/>
                <a:gd name="T65" fmla="*/ 1 h 104"/>
                <a:gd name="T66" fmla="*/ 43 w 97"/>
                <a:gd name="T67" fmla="*/ 10 h 104"/>
                <a:gd name="T68" fmla="*/ 10 w 97"/>
                <a:gd name="T69" fmla="*/ 52 h 104"/>
                <a:gd name="T70" fmla="*/ 7 w 97"/>
                <a:gd name="T71" fmla="*/ 56 h 104"/>
                <a:gd name="T72" fmla="*/ 2 w 97"/>
                <a:gd name="T73" fmla="*/ 85 h 104"/>
                <a:gd name="T74" fmla="*/ 11 w 97"/>
                <a:gd name="T75" fmla="*/ 98 h 104"/>
                <a:gd name="T76" fmla="*/ 31 w 97"/>
                <a:gd name="T77" fmla="*/ 103 h 104"/>
                <a:gd name="T78" fmla="*/ 50 w 97"/>
                <a:gd name="T79" fmla="*/ 95 h 104"/>
                <a:gd name="T80" fmla="*/ 58 w 97"/>
                <a:gd name="T81" fmla="*/ 84 h 104"/>
                <a:gd name="T82" fmla="*/ 51 w 97"/>
                <a:gd name="T83" fmla="*/ 93 h 104"/>
                <a:gd name="T84" fmla="*/ 49 w 97"/>
                <a:gd name="T85" fmla="*/ 96 h 104"/>
                <a:gd name="T86" fmla="*/ 16 w 97"/>
                <a:gd name="T87" fmla="*/ 100 h 104"/>
                <a:gd name="T88" fmla="*/ 10 w 97"/>
                <a:gd name="T89" fmla="*/ 97 h 104"/>
                <a:gd name="T90" fmla="*/ 4 w 97"/>
                <a:gd name="T91" fmla="*/ 89 h 104"/>
                <a:gd name="T92" fmla="*/ 6 w 97"/>
                <a:gd name="T93" fmla="*/ 59 h 104"/>
                <a:gd name="T94" fmla="*/ 7 w 97"/>
                <a:gd name="T95" fmla="*/ 92 h 104"/>
                <a:gd name="T96" fmla="*/ 10 w 97"/>
                <a:gd name="T97" fmla="*/ 95 h 104"/>
                <a:gd name="T98" fmla="*/ 13 w 97"/>
                <a:gd name="T99" fmla="*/ 97 h 104"/>
                <a:gd name="T100" fmla="*/ 46 w 97"/>
                <a:gd name="T101" fmla="*/ 97 h 104"/>
                <a:gd name="T102" fmla="*/ 55 w 97"/>
                <a:gd name="T103" fmla="*/ 87 h 104"/>
                <a:gd name="T104" fmla="*/ 83 w 97"/>
                <a:gd name="T105" fmla="*/ 55 h 104"/>
                <a:gd name="T106" fmla="*/ 88 w 97"/>
                <a:gd name="T107" fmla="*/ 48 h 104"/>
                <a:gd name="T108" fmla="*/ 94 w 97"/>
                <a:gd name="T109" fmla="*/ 2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04">
                  <a:moveTo>
                    <a:pt x="92" y="37"/>
                  </a:moveTo>
                  <a:cubicBezTo>
                    <a:pt x="91" y="40"/>
                    <a:pt x="90" y="42"/>
                    <a:pt x="89" y="44"/>
                  </a:cubicBezTo>
                  <a:cubicBezTo>
                    <a:pt x="88" y="45"/>
                    <a:pt x="87" y="47"/>
                    <a:pt x="86" y="48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78" y="57"/>
                    <a:pt x="72" y="65"/>
                    <a:pt x="65" y="72"/>
                  </a:cubicBezTo>
                  <a:cubicBezTo>
                    <a:pt x="56" y="83"/>
                    <a:pt x="56" y="83"/>
                    <a:pt x="56" y="83"/>
                  </a:cubicBezTo>
                  <a:cubicBezTo>
                    <a:pt x="52" y="89"/>
                    <a:pt x="52" y="89"/>
                    <a:pt x="52" y="89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7" y="94"/>
                    <a:pt x="47" y="94"/>
                  </a:cubicBezTo>
                  <a:cubicBezTo>
                    <a:pt x="45" y="96"/>
                    <a:pt x="42" y="98"/>
                    <a:pt x="39" y="99"/>
                  </a:cubicBezTo>
                  <a:cubicBezTo>
                    <a:pt x="37" y="100"/>
                    <a:pt x="34" y="101"/>
                    <a:pt x="31" y="101"/>
                  </a:cubicBezTo>
                  <a:cubicBezTo>
                    <a:pt x="26" y="101"/>
                    <a:pt x="20" y="99"/>
                    <a:pt x="16" y="97"/>
                  </a:cubicBezTo>
                  <a:cubicBezTo>
                    <a:pt x="20" y="99"/>
                    <a:pt x="24" y="100"/>
                    <a:pt x="29" y="100"/>
                  </a:cubicBezTo>
                  <a:cubicBezTo>
                    <a:pt x="34" y="101"/>
                    <a:pt x="39" y="100"/>
                    <a:pt x="43" y="97"/>
                  </a:cubicBezTo>
                  <a:cubicBezTo>
                    <a:pt x="44" y="96"/>
                    <a:pt x="45" y="95"/>
                    <a:pt x="46" y="94"/>
                  </a:cubicBezTo>
                  <a:cubicBezTo>
                    <a:pt x="47" y="94"/>
                    <a:pt x="47" y="93"/>
                    <a:pt x="48" y="93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5" y="84"/>
                    <a:pt x="58" y="80"/>
                    <a:pt x="61" y="77"/>
                  </a:cubicBezTo>
                  <a:cubicBezTo>
                    <a:pt x="68" y="69"/>
                    <a:pt x="75" y="61"/>
                    <a:pt x="82" y="52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8" y="44"/>
                    <a:pt x="90" y="41"/>
                    <a:pt x="91" y="38"/>
                  </a:cubicBezTo>
                  <a:cubicBezTo>
                    <a:pt x="93" y="33"/>
                    <a:pt x="94" y="27"/>
                    <a:pt x="93" y="20"/>
                  </a:cubicBezTo>
                  <a:cubicBezTo>
                    <a:pt x="93" y="19"/>
                    <a:pt x="92" y="18"/>
                    <a:pt x="92" y="16"/>
                  </a:cubicBezTo>
                  <a:cubicBezTo>
                    <a:pt x="91" y="15"/>
                    <a:pt x="89" y="13"/>
                    <a:pt x="88" y="12"/>
                  </a:cubicBezTo>
                  <a:cubicBezTo>
                    <a:pt x="86" y="11"/>
                    <a:pt x="84" y="10"/>
                    <a:pt x="83" y="11"/>
                  </a:cubicBezTo>
                  <a:cubicBezTo>
                    <a:pt x="83" y="11"/>
                    <a:pt x="83" y="12"/>
                    <a:pt x="83" y="13"/>
                  </a:cubicBezTo>
                  <a:cubicBezTo>
                    <a:pt x="84" y="14"/>
                    <a:pt x="84" y="15"/>
                    <a:pt x="85" y="18"/>
                  </a:cubicBezTo>
                  <a:cubicBezTo>
                    <a:pt x="86" y="18"/>
                    <a:pt x="87" y="20"/>
                    <a:pt x="87" y="21"/>
                  </a:cubicBezTo>
                  <a:cubicBezTo>
                    <a:pt x="87" y="23"/>
                    <a:pt x="87" y="24"/>
                    <a:pt x="87" y="24"/>
                  </a:cubicBezTo>
                  <a:cubicBezTo>
                    <a:pt x="87" y="25"/>
                    <a:pt x="86" y="24"/>
                    <a:pt x="86" y="24"/>
                  </a:cubicBezTo>
                  <a:cubicBezTo>
                    <a:pt x="86" y="30"/>
                    <a:pt x="84" y="37"/>
                    <a:pt x="80" y="42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60" y="66"/>
                    <a:pt x="54" y="73"/>
                    <a:pt x="48" y="80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89"/>
                    <a:pt x="40" y="89"/>
                    <a:pt x="40" y="89"/>
                  </a:cubicBezTo>
                  <a:cubicBezTo>
                    <a:pt x="37" y="91"/>
                    <a:pt x="34" y="92"/>
                    <a:pt x="30" y="92"/>
                  </a:cubicBezTo>
                  <a:cubicBezTo>
                    <a:pt x="34" y="92"/>
                    <a:pt x="37" y="91"/>
                    <a:pt x="40" y="89"/>
                  </a:cubicBezTo>
                  <a:cubicBezTo>
                    <a:pt x="40" y="89"/>
                    <a:pt x="41" y="88"/>
                    <a:pt x="41" y="88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4" y="37"/>
                    <a:pt x="86" y="30"/>
                    <a:pt x="85" y="23"/>
                  </a:cubicBezTo>
                  <a:cubicBezTo>
                    <a:pt x="84" y="23"/>
                    <a:pt x="84" y="24"/>
                    <a:pt x="83" y="26"/>
                  </a:cubicBezTo>
                  <a:cubicBezTo>
                    <a:pt x="83" y="27"/>
                    <a:pt x="83" y="28"/>
                    <a:pt x="83" y="30"/>
                  </a:cubicBezTo>
                  <a:cubicBezTo>
                    <a:pt x="82" y="32"/>
                    <a:pt x="82" y="34"/>
                    <a:pt x="81" y="36"/>
                  </a:cubicBezTo>
                  <a:cubicBezTo>
                    <a:pt x="80" y="37"/>
                    <a:pt x="80" y="38"/>
                    <a:pt x="79" y="39"/>
                  </a:cubicBezTo>
                  <a:cubicBezTo>
                    <a:pt x="79" y="40"/>
                    <a:pt x="79" y="40"/>
                    <a:pt x="78" y="41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5" y="44"/>
                    <a:pt x="73" y="46"/>
                    <a:pt x="72" y="48"/>
                  </a:cubicBezTo>
                  <a:cubicBezTo>
                    <a:pt x="64" y="57"/>
                    <a:pt x="55" y="67"/>
                    <a:pt x="47" y="77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0" y="86"/>
                    <a:pt x="40" y="86"/>
                    <a:pt x="39" y="87"/>
                  </a:cubicBezTo>
                  <a:cubicBezTo>
                    <a:pt x="39" y="87"/>
                    <a:pt x="39" y="87"/>
                    <a:pt x="38" y="87"/>
                  </a:cubicBezTo>
                  <a:cubicBezTo>
                    <a:pt x="38" y="88"/>
                    <a:pt x="37" y="88"/>
                    <a:pt x="36" y="89"/>
                  </a:cubicBezTo>
                  <a:cubicBezTo>
                    <a:pt x="32" y="90"/>
                    <a:pt x="27" y="90"/>
                    <a:pt x="22" y="88"/>
                  </a:cubicBezTo>
                  <a:cubicBezTo>
                    <a:pt x="22" y="88"/>
                    <a:pt x="21" y="87"/>
                    <a:pt x="20" y="87"/>
                  </a:cubicBezTo>
                  <a:cubicBezTo>
                    <a:pt x="20" y="87"/>
                    <a:pt x="20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4"/>
                    <a:pt x="18" y="84"/>
                  </a:cubicBezTo>
                  <a:cubicBezTo>
                    <a:pt x="17" y="84"/>
                    <a:pt x="17" y="83"/>
                    <a:pt x="16" y="82"/>
                  </a:cubicBezTo>
                  <a:cubicBezTo>
                    <a:pt x="15" y="80"/>
                    <a:pt x="14" y="77"/>
                    <a:pt x="15" y="74"/>
                  </a:cubicBezTo>
                  <a:cubicBezTo>
                    <a:pt x="15" y="70"/>
                    <a:pt x="16" y="67"/>
                    <a:pt x="18" y="65"/>
                  </a:cubicBezTo>
                  <a:cubicBezTo>
                    <a:pt x="18" y="64"/>
                    <a:pt x="19" y="64"/>
                    <a:pt x="19" y="64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34" y="44"/>
                    <a:pt x="42" y="34"/>
                    <a:pt x="50" y="24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6"/>
                    <a:pt x="56" y="16"/>
                    <a:pt x="57" y="16"/>
                  </a:cubicBezTo>
                  <a:cubicBezTo>
                    <a:pt x="57" y="16"/>
                    <a:pt x="57" y="15"/>
                    <a:pt x="57" y="15"/>
                  </a:cubicBezTo>
                  <a:cubicBezTo>
                    <a:pt x="58" y="15"/>
                    <a:pt x="59" y="14"/>
                    <a:pt x="60" y="14"/>
                  </a:cubicBezTo>
                  <a:cubicBezTo>
                    <a:pt x="63" y="13"/>
                    <a:pt x="67" y="13"/>
                    <a:pt x="71" y="14"/>
                  </a:cubicBezTo>
                  <a:cubicBezTo>
                    <a:pt x="74" y="15"/>
                    <a:pt x="76" y="16"/>
                    <a:pt x="78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5"/>
                  </a:cubicBezTo>
                  <a:cubicBezTo>
                    <a:pt x="80" y="14"/>
                    <a:pt x="79" y="12"/>
                    <a:pt x="77" y="10"/>
                  </a:cubicBezTo>
                  <a:cubicBezTo>
                    <a:pt x="74" y="8"/>
                    <a:pt x="71" y="6"/>
                    <a:pt x="66" y="6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71" y="5"/>
                    <a:pt x="74" y="6"/>
                    <a:pt x="76" y="7"/>
                  </a:cubicBezTo>
                  <a:cubicBezTo>
                    <a:pt x="78" y="7"/>
                    <a:pt x="78" y="7"/>
                    <a:pt x="79" y="7"/>
                  </a:cubicBezTo>
                  <a:cubicBezTo>
                    <a:pt x="79" y="6"/>
                    <a:pt x="78" y="4"/>
                    <a:pt x="80" y="4"/>
                  </a:cubicBezTo>
                  <a:cubicBezTo>
                    <a:pt x="75" y="2"/>
                    <a:pt x="70" y="0"/>
                    <a:pt x="64" y="0"/>
                  </a:cubicBezTo>
                  <a:cubicBezTo>
                    <a:pt x="61" y="0"/>
                    <a:pt x="58" y="0"/>
                    <a:pt x="55" y="1"/>
                  </a:cubicBezTo>
                  <a:cubicBezTo>
                    <a:pt x="52" y="2"/>
                    <a:pt x="49" y="4"/>
                    <a:pt x="47" y="6"/>
                  </a:cubicBezTo>
                  <a:cubicBezTo>
                    <a:pt x="46" y="6"/>
                    <a:pt x="46" y="7"/>
                    <a:pt x="45" y="8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6" y="57"/>
                    <a:pt x="5" y="59"/>
                    <a:pt x="4" y="61"/>
                  </a:cubicBezTo>
                  <a:cubicBezTo>
                    <a:pt x="2" y="64"/>
                    <a:pt x="1" y="68"/>
                    <a:pt x="0" y="73"/>
                  </a:cubicBezTo>
                  <a:cubicBezTo>
                    <a:pt x="0" y="77"/>
                    <a:pt x="0" y="81"/>
                    <a:pt x="2" y="85"/>
                  </a:cubicBezTo>
                  <a:cubicBezTo>
                    <a:pt x="3" y="89"/>
                    <a:pt x="6" y="92"/>
                    <a:pt x="8" y="95"/>
                  </a:cubicBezTo>
                  <a:cubicBezTo>
                    <a:pt x="9" y="96"/>
                    <a:pt x="9" y="96"/>
                    <a:pt x="10" y="97"/>
                  </a:cubicBezTo>
                  <a:cubicBezTo>
                    <a:pt x="11" y="97"/>
                    <a:pt x="11" y="98"/>
                    <a:pt x="11" y="98"/>
                  </a:cubicBezTo>
                  <a:cubicBezTo>
                    <a:pt x="12" y="98"/>
                    <a:pt x="13" y="99"/>
                    <a:pt x="14" y="99"/>
                  </a:cubicBezTo>
                  <a:cubicBezTo>
                    <a:pt x="16" y="100"/>
                    <a:pt x="18" y="101"/>
                    <a:pt x="20" y="102"/>
                  </a:cubicBezTo>
                  <a:cubicBezTo>
                    <a:pt x="23" y="103"/>
                    <a:pt x="27" y="104"/>
                    <a:pt x="31" y="103"/>
                  </a:cubicBezTo>
                  <a:cubicBezTo>
                    <a:pt x="35" y="103"/>
                    <a:pt x="40" y="102"/>
                    <a:pt x="44" y="100"/>
                  </a:cubicBezTo>
                  <a:cubicBezTo>
                    <a:pt x="46" y="99"/>
                    <a:pt x="47" y="98"/>
                    <a:pt x="49" y="96"/>
                  </a:cubicBezTo>
                  <a:cubicBezTo>
                    <a:pt x="49" y="95"/>
                    <a:pt x="50" y="95"/>
                    <a:pt x="50" y="95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52" y="92"/>
                    <a:pt x="52" y="92"/>
                    <a:pt x="52" y="92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55" y="88"/>
                    <a:pt x="55" y="88"/>
                    <a:pt x="55" y="88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49" y="95"/>
                    <a:pt x="49" y="95"/>
                    <a:pt x="49" y="96"/>
                  </a:cubicBezTo>
                  <a:cubicBezTo>
                    <a:pt x="48" y="97"/>
                    <a:pt x="47" y="98"/>
                    <a:pt x="45" y="99"/>
                  </a:cubicBezTo>
                  <a:cubicBezTo>
                    <a:pt x="41" y="102"/>
                    <a:pt x="35" y="103"/>
                    <a:pt x="30" y="103"/>
                  </a:cubicBezTo>
                  <a:cubicBezTo>
                    <a:pt x="25" y="103"/>
                    <a:pt x="20" y="102"/>
                    <a:pt x="16" y="100"/>
                  </a:cubicBezTo>
                  <a:cubicBezTo>
                    <a:pt x="15" y="99"/>
                    <a:pt x="14" y="99"/>
                    <a:pt x="12" y="98"/>
                  </a:cubicBezTo>
                  <a:cubicBezTo>
                    <a:pt x="12" y="98"/>
                    <a:pt x="11" y="97"/>
                    <a:pt x="11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10" y="96"/>
                    <a:pt x="9" y="96"/>
                    <a:pt x="9" y="95"/>
                  </a:cubicBezTo>
                  <a:cubicBezTo>
                    <a:pt x="7" y="93"/>
                    <a:pt x="6" y="91"/>
                    <a:pt x="4" y="89"/>
                  </a:cubicBezTo>
                  <a:cubicBezTo>
                    <a:pt x="2" y="84"/>
                    <a:pt x="1" y="79"/>
                    <a:pt x="1" y="74"/>
                  </a:cubicBezTo>
                  <a:cubicBezTo>
                    <a:pt x="1" y="69"/>
                    <a:pt x="3" y="64"/>
                    <a:pt x="5" y="59"/>
                  </a:cubicBezTo>
                  <a:cubicBezTo>
                    <a:pt x="5" y="59"/>
                    <a:pt x="5" y="60"/>
                    <a:pt x="6" y="59"/>
                  </a:cubicBezTo>
                  <a:cubicBezTo>
                    <a:pt x="3" y="64"/>
                    <a:pt x="2" y="69"/>
                    <a:pt x="2" y="74"/>
                  </a:cubicBezTo>
                  <a:cubicBezTo>
                    <a:pt x="2" y="79"/>
                    <a:pt x="3" y="84"/>
                    <a:pt x="5" y="89"/>
                  </a:cubicBezTo>
                  <a:cubicBezTo>
                    <a:pt x="6" y="90"/>
                    <a:pt x="7" y="91"/>
                    <a:pt x="7" y="92"/>
                  </a:cubicBezTo>
                  <a:cubicBezTo>
                    <a:pt x="8" y="92"/>
                    <a:pt x="8" y="93"/>
                    <a:pt x="9" y="93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9" y="94"/>
                    <a:pt x="10" y="94"/>
                    <a:pt x="10" y="95"/>
                  </a:cubicBezTo>
                  <a:cubicBezTo>
                    <a:pt x="10" y="95"/>
                    <a:pt x="11" y="95"/>
                    <a:pt x="11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7"/>
                    <a:pt x="13" y="97"/>
                    <a:pt x="13" y="97"/>
                  </a:cubicBezTo>
                  <a:cubicBezTo>
                    <a:pt x="14" y="98"/>
                    <a:pt x="16" y="99"/>
                    <a:pt x="17" y="99"/>
                  </a:cubicBezTo>
                  <a:cubicBezTo>
                    <a:pt x="21" y="101"/>
                    <a:pt x="26" y="102"/>
                    <a:pt x="31" y="102"/>
                  </a:cubicBezTo>
                  <a:cubicBezTo>
                    <a:pt x="36" y="102"/>
                    <a:pt x="41" y="101"/>
                    <a:pt x="46" y="97"/>
                  </a:cubicBezTo>
                  <a:cubicBezTo>
                    <a:pt x="47" y="96"/>
                    <a:pt x="48" y="96"/>
                    <a:pt x="49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1"/>
                    <a:pt x="66" y="74"/>
                    <a:pt x="71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89" y="48"/>
                    <a:pt x="89" y="48"/>
                    <a:pt x="89" y="47"/>
                  </a:cubicBezTo>
                  <a:cubicBezTo>
                    <a:pt x="92" y="44"/>
                    <a:pt x="93" y="41"/>
                    <a:pt x="95" y="37"/>
                  </a:cubicBezTo>
                  <a:cubicBezTo>
                    <a:pt x="97" y="31"/>
                    <a:pt x="96" y="25"/>
                    <a:pt x="94" y="20"/>
                  </a:cubicBezTo>
                  <a:cubicBezTo>
                    <a:pt x="95" y="26"/>
                    <a:pt x="94" y="32"/>
                    <a:pt x="92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3" name="Freeform 28"/>
            <p:cNvSpPr/>
            <p:nvPr/>
          </p:nvSpPr>
          <p:spPr bwMode="auto">
            <a:xfrm>
              <a:off x="5175251" y="1671638"/>
              <a:ext cx="4763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4" name="Freeform 29"/>
            <p:cNvSpPr/>
            <p:nvPr/>
          </p:nvSpPr>
          <p:spPr bwMode="auto">
            <a:xfrm>
              <a:off x="5160963" y="1660526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5" name="Freeform 30"/>
            <p:cNvSpPr/>
            <p:nvPr/>
          </p:nvSpPr>
          <p:spPr bwMode="auto">
            <a:xfrm>
              <a:off x="5180013" y="1674813"/>
              <a:ext cx="11113" cy="4763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1"/>
                    <a:pt x="2" y="1"/>
                    <a:pt x="3" y="1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6" name="Freeform 31"/>
            <p:cNvSpPr/>
            <p:nvPr/>
          </p:nvSpPr>
          <p:spPr bwMode="auto">
            <a:xfrm>
              <a:off x="5164138" y="1663701"/>
              <a:ext cx="7938" cy="4763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7" name="Freeform 32"/>
            <p:cNvSpPr/>
            <p:nvPr/>
          </p:nvSpPr>
          <p:spPr bwMode="auto">
            <a:xfrm>
              <a:off x="5172076" y="1668463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0" name="Freeform 33"/>
            <p:cNvSpPr/>
            <p:nvPr/>
          </p:nvSpPr>
          <p:spPr bwMode="auto">
            <a:xfrm>
              <a:off x="4987926" y="1292226"/>
              <a:ext cx="360363" cy="398463"/>
            </a:xfrm>
            <a:custGeom>
              <a:avLst/>
              <a:gdLst>
                <a:gd name="T0" fmla="*/ 38 w 96"/>
                <a:gd name="T1" fmla="*/ 88 h 106"/>
                <a:gd name="T2" fmla="*/ 46 w 96"/>
                <a:gd name="T3" fmla="*/ 98 h 106"/>
                <a:gd name="T4" fmla="*/ 42 w 96"/>
                <a:gd name="T5" fmla="*/ 93 h 106"/>
                <a:gd name="T6" fmla="*/ 12 w 96"/>
                <a:gd name="T7" fmla="*/ 55 h 106"/>
                <a:gd name="T8" fmla="*/ 0 w 96"/>
                <a:gd name="T9" fmla="*/ 29 h 106"/>
                <a:gd name="T10" fmla="*/ 6 w 96"/>
                <a:gd name="T11" fmla="*/ 14 h 106"/>
                <a:gd name="T12" fmla="*/ 5 w 96"/>
                <a:gd name="T13" fmla="*/ 43 h 106"/>
                <a:gd name="T14" fmla="*/ 20 w 96"/>
                <a:gd name="T15" fmla="*/ 64 h 106"/>
                <a:gd name="T16" fmla="*/ 45 w 96"/>
                <a:gd name="T17" fmla="*/ 96 h 106"/>
                <a:gd name="T18" fmla="*/ 48 w 96"/>
                <a:gd name="T19" fmla="*/ 99 h 106"/>
                <a:gd name="T20" fmla="*/ 67 w 96"/>
                <a:gd name="T21" fmla="*/ 106 h 106"/>
                <a:gd name="T22" fmla="*/ 86 w 96"/>
                <a:gd name="T23" fmla="*/ 98 h 106"/>
                <a:gd name="T24" fmla="*/ 95 w 96"/>
                <a:gd name="T25" fmla="*/ 86 h 106"/>
                <a:gd name="T26" fmla="*/ 92 w 96"/>
                <a:gd name="T27" fmla="*/ 86 h 106"/>
                <a:gd name="T28" fmla="*/ 81 w 96"/>
                <a:gd name="T29" fmla="*/ 99 h 106"/>
                <a:gd name="T30" fmla="*/ 49 w 96"/>
                <a:gd name="T31" fmla="*/ 97 h 106"/>
                <a:gd name="T32" fmla="*/ 40 w 96"/>
                <a:gd name="T33" fmla="*/ 86 h 106"/>
                <a:gd name="T34" fmla="*/ 44 w 96"/>
                <a:gd name="T35" fmla="*/ 91 h 106"/>
                <a:gd name="T36" fmla="*/ 50 w 96"/>
                <a:gd name="T37" fmla="*/ 98 h 106"/>
                <a:gd name="T38" fmla="*/ 78 w 96"/>
                <a:gd name="T39" fmla="*/ 101 h 106"/>
                <a:gd name="T40" fmla="*/ 92 w 96"/>
                <a:gd name="T41" fmla="*/ 69 h 106"/>
                <a:gd name="T42" fmla="*/ 83 w 96"/>
                <a:gd name="T43" fmla="*/ 59 h 106"/>
                <a:gd name="T44" fmla="*/ 86 w 96"/>
                <a:gd name="T45" fmla="*/ 70 h 106"/>
                <a:gd name="T46" fmla="*/ 85 w 96"/>
                <a:gd name="T47" fmla="*/ 82 h 106"/>
                <a:gd name="T48" fmla="*/ 57 w 96"/>
                <a:gd name="T49" fmla="*/ 93 h 106"/>
                <a:gd name="T50" fmla="*/ 53 w 96"/>
                <a:gd name="T51" fmla="*/ 90 h 106"/>
                <a:gd name="T52" fmla="*/ 28 w 96"/>
                <a:gd name="T53" fmla="*/ 57 h 106"/>
                <a:gd name="T54" fmla="*/ 54 w 96"/>
                <a:gd name="T55" fmla="*/ 91 h 106"/>
                <a:gd name="T56" fmla="*/ 62 w 96"/>
                <a:gd name="T57" fmla="*/ 95 h 106"/>
                <a:gd name="T58" fmla="*/ 84 w 96"/>
                <a:gd name="T59" fmla="*/ 72 h 106"/>
                <a:gd name="T60" fmla="*/ 79 w 96"/>
                <a:gd name="T61" fmla="*/ 87 h 106"/>
                <a:gd name="T62" fmla="*/ 72 w 96"/>
                <a:gd name="T63" fmla="*/ 92 h 106"/>
                <a:gd name="T64" fmla="*/ 56 w 96"/>
                <a:gd name="T65" fmla="*/ 89 h 106"/>
                <a:gd name="T66" fmla="*/ 23 w 96"/>
                <a:gd name="T67" fmla="*/ 47 h 106"/>
                <a:gd name="T68" fmla="*/ 18 w 96"/>
                <a:gd name="T69" fmla="*/ 40 h 106"/>
                <a:gd name="T70" fmla="*/ 17 w 96"/>
                <a:gd name="T71" fmla="*/ 21 h 106"/>
                <a:gd name="T72" fmla="*/ 21 w 96"/>
                <a:gd name="T73" fmla="*/ 18 h 106"/>
                <a:gd name="T74" fmla="*/ 37 w 96"/>
                <a:gd name="T75" fmla="*/ 17 h 106"/>
                <a:gd name="T76" fmla="*/ 39 w 96"/>
                <a:gd name="T77" fmla="*/ 19 h 106"/>
                <a:gd name="T78" fmla="*/ 70 w 96"/>
                <a:gd name="T79" fmla="*/ 57 h 106"/>
                <a:gd name="T80" fmla="*/ 83 w 96"/>
                <a:gd name="T81" fmla="*/ 53 h 106"/>
                <a:gd name="T82" fmla="*/ 55 w 96"/>
                <a:gd name="T83" fmla="*/ 16 h 106"/>
                <a:gd name="T84" fmla="*/ 48 w 96"/>
                <a:gd name="T85" fmla="*/ 7 h 106"/>
                <a:gd name="T86" fmla="*/ 12 w 96"/>
                <a:gd name="T87" fmla="*/ 6 h 106"/>
                <a:gd name="T88" fmla="*/ 7 w 96"/>
                <a:gd name="T89" fmla="*/ 10 h 106"/>
                <a:gd name="T90" fmla="*/ 2 w 96"/>
                <a:gd name="T91" fmla="*/ 4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" h="106">
                  <a:moveTo>
                    <a:pt x="14" y="58"/>
                  </a:moveTo>
                  <a:cubicBezTo>
                    <a:pt x="26" y="73"/>
                    <a:pt x="26" y="73"/>
                    <a:pt x="26" y="73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5" y="97"/>
                    <a:pt x="45" y="97"/>
                    <a:pt x="45" y="97"/>
                  </a:cubicBezTo>
                  <a:cubicBezTo>
                    <a:pt x="46" y="97"/>
                    <a:pt x="46" y="98"/>
                    <a:pt x="46" y="98"/>
                  </a:cubicBezTo>
                  <a:cubicBezTo>
                    <a:pt x="46" y="98"/>
                    <a:pt x="45" y="97"/>
                    <a:pt x="45" y="97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2" y="93"/>
                    <a:pt x="42" y="93"/>
                    <a:pt x="42" y="93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6" y="48"/>
                    <a:pt x="5" y="46"/>
                    <a:pt x="4" y="44"/>
                  </a:cubicBezTo>
                  <a:cubicBezTo>
                    <a:pt x="2" y="39"/>
                    <a:pt x="0" y="34"/>
                    <a:pt x="0" y="29"/>
                  </a:cubicBezTo>
                  <a:cubicBezTo>
                    <a:pt x="0" y="27"/>
                    <a:pt x="0" y="24"/>
                    <a:pt x="1" y="21"/>
                  </a:cubicBezTo>
                  <a:cubicBezTo>
                    <a:pt x="2" y="18"/>
                    <a:pt x="3" y="16"/>
                    <a:pt x="5" y="13"/>
                  </a:cubicBezTo>
                  <a:cubicBezTo>
                    <a:pt x="5" y="14"/>
                    <a:pt x="4" y="15"/>
                    <a:pt x="6" y="14"/>
                  </a:cubicBezTo>
                  <a:cubicBezTo>
                    <a:pt x="4" y="16"/>
                    <a:pt x="3" y="18"/>
                    <a:pt x="2" y="21"/>
                  </a:cubicBezTo>
                  <a:cubicBezTo>
                    <a:pt x="1" y="24"/>
                    <a:pt x="1" y="27"/>
                    <a:pt x="1" y="29"/>
                  </a:cubicBezTo>
                  <a:cubicBezTo>
                    <a:pt x="1" y="34"/>
                    <a:pt x="3" y="39"/>
                    <a:pt x="5" y="43"/>
                  </a:cubicBezTo>
                  <a:cubicBezTo>
                    <a:pt x="6" y="46"/>
                    <a:pt x="7" y="48"/>
                    <a:pt x="9" y="50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5" y="71"/>
                    <a:pt x="30" y="77"/>
                    <a:pt x="36" y="84"/>
                  </a:cubicBezTo>
                  <a:cubicBezTo>
                    <a:pt x="38" y="87"/>
                    <a:pt x="41" y="90"/>
                    <a:pt x="43" y="93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7"/>
                    <a:pt x="47" y="97"/>
                    <a:pt x="47" y="97"/>
                  </a:cubicBezTo>
                  <a:cubicBezTo>
                    <a:pt x="47" y="98"/>
                    <a:pt x="48" y="98"/>
                    <a:pt x="48" y="99"/>
                  </a:cubicBezTo>
                  <a:cubicBezTo>
                    <a:pt x="51" y="101"/>
                    <a:pt x="53" y="102"/>
                    <a:pt x="56" y="103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9" y="106"/>
                    <a:pt x="63" y="106"/>
                    <a:pt x="67" y="106"/>
                  </a:cubicBezTo>
                  <a:cubicBezTo>
                    <a:pt x="71" y="106"/>
                    <a:pt x="75" y="105"/>
                    <a:pt x="78" y="103"/>
                  </a:cubicBezTo>
                  <a:cubicBezTo>
                    <a:pt x="80" y="102"/>
                    <a:pt x="82" y="101"/>
                    <a:pt x="84" y="100"/>
                  </a:cubicBezTo>
                  <a:cubicBezTo>
                    <a:pt x="84" y="100"/>
                    <a:pt x="85" y="99"/>
                    <a:pt x="86" y="98"/>
                  </a:cubicBezTo>
                  <a:cubicBezTo>
                    <a:pt x="86" y="98"/>
                    <a:pt x="87" y="98"/>
                    <a:pt x="87" y="97"/>
                  </a:cubicBezTo>
                  <a:cubicBezTo>
                    <a:pt x="88" y="97"/>
                    <a:pt x="88" y="97"/>
                    <a:pt x="88" y="96"/>
                  </a:cubicBezTo>
                  <a:cubicBezTo>
                    <a:pt x="91" y="93"/>
                    <a:pt x="93" y="90"/>
                    <a:pt x="95" y="86"/>
                  </a:cubicBezTo>
                  <a:cubicBezTo>
                    <a:pt x="96" y="82"/>
                    <a:pt x="96" y="79"/>
                    <a:pt x="95" y="76"/>
                  </a:cubicBezTo>
                  <a:cubicBezTo>
                    <a:pt x="95" y="73"/>
                    <a:pt x="94" y="71"/>
                    <a:pt x="93" y="69"/>
                  </a:cubicBezTo>
                  <a:cubicBezTo>
                    <a:pt x="95" y="74"/>
                    <a:pt x="95" y="80"/>
                    <a:pt x="92" y="86"/>
                  </a:cubicBezTo>
                  <a:cubicBezTo>
                    <a:pt x="91" y="89"/>
                    <a:pt x="90" y="91"/>
                    <a:pt x="88" y="93"/>
                  </a:cubicBezTo>
                  <a:cubicBezTo>
                    <a:pt x="87" y="94"/>
                    <a:pt x="86" y="95"/>
                    <a:pt x="85" y="96"/>
                  </a:cubicBezTo>
                  <a:cubicBezTo>
                    <a:pt x="84" y="97"/>
                    <a:pt x="83" y="98"/>
                    <a:pt x="81" y="99"/>
                  </a:cubicBezTo>
                  <a:cubicBezTo>
                    <a:pt x="76" y="102"/>
                    <a:pt x="71" y="103"/>
                    <a:pt x="65" y="103"/>
                  </a:cubicBezTo>
                  <a:cubicBezTo>
                    <a:pt x="62" y="103"/>
                    <a:pt x="60" y="103"/>
                    <a:pt x="57" y="102"/>
                  </a:cubicBezTo>
                  <a:cubicBezTo>
                    <a:pt x="54" y="101"/>
                    <a:pt x="51" y="100"/>
                    <a:pt x="49" y="97"/>
                  </a:cubicBezTo>
                  <a:cubicBezTo>
                    <a:pt x="48" y="96"/>
                    <a:pt x="47" y="95"/>
                    <a:pt x="46" y="94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31" y="74"/>
                    <a:pt x="31" y="74"/>
                    <a:pt x="31" y="74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23" y="64"/>
                    <a:pt x="35" y="78"/>
                    <a:pt x="44" y="91"/>
                  </a:cubicBezTo>
                  <a:cubicBezTo>
                    <a:pt x="47" y="94"/>
                    <a:pt x="47" y="94"/>
                    <a:pt x="47" y="94"/>
                  </a:cubicBezTo>
                  <a:cubicBezTo>
                    <a:pt x="47" y="95"/>
                    <a:pt x="48" y="96"/>
                    <a:pt x="48" y="96"/>
                  </a:cubicBezTo>
                  <a:cubicBezTo>
                    <a:pt x="49" y="97"/>
                    <a:pt x="49" y="98"/>
                    <a:pt x="50" y="98"/>
                  </a:cubicBezTo>
                  <a:cubicBezTo>
                    <a:pt x="53" y="100"/>
                    <a:pt x="56" y="102"/>
                    <a:pt x="59" y="103"/>
                  </a:cubicBezTo>
                  <a:cubicBezTo>
                    <a:pt x="63" y="103"/>
                    <a:pt x="66" y="103"/>
                    <a:pt x="69" y="103"/>
                  </a:cubicBezTo>
                  <a:cubicBezTo>
                    <a:pt x="72" y="103"/>
                    <a:pt x="75" y="102"/>
                    <a:pt x="78" y="101"/>
                  </a:cubicBezTo>
                  <a:cubicBezTo>
                    <a:pt x="81" y="99"/>
                    <a:pt x="83" y="97"/>
                    <a:pt x="86" y="95"/>
                  </a:cubicBezTo>
                  <a:cubicBezTo>
                    <a:pt x="88" y="93"/>
                    <a:pt x="90" y="90"/>
                    <a:pt x="91" y="87"/>
                  </a:cubicBezTo>
                  <a:cubicBezTo>
                    <a:pt x="94" y="81"/>
                    <a:pt x="94" y="75"/>
                    <a:pt x="92" y="69"/>
                  </a:cubicBezTo>
                  <a:cubicBezTo>
                    <a:pt x="92" y="68"/>
                    <a:pt x="91" y="66"/>
                    <a:pt x="91" y="65"/>
                  </a:cubicBezTo>
                  <a:cubicBezTo>
                    <a:pt x="90" y="64"/>
                    <a:pt x="89" y="62"/>
                    <a:pt x="88" y="61"/>
                  </a:cubicBezTo>
                  <a:cubicBezTo>
                    <a:pt x="86" y="60"/>
                    <a:pt x="84" y="59"/>
                    <a:pt x="83" y="59"/>
                  </a:cubicBezTo>
                  <a:cubicBezTo>
                    <a:pt x="83" y="60"/>
                    <a:pt x="83" y="60"/>
                    <a:pt x="83" y="61"/>
                  </a:cubicBezTo>
                  <a:cubicBezTo>
                    <a:pt x="83" y="62"/>
                    <a:pt x="84" y="64"/>
                    <a:pt x="84" y="66"/>
                  </a:cubicBezTo>
                  <a:cubicBezTo>
                    <a:pt x="85" y="67"/>
                    <a:pt x="86" y="69"/>
                    <a:pt x="86" y="70"/>
                  </a:cubicBezTo>
                  <a:cubicBezTo>
                    <a:pt x="87" y="71"/>
                    <a:pt x="87" y="72"/>
                    <a:pt x="87" y="72"/>
                  </a:cubicBezTo>
                  <a:cubicBezTo>
                    <a:pt x="86" y="73"/>
                    <a:pt x="86" y="73"/>
                    <a:pt x="85" y="73"/>
                  </a:cubicBezTo>
                  <a:cubicBezTo>
                    <a:pt x="86" y="76"/>
                    <a:pt x="86" y="79"/>
                    <a:pt x="85" y="82"/>
                  </a:cubicBezTo>
                  <a:cubicBezTo>
                    <a:pt x="84" y="85"/>
                    <a:pt x="82" y="88"/>
                    <a:pt x="80" y="90"/>
                  </a:cubicBezTo>
                  <a:cubicBezTo>
                    <a:pt x="75" y="94"/>
                    <a:pt x="68" y="96"/>
                    <a:pt x="62" y="95"/>
                  </a:cubicBezTo>
                  <a:cubicBezTo>
                    <a:pt x="60" y="95"/>
                    <a:pt x="58" y="94"/>
                    <a:pt x="57" y="93"/>
                  </a:cubicBezTo>
                  <a:cubicBezTo>
                    <a:pt x="56" y="93"/>
                    <a:pt x="55" y="92"/>
                    <a:pt x="55" y="92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4" y="90"/>
                    <a:pt x="53" y="90"/>
                    <a:pt x="53" y="90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39" y="71"/>
                    <a:pt x="33" y="64"/>
                    <a:pt x="28" y="57"/>
                  </a:cubicBezTo>
                  <a:cubicBezTo>
                    <a:pt x="34" y="64"/>
                    <a:pt x="39" y="72"/>
                    <a:pt x="45" y="7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90"/>
                    <a:pt x="54" y="90"/>
                    <a:pt x="54" y="91"/>
                  </a:cubicBezTo>
                  <a:cubicBezTo>
                    <a:pt x="54" y="91"/>
                    <a:pt x="54" y="91"/>
                    <a:pt x="55" y="92"/>
                  </a:cubicBezTo>
                  <a:cubicBezTo>
                    <a:pt x="55" y="92"/>
                    <a:pt x="56" y="93"/>
                    <a:pt x="57" y="93"/>
                  </a:cubicBezTo>
                  <a:cubicBezTo>
                    <a:pt x="58" y="94"/>
                    <a:pt x="60" y="95"/>
                    <a:pt x="62" y="95"/>
                  </a:cubicBezTo>
                  <a:cubicBezTo>
                    <a:pt x="68" y="96"/>
                    <a:pt x="75" y="94"/>
                    <a:pt x="79" y="90"/>
                  </a:cubicBezTo>
                  <a:cubicBezTo>
                    <a:pt x="82" y="87"/>
                    <a:pt x="83" y="85"/>
                    <a:pt x="84" y="82"/>
                  </a:cubicBezTo>
                  <a:cubicBezTo>
                    <a:pt x="85" y="79"/>
                    <a:pt x="85" y="76"/>
                    <a:pt x="84" y="72"/>
                  </a:cubicBezTo>
                  <a:cubicBezTo>
                    <a:pt x="83" y="72"/>
                    <a:pt x="83" y="72"/>
                    <a:pt x="83" y="75"/>
                  </a:cubicBezTo>
                  <a:cubicBezTo>
                    <a:pt x="83" y="77"/>
                    <a:pt x="83" y="81"/>
                    <a:pt x="81" y="84"/>
                  </a:cubicBezTo>
                  <a:cubicBezTo>
                    <a:pt x="80" y="85"/>
                    <a:pt x="80" y="86"/>
                    <a:pt x="79" y="87"/>
                  </a:cubicBezTo>
                  <a:cubicBezTo>
                    <a:pt x="79" y="88"/>
                    <a:pt x="78" y="88"/>
                    <a:pt x="78" y="88"/>
                  </a:cubicBezTo>
                  <a:cubicBezTo>
                    <a:pt x="78" y="89"/>
                    <a:pt x="77" y="89"/>
                    <a:pt x="77" y="89"/>
                  </a:cubicBezTo>
                  <a:cubicBezTo>
                    <a:pt x="75" y="91"/>
                    <a:pt x="73" y="92"/>
                    <a:pt x="72" y="92"/>
                  </a:cubicBezTo>
                  <a:cubicBezTo>
                    <a:pt x="69" y="93"/>
                    <a:pt x="67" y="93"/>
                    <a:pt x="64" y="93"/>
                  </a:cubicBezTo>
                  <a:cubicBezTo>
                    <a:pt x="62" y="93"/>
                    <a:pt x="60" y="92"/>
                    <a:pt x="58" y="91"/>
                  </a:cubicBezTo>
                  <a:cubicBezTo>
                    <a:pt x="57" y="90"/>
                    <a:pt x="56" y="90"/>
                    <a:pt x="56" y="89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39" y="67"/>
                    <a:pt x="31" y="57"/>
                    <a:pt x="23" y="47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17" y="38"/>
                    <a:pt x="16" y="37"/>
                  </a:cubicBezTo>
                  <a:cubicBezTo>
                    <a:pt x="15" y="34"/>
                    <a:pt x="14" y="31"/>
                    <a:pt x="14" y="28"/>
                  </a:cubicBezTo>
                  <a:cubicBezTo>
                    <a:pt x="14" y="25"/>
                    <a:pt x="15" y="23"/>
                    <a:pt x="17" y="21"/>
                  </a:cubicBezTo>
                  <a:cubicBezTo>
                    <a:pt x="17" y="21"/>
                    <a:pt x="17" y="20"/>
                    <a:pt x="18" y="20"/>
                  </a:cubicBezTo>
                  <a:cubicBezTo>
                    <a:pt x="18" y="20"/>
                    <a:pt x="18" y="20"/>
                    <a:pt x="19" y="19"/>
                  </a:cubicBezTo>
                  <a:cubicBezTo>
                    <a:pt x="19" y="19"/>
                    <a:pt x="20" y="18"/>
                    <a:pt x="21" y="18"/>
                  </a:cubicBezTo>
                  <a:cubicBezTo>
                    <a:pt x="22" y="17"/>
                    <a:pt x="24" y="16"/>
                    <a:pt x="26" y="16"/>
                  </a:cubicBezTo>
                  <a:cubicBezTo>
                    <a:pt x="28" y="15"/>
                    <a:pt x="30" y="15"/>
                    <a:pt x="32" y="15"/>
                  </a:cubicBezTo>
                  <a:cubicBezTo>
                    <a:pt x="34" y="15"/>
                    <a:pt x="36" y="16"/>
                    <a:pt x="37" y="17"/>
                  </a:cubicBezTo>
                  <a:cubicBezTo>
                    <a:pt x="38" y="17"/>
                    <a:pt x="38" y="17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56" y="40"/>
                    <a:pt x="63" y="49"/>
                    <a:pt x="70" y="57"/>
                  </a:cubicBezTo>
                  <a:cubicBezTo>
                    <a:pt x="82" y="70"/>
                    <a:pt x="82" y="62"/>
                    <a:pt x="72" y="47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83" y="61"/>
                    <a:pt x="80" y="52"/>
                    <a:pt x="83" y="53"/>
                  </a:cubicBezTo>
                  <a:cubicBezTo>
                    <a:pt x="77" y="45"/>
                    <a:pt x="72" y="38"/>
                    <a:pt x="67" y="30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49" y="8"/>
                    <a:pt x="48" y="7"/>
                  </a:cubicBezTo>
                  <a:cubicBezTo>
                    <a:pt x="45" y="4"/>
                    <a:pt x="40" y="2"/>
                    <a:pt x="36" y="1"/>
                  </a:cubicBezTo>
                  <a:cubicBezTo>
                    <a:pt x="31" y="0"/>
                    <a:pt x="27" y="1"/>
                    <a:pt x="23" y="2"/>
                  </a:cubicBezTo>
                  <a:cubicBezTo>
                    <a:pt x="19" y="3"/>
                    <a:pt x="16" y="4"/>
                    <a:pt x="12" y="6"/>
                  </a:cubicBezTo>
                  <a:cubicBezTo>
                    <a:pt x="11" y="7"/>
                    <a:pt x="11" y="7"/>
                    <a:pt x="10" y="8"/>
                  </a:cubicBezTo>
                  <a:cubicBezTo>
                    <a:pt x="9" y="8"/>
                    <a:pt x="9" y="9"/>
                    <a:pt x="9" y="9"/>
                  </a:cubicBezTo>
                  <a:cubicBezTo>
                    <a:pt x="8" y="9"/>
                    <a:pt x="8" y="10"/>
                    <a:pt x="7" y="10"/>
                  </a:cubicBezTo>
                  <a:cubicBezTo>
                    <a:pt x="6" y="12"/>
                    <a:pt x="4" y="13"/>
                    <a:pt x="3" y="15"/>
                  </a:cubicBezTo>
                  <a:cubicBezTo>
                    <a:pt x="1" y="19"/>
                    <a:pt x="0" y="24"/>
                    <a:pt x="0" y="28"/>
                  </a:cubicBezTo>
                  <a:cubicBezTo>
                    <a:pt x="0" y="32"/>
                    <a:pt x="0" y="36"/>
                    <a:pt x="2" y="40"/>
                  </a:cubicBezTo>
                  <a:cubicBezTo>
                    <a:pt x="3" y="43"/>
                    <a:pt x="5" y="47"/>
                    <a:pt x="7" y="50"/>
                  </a:cubicBezTo>
                  <a:lnTo>
                    <a:pt x="14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1" name="Freeform 34"/>
            <p:cNvSpPr/>
            <p:nvPr/>
          </p:nvSpPr>
          <p:spPr bwMode="auto">
            <a:xfrm>
              <a:off x="5984876" y="954088"/>
              <a:ext cx="222250" cy="431800"/>
            </a:xfrm>
            <a:custGeom>
              <a:avLst/>
              <a:gdLst>
                <a:gd name="T0" fmla="*/ 0 w 59"/>
                <a:gd name="T1" fmla="*/ 87 h 115"/>
                <a:gd name="T2" fmla="*/ 17 w 59"/>
                <a:gd name="T3" fmla="*/ 113 h 115"/>
                <a:gd name="T4" fmla="*/ 47 w 59"/>
                <a:gd name="T5" fmla="*/ 110 h 115"/>
                <a:gd name="T6" fmla="*/ 48 w 59"/>
                <a:gd name="T7" fmla="*/ 108 h 115"/>
                <a:gd name="T8" fmla="*/ 51 w 59"/>
                <a:gd name="T9" fmla="*/ 106 h 115"/>
                <a:gd name="T10" fmla="*/ 58 w 59"/>
                <a:gd name="T11" fmla="*/ 87 h 115"/>
                <a:gd name="T12" fmla="*/ 58 w 59"/>
                <a:gd name="T13" fmla="*/ 73 h 115"/>
                <a:gd name="T14" fmla="*/ 58 w 59"/>
                <a:gd name="T15" fmla="*/ 85 h 115"/>
                <a:gd name="T16" fmla="*/ 57 w 59"/>
                <a:gd name="T17" fmla="*/ 92 h 115"/>
                <a:gd name="T18" fmla="*/ 48 w 59"/>
                <a:gd name="T19" fmla="*/ 108 h 115"/>
                <a:gd name="T20" fmla="*/ 47 w 59"/>
                <a:gd name="T21" fmla="*/ 108 h 115"/>
                <a:gd name="T22" fmla="*/ 29 w 59"/>
                <a:gd name="T23" fmla="*/ 115 h 115"/>
                <a:gd name="T24" fmla="*/ 1 w 59"/>
                <a:gd name="T25" fmla="*/ 92 h 115"/>
                <a:gd name="T26" fmla="*/ 37 w 59"/>
                <a:gd name="T27" fmla="*/ 113 h 115"/>
                <a:gd name="T28" fmla="*/ 48 w 59"/>
                <a:gd name="T29" fmla="*/ 106 h 115"/>
                <a:gd name="T30" fmla="*/ 57 w 59"/>
                <a:gd name="T31" fmla="*/ 87 h 115"/>
                <a:gd name="T32" fmla="*/ 57 w 59"/>
                <a:gd name="T33" fmla="*/ 53 h 115"/>
                <a:gd name="T34" fmla="*/ 59 w 59"/>
                <a:gd name="T35" fmla="*/ 30 h 115"/>
                <a:gd name="T36" fmla="*/ 43 w 59"/>
                <a:gd name="T37" fmla="*/ 2 h 115"/>
                <a:gd name="T38" fmla="*/ 57 w 59"/>
                <a:gd name="T39" fmla="*/ 25 h 115"/>
                <a:gd name="T40" fmla="*/ 57 w 59"/>
                <a:gd name="T41" fmla="*/ 31 h 115"/>
                <a:gd name="T42" fmla="*/ 56 w 59"/>
                <a:gd name="T43" fmla="*/ 81 h 115"/>
                <a:gd name="T44" fmla="*/ 56 w 59"/>
                <a:gd name="T45" fmla="*/ 88 h 115"/>
                <a:gd name="T46" fmla="*/ 47 w 59"/>
                <a:gd name="T47" fmla="*/ 105 h 115"/>
                <a:gd name="T48" fmla="*/ 46 w 59"/>
                <a:gd name="T49" fmla="*/ 107 h 115"/>
                <a:gd name="T50" fmla="*/ 41 w 59"/>
                <a:gd name="T51" fmla="*/ 110 h 115"/>
                <a:gd name="T52" fmla="*/ 46 w 59"/>
                <a:gd name="T53" fmla="*/ 106 h 115"/>
                <a:gd name="T54" fmla="*/ 55 w 59"/>
                <a:gd name="T55" fmla="*/ 93 h 115"/>
                <a:gd name="T56" fmla="*/ 55 w 59"/>
                <a:gd name="T57" fmla="*/ 79 h 115"/>
                <a:gd name="T58" fmla="*/ 56 w 59"/>
                <a:gd name="T59" fmla="*/ 26 h 115"/>
                <a:gd name="T60" fmla="*/ 39 w 59"/>
                <a:gd name="T61" fmla="*/ 1 h 115"/>
                <a:gd name="T62" fmla="*/ 31 w 59"/>
                <a:gd name="T63" fmla="*/ 4 h 115"/>
                <a:gd name="T64" fmla="*/ 41 w 59"/>
                <a:gd name="T65" fmla="*/ 9 h 115"/>
                <a:gd name="T66" fmla="*/ 48 w 59"/>
                <a:gd name="T67" fmla="*/ 49 h 115"/>
                <a:gd name="T68" fmla="*/ 47 w 59"/>
                <a:gd name="T69" fmla="*/ 86 h 115"/>
                <a:gd name="T70" fmla="*/ 47 w 59"/>
                <a:gd name="T71" fmla="*/ 89 h 115"/>
                <a:gd name="T72" fmla="*/ 47 w 59"/>
                <a:gd name="T73" fmla="*/ 76 h 115"/>
                <a:gd name="T74" fmla="*/ 39 w 59"/>
                <a:gd name="T75" fmla="*/ 11 h 115"/>
                <a:gd name="T76" fmla="*/ 46 w 59"/>
                <a:gd name="T77" fmla="*/ 25 h 115"/>
                <a:gd name="T78" fmla="*/ 46 w 59"/>
                <a:gd name="T79" fmla="*/ 37 h 115"/>
                <a:gd name="T80" fmla="*/ 45 w 59"/>
                <a:gd name="T81" fmla="*/ 86 h 115"/>
                <a:gd name="T82" fmla="*/ 44 w 59"/>
                <a:gd name="T83" fmla="*/ 92 h 115"/>
                <a:gd name="T84" fmla="*/ 39 w 59"/>
                <a:gd name="T85" fmla="*/ 98 h 115"/>
                <a:gd name="T86" fmla="*/ 34 w 59"/>
                <a:gd name="T87" fmla="*/ 101 h 115"/>
                <a:gd name="T88" fmla="*/ 18 w 59"/>
                <a:gd name="T89" fmla="*/ 96 h 115"/>
                <a:gd name="T90" fmla="*/ 14 w 59"/>
                <a:gd name="T91" fmla="*/ 85 h 115"/>
                <a:gd name="T92" fmla="*/ 14 w 59"/>
                <a:gd name="T93" fmla="*/ 36 h 115"/>
                <a:gd name="T94" fmla="*/ 14 w 59"/>
                <a:gd name="T95" fmla="*/ 26 h 115"/>
                <a:gd name="T96" fmla="*/ 22 w 59"/>
                <a:gd name="T97" fmla="*/ 13 h 115"/>
                <a:gd name="T98" fmla="*/ 30 w 59"/>
                <a:gd name="T99" fmla="*/ 9 h 115"/>
                <a:gd name="T100" fmla="*/ 13 w 59"/>
                <a:gd name="T101" fmla="*/ 10 h 115"/>
                <a:gd name="T102" fmla="*/ 23 w 59"/>
                <a:gd name="T103" fmla="*/ 2 h 115"/>
                <a:gd name="T104" fmla="*/ 0 w 59"/>
                <a:gd name="T105" fmla="*/ 24 h 115"/>
                <a:gd name="T106" fmla="*/ 0 w 59"/>
                <a:gd name="T107" fmla="*/ 3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" h="115">
                  <a:moveTo>
                    <a:pt x="0" y="83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90"/>
                    <a:pt x="0" y="92"/>
                    <a:pt x="1" y="94"/>
                  </a:cubicBezTo>
                  <a:cubicBezTo>
                    <a:pt x="3" y="103"/>
                    <a:pt x="9" y="109"/>
                    <a:pt x="17" y="113"/>
                  </a:cubicBezTo>
                  <a:cubicBezTo>
                    <a:pt x="21" y="115"/>
                    <a:pt x="25" y="115"/>
                    <a:pt x="29" y="115"/>
                  </a:cubicBezTo>
                  <a:cubicBezTo>
                    <a:pt x="33" y="115"/>
                    <a:pt x="37" y="115"/>
                    <a:pt x="41" y="113"/>
                  </a:cubicBezTo>
                  <a:cubicBezTo>
                    <a:pt x="43" y="112"/>
                    <a:pt x="45" y="111"/>
                    <a:pt x="47" y="110"/>
                  </a:cubicBezTo>
                  <a:cubicBezTo>
                    <a:pt x="47" y="109"/>
                    <a:pt x="48" y="109"/>
                    <a:pt x="48" y="109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50" y="107"/>
                    <a:pt x="50" y="106"/>
                    <a:pt x="51" y="106"/>
                  </a:cubicBezTo>
                  <a:cubicBezTo>
                    <a:pt x="54" y="103"/>
                    <a:pt x="56" y="99"/>
                    <a:pt x="57" y="94"/>
                  </a:cubicBezTo>
                  <a:cubicBezTo>
                    <a:pt x="58" y="92"/>
                    <a:pt x="58" y="90"/>
                    <a:pt x="58" y="88"/>
                  </a:cubicBezTo>
                  <a:cubicBezTo>
                    <a:pt x="58" y="88"/>
                    <a:pt x="58" y="87"/>
                    <a:pt x="58" y="87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7"/>
                    <a:pt x="58" y="88"/>
                    <a:pt x="58" y="88"/>
                  </a:cubicBezTo>
                  <a:cubicBezTo>
                    <a:pt x="58" y="90"/>
                    <a:pt x="58" y="91"/>
                    <a:pt x="57" y="92"/>
                  </a:cubicBezTo>
                  <a:cubicBezTo>
                    <a:pt x="57" y="97"/>
                    <a:pt x="54" y="102"/>
                    <a:pt x="50" y="106"/>
                  </a:cubicBezTo>
                  <a:cubicBezTo>
                    <a:pt x="50" y="107"/>
                    <a:pt x="49" y="107"/>
                    <a:pt x="49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7" y="108"/>
                    <a:pt x="47" y="108"/>
                    <a:pt x="47" y="108"/>
                  </a:cubicBezTo>
                  <a:cubicBezTo>
                    <a:pt x="46" y="109"/>
                    <a:pt x="45" y="110"/>
                    <a:pt x="44" y="111"/>
                  </a:cubicBezTo>
                  <a:cubicBezTo>
                    <a:pt x="42" y="112"/>
                    <a:pt x="39" y="113"/>
                    <a:pt x="37" y="114"/>
                  </a:cubicBezTo>
                  <a:cubicBezTo>
                    <a:pt x="34" y="115"/>
                    <a:pt x="32" y="115"/>
                    <a:pt x="29" y="115"/>
                  </a:cubicBezTo>
                  <a:cubicBezTo>
                    <a:pt x="27" y="115"/>
                    <a:pt x="24" y="115"/>
                    <a:pt x="21" y="114"/>
                  </a:cubicBezTo>
                  <a:cubicBezTo>
                    <a:pt x="11" y="111"/>
                    <a:pt x="3" y="103"/>
                    <a:pt x="1" y="92"/>
                  </a:cubicBezTo>
                  <a:cubicBezTo>
                    <a:pt x="1" y="92"/>
                    <a:pt x="1" y="93"/>
                    <a:pt x="1" y="92"/>
                  </a:cubicBezTo>
                  <a:cubicBezTo>
                    <a:pt x="4" y="102"/>
                    <a:pt x="12" y="110"/>
                    <a:pt x="22" y="113"/>
                  </a:cubicBezTo>
                  <a:cubicBezTo>
                    <a:pt x="24" y="114"/>
                    <a:pt x="27" y="114"/>
                    <a:pt x="30" y="114"/>
                  </a:cubicBezTo>
                  <a:cubicBezTo>
                    <a:pt x="32" y="114"/>
                    <a:pt x="35" y="114"/>
                    <a:pt x="37" y="113"/>
                  </a:cubicBezTo>
                  <a:cubicBezTo>
                    <a:pt x="40" y="112"/>
                    <a:pt x="42" y="111"/>
                    <a:pt x="44" y="110"/>
                  </a:cubicBezTo>
                  <a:cubicBezTo>
                    <a:pt x="45" y="109"/>
                    <a:pt x="46" y="108"/>
                    <a:pt x="47" y="107"/>
                  </a:cubicBezTo>
                  <a:cubicBezTo>
                    <a:pt x="47" y="107"/>
                    <a:pt x="48" y="107"/>
                    <a:pt x="48" y="106"/>
                  </a:cubicBezTo>
                  <a:cubicBezTo>
                    <a:pt x="49" y="106"/>
                    <a:pt x="49" y="106"/>
                    <a:pt x="50" y="105"/>
                  </a:cubicBezTo>
                  <a:cubicBezTo>
                    <a:pt x="54" y="101"/>
                    <a:pt x="56" y="96"/>
                    <a:pt x="57" y="91"/>
                  </a:cubicBezTo>
                  <a:cubicBezTo>
                    <a:pt x="57" y="90"/>
                    <a:pt x="57" y="89"/>
                    <a:pt x="57" y="87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0"/>
                    <a:pt x="58" y="61"/>
                    <a:pt x="57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28"/>
                    <a:pt x="59" y="27"/>
                    <a:pt x="59" y="25"/>
                  </a:cubicBezTo>
                  <a:cubicBezTo>
                    <a:pt x="59" y="21"/>
                    <a:pt x="58" y="17"/>
                    <a:pt x="56" y="13"/>
                  </a:cubicBezTo>
                  <a:cubicBezTo>
                    <a:pt x="53" y="7"/>
                    <a:pt x="48" y="4"/>
                    <a:pt x="43" y="2"/>
                  </a:cubicBezTo>
                  <a:cubicBezTo>
                    <a:pt x="48" y="5"/>
                    <a:pt x="52" y="10"/>
                    <a:pt x="54" y="15"/>
                  </a:cubicBezTo>
                  <a:cubicBezTo>
                    <a:pt x="55" y="17"/>
                    <a:pt x="56" y="20"/>
                    <a:pt x="57" y="23"/>
                  </a:cubicBezTo>
                  <a:cubicBezTo>
                    <a:pt x="57" y="24"/>
                    <a:pt x="57" y="25"/>
                    <a:pt x="57" y="25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6" y="40"/>
                    <a:pt x="56" y="50"/>
                    <a:pt x="56" y="5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56" y="87"/>
                    <a:pt x="56" y="88"/>
                    <a:pt x="56" y="88"/>
                  </a:cubicBezTo>
                  <a:cubicBezTo>
                    <a:pt x="55" y="91"/>
                    <a:pt x="55" y="94"/>
                    <a:pt x="54" y="97"/>
                  </a:cubicBezTo>
                  <a:cubicBezTo>
                    <a:pt x="53" y="99"/>
                    <a:pt x="51" y="102"/>
                    <a:pt x="49" y="104"/>
                  </a:cubicBezTo>
                  <a:cubicBezTo>
                    <a:pt x="48" y="104"/>
                    <a:pt x="48" y="105"/>
                    <a:pt x="47" y="105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45" y="107"/>
                    <a:pt x="44" y="108"/>
                    <a:pt x="43" y="109"/>
                  </a:cubicBezTo>
                  <a:cubicBezTo>
                    <a:pt x="40" y="110"/>
                    <a:pt x="37" y="111"/>
                    <a:pt x="35" y="112"/>
                  </a:cubicBezTo>
                  <a:cubicBezTo>
                    <a:pt x="37" y="111"/>
                    <a:pt x="39" y="111"/>
                    <a:pt x="41" y="110"/>
                  </a:cubicBezTo>
                  <a:cubicBezTo>
                    <a:pt x="42" y="109"/>
                    <a:pt x="44" y="108"/>
                    <a:pt x="45" y="108"/>
                  </a:cubicBezTo>
                  <a:cubicBezTo>
                    <a:pt x="45" y="107"/>
                    <a:pt x="46" y="107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7" y="105"/>
                    <a:pt x="47" y="105"/>
                    <a:pt x="47" y="105"/>
                  </a:cubicBezTo>
                  <a:cubicBezTo>
                    <a:pt x="51" y="102"/>
                    <a:pt x="54" y="97"/>
                    <a:pt x="55" y="93"/>
                  </a:cubicBezTo>
                  <a:cubicBezTo>
                    <a:pt x="55" y="91"/>
                    <a:pt x="55" y="90"/>
                    <a:pt x="55" y="89"/>
                  </a:cubicBezTo>
                  <a:cubicBezTo>
                    <a:pt x="55" y="88"/>
                    <a:pt x="55" y="86"/>
                    <a:pt x="55" y="85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5" y="75"/>
                    <a:pt x="55" y="71"/>
                    <a:pt x="56" y="67"/>
                  </a:cubicBezTo>
                  <a:cubicBezTo>
                    <a:pt x="56" y="55"/>
                    <a:pt x="56" y="45"/>
                    <a:pt x="56" y="34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3"/>
                    <a:pt x="56" y="20"/>
                    <a:pt x="54" y="17"/>
                  </a:cubicBezTo>
                  <a:cubicBezTo>
                    <a:pt x="52" y="11"/>
                    <a:pt x="48" y="6"/>
                    <a:pt x="43" y="3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7" y="0"/>
                    <a:pt x="35" y="0"/>
                    <a:pt x="34" y="0"/>
                  </a:cubicBezTo>
                  <a:cubicBezTo>
                    <a:pt x="31" y="1"/>
                    <a:pt x="29" y="2"/>
                    <a:pt x="29" y="3"/>
                  </a:cubicBezTo>
                  <a:cubicBezTo>
                    <a:pt x="29" y="3"/>
                    <a:pt x="30" y="4"/>
                    <a:pt x="31" y="4"/>
                  </a:cubicBezTo>
                  <a:cubicBezTo>
                    <a:pt x="32" y="5"/>
                    <a:pt x="33" y="5"/>
                    <a:pt x="35" y="6"/>
                  </a:cubicBezTo>
                  <a:cubicBezTo>
                    <a:pt x="36" y="6"/>
                    <a:pt x="38" y="7"/>
                    <a:pt x="39" y="8"/>
                  </a:cubicBezTo>
                  <a:cubicBezTo>
                    <a:pt x="40" y="8"/>
                    <a:pt x="41" y="9"/>
                    <a:pt x="41" y="9"/>
                  </a:cubicBezTo>
                  <a:cubicBezTo>
                    <a:pt x="41" y="10"/>
                    <a:pt x="41" y="10"/>
                    <a:pt x="40" y="10"/>
                  </a:cubicBezTo>
                  <a:cubicBezTo>
                    <a:pt x="45" y="14"/>
                    <a:pt x="49" y="21"/>
                    <a:pt x="48" y="27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58"/>
                    <a:pt x="48" y="67"/>
                    <a:pt x="48" y="7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7" y="87"/>
                    <a:pt x="47" y="88"/>
                    <a:pt x="47" y="89"/>
                  </a:cubicBezTo>
                  <a:cubicBezTo>
                    <a:pt x="46" y="93"/>
                    <a:pt x="45" y="96"/>
                    <a:pt x="42" y="98"/>
                  </a:cubicBezTo>
                  <a:cubicBezTo>
                    <a:pt x="45" y="96"/>
                    <a:pt x="46" y="93"/>
                    <a:pt x="47" y="89"/>
                  </a:cubicBezTo>
                  <a:cubicBezTo>
                    <a:pt x="47" y="88"/>
                    <a:pt x="47" y="87"/>
                    <a:pt x="47" y="8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0"/>
                    <a:pt x="45" y="14"/>
                    <a:pt x="39" y="11"/>
                  </a:cubicBezTo>
                  <a:cubicBezTo>
                    <a:pt x="38" y="11"/>
                    <a:pt x="38" y="12"/>
                    <a:pt x="40" y="14"/>
                  </a:cubicBezTo>
                  <a:cubicBezTo>
                    <a:pt x="41" y="15"/>
                    <a:pt x="44" y="18"/>
                    <a:pt x="45" y="22"/>
                  </a:cubicBezTo>
                  <a:cubicBezTo>
                    <a:pt x="46" y="23"/>
                    <a:pt x="46" y="24"/>
                    <a:pt x="46" y="25"/>
                  </a:cubicBezTo>
                  <a:cubicBezTo>
                    <a:pt x="46" y="26"/>
                    <a:pt x="46" y="26"/>
                    <a:pt x="46" y="27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32"/>
                    <a:pt x="46" y="35"/>
                    <a:pt x="46" y="37"/>
                  </a:cubicBezTo>
                  <a:cubicBezTo>
                    <a:pt x="45" y="49"/>
                    <a:pt x="45" y="62"/>
                    <a:pt x="45" y="7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6"/>
                    <a:pt x="45" y="86"/>
                    <a:pt x="45" y="86"/>
                  </a:cubicBezTo>
                  <a:cubicBezTo>
                    <a:pt x="45" y="87"/>
                    <a:pt x="45" y="87"/>
                    <a:pt x="45" y="87"/>
                  </a:cubicBezTo>
                  <a:cubicBezTo>
                    <a:pt x="45" y="88"/>
                    <a:pt x="45" y="89"/>
                    <a:pt x="45" y="89"/>
                  </a:cubicBezTo>
                  <a:cubicBezTo>
                    <a:pt x="44" y="90"/>
                    <a:pt x="44" y="91"/>
                    <a:pt x="44" y="92"/>
                  </a:cubicBezTo>
                  <a:cubicBezTo>
                    <a:pt x="43" y="94"/>
                    <a:pt x="42" y="96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8"/>
                    <a:pt x="39" y="98"/>
                    <a:pt x="39" y="98"/>
                  </a:cubicBezTo>
                  <a:cubicBezTo>
                    <a:pt x="39" y="98"/>
                    <a:pt x="39" y="98"/>
                    <a:pt x="38" y="99"/>
                  </a:cubicBezTo>
                  <a:cubicBezTo>
                    <a:pt x="38" y="99"/>
                    <a:pt x="38" y="99"/>
                    <a:pt x="37" y="99"/>
                  </a:cubicBezTo>
                  <a:cubicBezTo>
                    <a:pt x="36" y="100"/>
                    <a:pt x="35" y="100"/>
                    <a:pt x="34" y="101"/>
                  </a:cubicBezTo>
                  <a:cubicBezTo>
                    <a:pt x="33" y="101"/>
                    <a:pt x="31" y="101"/>
                    <a:pt x="30" y="101"/>
                  </a:cubicBezTo>
                  <a:cubicBezTo>
                    <a:pt x="28" y="101"/>
                    <a:pt x="27" y="101"/>
                    <a:pt x="25" y="101"/>
                  </a:cubicBezTo>
                  <a:cubicBezTo>
                    <a:pt x="22" y="100"/>
                    <a:pt x="20" y="98"/>
                    <a:pt x="18" y="96"/>
                  </a:cubicBezTo>
                  <a:cubicBezTo>
                    <a:pt x="16" y="93"/>
                    <a:pt x="14" y="90"/>
                    <a:pt x="14" y="87"/>
                  </a:cubicBezTo>
                  <a:cubicBezTo>
                    <a:pt x="14" y="87"/>
                    <a:pt x="14" y="87"/>
                    <a:pt x="14" y="86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62"/>
                    <a:pt x="14" y="49"/>
                    <a:pt x="14" y="3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5"/>
                    <a:pt x="14" y="25"/>
                    <a:pt x="14" y="24"/>
                  </a:cubicBezTo>
                  <a:cubicBezTo>
                    <a:pt x="14" y="23"/>
                    <a:pt x="14" y="22"/>
                    <a:pt x="15" y="21"/>
                  </a:cubicBezTo>
                  <a:cubicBezTo>
                    <a:pt x="16" y="18"/>
                    <a:pt x="19" y="15"/>
                    <a:pt x="22" y="13"/>
                  </a:cubicBezTo>
                  <a:cubicBezTo>
                    <a:pt x="25" y="11"/>
                    <a:pt x="27" y="10"/>
                    <a:pt x="28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29" y="9"/>
                    <a:pt x="30" y="9"/>
                    <a:pt x="30" y="9"/>
                  </a:cubicBezTo>
                  <a:cubicBezTo>
                    <a:pt x="30" y="8"/>
                    <a:pt x="30" y="8"/>
                    <a:pt x="29" y="8"/>
                  </a:cubicBezTo>
                  <a:cubicBezTo>
                    <a:pt x="28" y="7"/>
                    <a:pt x="27" y="6"/>
                    <a:pt x="24" y="6"/>
                  </a:cubicBezTo>
                  <a:cubicBezTo>
                    <a:pt x="21" y="6"/>
                    <a:pt x="17" y="7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6" y="6"/>
                    <a:pt x="19" y="5"/>
                    <a:pt x="21" y="4"/>
                  </a:cubicBezTo>
                  <a:cubicBezTo>
                    <a:pt x="22" y="3"/>
                    <a:pt x="23" y="3"/>
                    <a:pt x="23" y="2"/>
                  </a:cubicBezTo>
                  <a:cubicBezTo>
                    <a:pt x="23" y="1"/>
                    <a:pt x="21" y="1"/>
                    <a:pt x="22" y="0"/>
                  </a:cubicBezTo>
                  <a:cubicBezTo>
                    <a:pt x="17" y="1"/>
                    <a:pt x="12" y="4"/>
                    <a:pt x="8" y="8"/>
                  </a:cubicBezTo>
                  <a:cubicBezTo>
                    <a:pt x="4" y="12"/>
                    <a:pt x="1" y="18"/>
                    <a:pt x="0" y="24"/>
                  </a:cubicBezTo>
                  <a:cubicBezTo>
                    <a:pt x="0" y="25"/>
                    <a:pt x="0" y="26"/>
                    <a:pt x="0" y="2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2" name="Freeform 35"/>
            <p:cNvSpPr/>
            <p:nvPr/>
          </p:nvSpPr>
          <p:spPr bwMode="auto">
            <a:xfrm>
              <a:off x="6292851" y="2822576"/>
              <a:ext cx="49213" cy="33338"/>
            </a:xfrm>
            <a:custGeom>
              <a:avLst/>
              <a:gdLst>
                <a:gd name="T0" fmla="*/ 13 w 13"/>
                <a:gd name="T1" fmla="*/ 0 h 9"/>
                <a:gd name="T2" fmla="*/ 9 w 13"/>
                <a:gd name="T3" fmla="*/ 3 h 9"/>
                <a:gd name="T4" fmla="*/ 0 w 13"/>
                <a:gd name="T5" fmla="*/ 9 h 9"/>
                <a:gd name="T6" fmla="*/ 0 w 13"/>
                <a:gd name="T7" fmla="*/ 9 h 9"/>
                <a:gd name="T8" fmla="*/ 9 w 13"/>
                <a:gd name="T9" fmla="*/ 3 h 9"/>
                <a:gd name="T10" fmla="*/ 13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3" y="0"/>
                  </a:moveTo>
                  <a:cubicBezTo>
                    <a:pt x="12" y="1"/>
                    <a:pt x="10" y="2"/>
                    <a:pt x="9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2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3" name="Freeform 36"/>
            <p:cNvSpPr/>
            <p:nvPr/>
          </p:nvSpPr>
          <p:spPr bwMode="auto">
            <a:xfrm>
              <a:off x="6289676" y="2833688"/>
              <a:ext cx="3175" cy="22225"/>
            </a:xfrm>
            <a:custGeom>
              <a:avLst/>
              <a:gdLst>
                <a:gd name="T0" fmla="*/ 2 w 2"/>
                <a:gd name="T1" fmla="*/ 14 h 14"/>
                <a:gd name="T2" fmla="*/ 2 w 2"/>
                <a:gd name="T3" fmla="*/ 14 h 14"/>
                <a:gd name="T4" fmla="*/ 0 w 2"/>
                <a:gd name="T5" fmla="*/ 0 h 14"/>
                <a:gd name="T6" fmla="*/ 2 w 2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14"/>
                  </a:moveTo>
                  <a:lnTo>
                    <a:pt x="2" y="14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4" name="Freeform 37"/>
            <p:cNvSpPr>
              <a:spLocks noEditPoints="1"/>
            </p:cNvSpPr>
            <p:nvPr/>
          </p:nvSpPr>
          <p:spPr bwMode="auto">
            <a:xfrm>
              <a:off x="6286501" y="2674938"/>
              <a:ext cx="120650" cy="177800"/>
            </a:xfrm>
            <a:custGeom>
              <a:avLst/>
              <a:gdLst>
                <a:gd name="T0" fmla="*/ 1 w 32"/>
                <a:gd name="T1" fmla="*/ 18 h 47"/>
                <a:gd name="T2" fmla="*/ 3 w 32"/>
                <a:gd name="T3" fmla="*/ 14 h 47"/>
                <a:gd name="T4" fmla="*/ 3 w 32"/>
                <a:gd name="T5" fmla="*/ 13 h 47"/>
                <a:gd name="T6" fmla="*/ 5 w 32"/>
                <a:gd name="T7" fmla="*/ 12 h 47"/>
                <a:gd name="T8" fmla="*/ 2 w 32"/>
                <a:gd name="T9" fmla="*/ 19 h 47"/>
                <a:gd name="T10" fmla="*/ 1 w 32"/>
                <a:gd name="T11" fmla="*/ 38 h 47"/>
                <a:gd name="T12" fmla="*/ 11 w 32"/>
                <a:gd name="T13" fmla="*/ 41 h 47"/>
                <a:gd name="T14" fmla="*/ 15 w 32"/>
                <a:gd name="T15" fmla="*/ 39 h 47"/>
                <a:gd name="T16" fmla="*/ 25 w 32"/>
                <a:gd name="T17" fmla="*/ 27 h 47"/>
                <a:gd name="T18" fmla="*/ 4 w 32"/>
                <a:gd name="T19" fmla="*/ 44 h 47"/>
                <a:gd name="T20" fmla="*/ 10 w 32"/>
                <a:gd name="T21" fmla="*/ 40 h 47"/>
                <a:gd name="T22" fmla="*/ 18 w 32"/>
                <a:gd name="T23" fmla="*/ 34 h 47"/>
                <a:gd name="T24" fmla="*/ 25 w 32"/>
                <a:gd name="T25" fmla="*/ 26 h 47"/>
                <a:gd name="T26" fmla="*/ 20 w 32"/>
                <a:gd name="T27" fmla="*/ 22 h 47"/>
                <a:gd name="T28" fmla="*/ 17 w 32"/>
                <a:gd name="T29" fmla="*/ 23 h 47"/>
                <a:gd name="T30" fmla="*/ 14 w 32"/>
                <a:gd name="T31" fmla="*/ 26 h 47"/>
                <a:gd name="T32" fmla="*/ 15 w 32"/>
                <a:gd name="T33" fmla="*/ 22 h 47"/>
                <a:gd name="T34" fmla="*/ 16 w 32"/>
                <a:gd name="T35" fmla="*/ 20 h 47"/>
                <a:gd name="T36" fmla="*/ 16 w 32"/>
                <a:gd name="T37" fmla="*/ 19 h 47"/>
                <a:gd name="T38" fmla="*/ 17 w 32"/>
                <a:gd name="T39" fmla="*/ 19 h 47"/>
                <a:gd name="T40" fmla="*/ 21 w 32"/>
                <a:gd name="T41" fmla="*/ 20 h 47"/>
                <a:gd name="T42" fmla="*/ 24 w 32"/>
                <a:gd name="T43" fmla="*/ 17 h 47"/>
                <a:gd name="T44" fmla="*/ 27 w 32"/>
                <a:gd name="T45" fmla="*/ 22 h 47"/>
                <a:gd name="T46" fmla="*/ 28 w 32"/>
                <a:gd name="T47" fmla="*/ 8 h 47"/>
                <a:gd name="T48" fmla="*/ 27 w 32"/>
                <a:gd name="T49" fmla="*/ 5 h 47"/>
                <a:gd name="T50" fmla="*/ 26 w 32"/>
                <a:gd name="T51" fmla="*/ 5 h 47"/>
                <a:gd name="T52" fmla="*/ 20 w 32"/>
                <a:gd name="T53" fmla="*/ 1 h 47"/>
                <a:gd name="T54" fmla="*/ 20 w 32"/>
                <a:gd name="T55" fmla="*/ 1 h 47"/>
                <a:gd name="T56" fmla="*/ 15 w 32"/>
                <a:gd name="T57" fmla="*/ 2 h 47"/>
                <a:gd name="T58" fmla="*/ 5 w 32"/>
                <a:gd name="T59" fmla="*/ 10 h 47"/>
                <a:gd name="T60" fmla="*/ 3 w 32"/>
                <a:gd name="T61" fmla="*/ 14 h 47"/>
                <a:gd name="T62" fmla="*/ 2 w 32"/>
                <a:gd name="T63" fmla="*/ 16 h 47"/>
                <a:gd name="T64" fmla="*/ 0 w 32"/>
                <a:gd name="T65" fmla="*/ 38 h 47"/>
                <a:gd name="T66" fmla="*/ 1 w 32"/>
                <a:gd name="T67" fmla="*/ 38 h 47"/>
                <a:gd name="T68" fmla="*/ 11 w 32"/>
                <a:gd name="T69" fmla="*/ 29 h 47"/>
                <a:gd name="T70" fmla="*/ 11 w 32"/>
                <a:gd name="T71" fmla="*/ 29 h 47"/>
                <a:gd name="T72" fmla="*/ 11 w 32"/>
                <a:gd name="T73" fmla="*/ 29 h 47"/>
                <a:gd name="T74" fmla="*/ 3 w 32"/>
                <a:gd name="T75" fmla="*/ 24 h 47"/>
                <a:gd name="T76" fmla="*/ 4 w 32"/>
                <a:gd name="T77" fmla="*/ 42 h 47"/>
                <a:gd name="T78" fmla="*/ 6 w 32"/>
                <a:gd name="T79" fmla="*/ 32 h 47"/>
                <a:gd name="T80" fmla="*/ 5 w 32"/>
                <a:gd name="T81" fmla="*/ 33 h 47"/>
                <a:gd name="T82" fmla="*/ 6 w 32"/>
                <a:gd name="T83" fmla="*/ 32 h 47"/>
                <a:gd name="T84" fmla="*/ 11 w 32"/>
                <a:gd name="T85" fmla="*/ 34 h 47"/>
                <a:gd name="T86" fmla="*/ 11 w 32"/>
                <a:gd name="T87" fmla="*/ 36 h 47"/>
                <a:gd name="T88" fmla="*/ 21 w 32"/>
                <a:gd name="T89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" h="47">
                  <a:moveTo>
                    <a:pt x="0" y="25"/>
                  </a:moveTo>
                  <a:cubicBezTo>
                    <a:pt x="0" y="23"/>
                    <a:pt x="1" y="21"/>
                    <a:pt x="1" y="18"/>
                  </a:cubicBezTo>
                  <a:cubicBezTo>
                    <a:pt x="2" y="17"/>
                    <a:pt x="2" y="16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5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4" y="13"/>
                    <a:pt x="4" y="14"/>
                    <a:pt x="3" y="15"/>
                  </a:cubicBezTo>
                  <a:cubicBezTo>
                    <a:pt x="3" y="16"/>
                    <a:pt x="3" y="18"/>
                    <a:pt x="2" y="19"/>
                  </a:cubicBezTo>
                  <a:cubicBezTo>
                    <a:pt x="2" y="21"/>
                    <a:pt x="1" y="23"/>
                    <a:pt x="1" y="25"/>
                  </a:cubicBezTo>
                  <a:cubicBezTo>
                    <a:pt x="1" y="29"/>
                    <a:pt x="1" y="34"/>
                    <a:pt x="1" y="38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2" y="40"/>
                    <a:pt x="13" y="39"/>
                    <a:pt x="15" y="38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8" y="37"/>
                    <a:pt x="21" y="34"/>
                    <a:pt x="24" y="32"/>
                  </a:cubicBezTo>
                  <a:cubicBezTo>
                    <a:pt x="25" y="30"/>
                    <a:pt x="25" y="29"/>
                    <a:pt x="25" y="27"/>
                  </a:cubicBezTo>
                  <a:cubicBezTo>
                    <a:pt x="20" y="32"/>
                    <a:pt x="15" y="36"/>
                    <a:pt x="10" y="40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3" y="38"/>
                    <a:pt x="16" y="36"/>
                    <a:pt x="18" y="34"/>
                  </a:cubicBezTo>
                  <a:cubicBezTo>
                    <a:pt x="20" y="31"/>
                    <a:pt x="22" y="29"/>
                    <a:pt x="24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5" y="25"/>
                    <a:pt x="25" y="24"/>
                  </a:cubicBezTo>
                  <a:cubicBezTo>
                    <a:pt x="24" y="22"/>
                    <a:pt x="22" y="21"/>
                    <a:pt x="20" y="22"/>
                  </a:cubicBezTo>
                  <a:cubicBezTo>
                    <a:pt x="19" y="23"/>
                    <a:pt x="19" y="24"/>
                    <a:pt x="19" y="24"/>
                  </a:cubicBezTo>
                  <a:cubicBezTo>
                    <a:pt x="18" y="24"/>
                    <a:pt x="18" y="23"/>
                    <a:pt x="17" y="23"/>
                  </a:cubicBezTo>
                  <a:cubicBezTo>
                    <a:pt x="16" y="24"/>
                    <a:pt x="15" y="26"/>
                    <a:pt x="14" y="27"/>
                  </a:cubicBezTo>
                  <a:cubicBezTo>
                    <a:pt x="14" y="27"/>
                    <a:pt x="14" y="26"/>
                    <a:pt x="14" y="26"/>
                  </a:cubicBezTo>
                  <a:cubicBezTo>
                    <a:pt x="15" y="25"/>
                    <a:pt x="16" y="24"/>
                    <a:pt x="17" y="22"/>
                  </a:cubicBezTo>
                  <a:cubicBezTo>
                    <a:pt x="16" y="22"/>
                    <a:pt x="16" y="22"/>
                    <a:pt x="15" y="22"/>
                  </a:cubicBezTo>
                  <a:cubicBezTo>
                    <a:pt x="15" y="22"/>
                    <a:pt x="15" y="21"/>
                    <a:pt x="15" y="21"/>
                  </a:cubicBezTo>
                  <a:cubicBezTo>
                    <a:pt x="15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9" y="20"/>
                    <a:pt x="20" y="20"/>
                    <a:pt x="21" y="20"/>
                  </a:cubicBezTo>
                  <a:cubicBezTo>
                    <a:pt x="21" y="19"/>
                    <a:pt x="22" y="18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20"/>
                    <a:pt x="24" y="20"/>
                    <a:pt x="25" y="21"/>
                  </a:cubicBezTo>
                  <a:cubicBezTo>
                    <a:pt x="25" y="21"/>
                    <a:pt x="27" y="21"/>
                    <a:pt x="27" y="22"/>
                  </a:cubicBezTo>
                  <a:cubicBezTo>
                    <a:pt x="28" y="18"/>
                    <a:pt x="28" y="15"/>
                    <a:pt x="29" y="11"/>
                  </a:cubicBezTo>
                  <a:cubicBezTo>
                    <a:pt x="29" y="11"/>
                    <a:pt x="28" y="9"/>
                    <a:pt x="28" y="8"/>
                  </a:cubicBezTo>
                  <a:cubicBezTo>
                    <a:pt x="28" y="8"/>
                    <a:pt x="28" y="7"/>
                    <a:pt x="27" y="6"/>
                  </a:cubicBezTo>
                  <a:cubicBezTo>
                    <a:pt x="27" y="6"/>
                    <a:pt x="27" y="6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32" y="8"/>
                    <a:pt x="19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1"/>
                    <a:pt x="17" y="2"/>
                    <a:pt x="15" y="2"/>
                  </a:cubicBezTo>
                  <a:cubicBezTo>
                    <a:pt x="13" y="3"/>
                    <a:pt x="11" y="4"/>
                    <a:pt x="10" y="5"/>
                  </a:cubicBezTo>
                  <a:cubicBezTo>
                    <a:pt x="8" y="7"/>
                    <a:pt x="7" y="8"/>
                    <a:pt x="5" y="10"/>
                  </a:cubicBezTo>
                  <a:cubicBezTo>
                    <a:pt x="4" y="11"/>
                    <a:pt x="4" y="12"/>
                    <a:pt x="3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0" y="20"/>
                    <a:pt x="0" y="23"/>
                    <a:pt x="0" y="27"/>
                  </a:cubicBezTo>
                  <a:cubicBezTo>
                    <a:pt x="0" y="31"/>
                    <a:pt x="0" y="34"/>
                    <a:pt x="0" y="38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34"/>
                    <a:pt x="0" y="29"/>
                    <a:pt x="0" y="25"/>
                  </a:cubicBezTo>
                  <a:close/>
                  <a:moveTo>
                    <a:pt x="11" y="29"/>
                  </a:move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lose/>
                  <a:moveTo>
                    <a:pt x="3" y="37"/>
                  </a:moveTo>
                  <a:cubicBezTo>
                    <a:pt x="2" y="33"/>
                    <a:pt x="2" y="28"/>
                    <a:pt x="3" y="24"/>
                  </a:cubicBezTo>
                  <a:cubicBezTo>
                    <a:pt x="2" y="28"/>
                    <a:pt x="3" y="33"/>
                    <a:pt x="3" y="37"/>
                  </a:cubicBezTo>
                  <a:cubicBezTo>
                    <a:pt x="4" y="42"/>
                    <a:pt x="4" y="42"/>
                    <a:pt x="4" y="42"/>
                  </a:cubicBezTo>
                  <a:lnTo>
                    <a:pt x="3" y="37"/>
                  </a:lnTo>
                  <a:close/>
                  <a:moveTo>
                    <a:pt x="6" y="32"/>
                  </a:moveTo>
                  <a:cubicBezTo>
                    <a:pt x="6" y="32"/>
                    <a:pt x="6" y="32"/>
                    <a:pt x="6" y="32"/>
                  </a:cubicBezTo>
                  <a:cubicBezTo>
                    <a:pt x="6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6" y="33"/>
                    <a:pt x="6" y="32"/>
                  </a:cubicBezTo>
                  <a:close/>
                  <a:moveTo>
                    <a:pt x="11" y="36"/>
                  </a:move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5"/>
                    <a:pt x="11" y="35"/>
                    <a:pt x="11" y="36"/>
                  </a:cubicBezTo>
                  <a:close/>
                  <a:moveTo>
                    <a:pt x="21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5" name="Freeform 38"/>
            <p:cNvSpPr/>
            <p:nvPr/>
          </p:nvSpPr>
          <p:spPr bwMode="auto">
            <a:xfrm>
              <a:off x="5940426" y="2652713"/>
              <a:ext cx="112713" cy="173038"/>
            </a:xfrm>
            <a:custGeom>
              <a:avLst/>
              <a:gdLst>
                <a:gd name="T0" fmla="*/ 15 w 30"/>
                <a:gd name="T1" fmla="*/ 42 h 46"/>
                <a:gd name="T2" fmla="*/ 16 w 30"/>
                <a:gd name="T3" fmla="*/ 41 h 46"/>
                <a:gd name="T4" fmla="*/ 17 w 30"/>
                <a:gd name="T5" fmla="*/ 36 h 46"/>
                <a:gd name="T6" fmla="*/ 14 w 30"/>
                <a:gd name="T7" fmla="*/ 36 h 46"/>
                <a:gd name="T8" fmla="*/ 10 w 30"/>
                <a:gd name="T9" fmla="*/ 40 h 46"/>
                <a:gd name="T10" fmla="*/ 7 w 30"/>
                <a:gd name="T11" fmla="*/ 43 h 46"/>
                <a:gd name="T12" fmla="*/ 6 w 30"/>
                <a:gd name="T13" fmla="*/ 41 h 46"/>
                <a:gd name="T14" fmla="*/ 5 w 30"/>
                <a:gd name="T15" fmla="*/ 36 h 46"/>
                <a:gd name="T16" fmla="*/ 4 w 30"/>
                <a:gd name="T17" fmla="*/ 37 h 46"/>
                <a:gd name="T18" fmla="*/ 3 w 30"/>
                <a:gd name="T19" fmla="*/ 31 h 46"/>
                <a:gd name="T20" fmla="*/ 4 w 30"/>
                <a:gd name="T21" fmla="*/ 36 h 46"/>
                <a:gd name="T22" fmla="*/ 4 w 30"/>
                <a:gd name="T23" fmla="*/ 36 h 46"/>
                <a:gd name="T24" fmla="*/ 5 w 30"/>
                <a:gd name="T25" fmla="*/ 36 h 46"/>
                <a:gd name="T26" fmla="*/ 5 w 30"/>
                <a:gd name="T27" fmla="*/ 37 h 46"/>
                <a:gd name="T28" fmla="*/ 7 w 30"/>
                <a:gd name="T29" fmla="*/ 43 h 46"/>
                <a:gd name="T30" fmla="*/ 12 w 30"/>
                <a:gd name="T31" fmla="*/ 38 h 46"/>
                <a:gd name="T32" fmla="*/ 14 w 30"/>
                <a:gd name="T33" fmla="*/ 36 h 46"/>
                <a:gd name="T34" fmla="*/ 15 w 30"/>
                <a:gd name="T35" fmla="*/ 38 h 46"/>
                <a:gd name="T36" fmla="*/ 15 w 30"/>
                <a:gd name="T37" fmla="*/ 38 h 46"/>
                <a:gd name="T38" fmla="*/ 25 w 30"/>
                <a:gd name="T39" fmla="*/ 26 h 46"/>
                <a:gd name="T40" fmla="*/ 24 w 30"/>
                <a:gd name="T41" fmla="*/ 20 h 46"/>
                <a:gd name="T42" fmla="*/ 19 w 30"/>
                <a:gd name="T43" fmla="*/ 20 h 46"/>
                <a:gd name="T44" fmla="*/ 12 w 30"/>
                <a:gd name="T45" fmla="*/ 27 h 46"/>
                <a:gd name="T46" fmla="*/ 12 w 30"/>
                <a:gd name="T47" fmla="*/ 27 h 46"/>
                <a:gd name="T48" fmla="*/ 12 w 30"/>
                <a:gd name="T49" fmla="*/ 27 h 46"/>
                <a:gd name="T50" fmla="*/ 13 w 30"/>
                <a:gd name="T51" fmla="*/ 26 h 46"/>
                <a:gd name="T52" fmla="*/ 17 w 30"/>
                <a:gd name="T53" fmla="*/ 18 h 46"/>
                <a:gd name="T54" fmla="*/ 15 w 30"/>
                <a:gd name="T55" fmla="*/ 20 h 46"/>
                <a:gd name="T56" fmla="*/ 14 w 30"/>
                <a:gd name="T57" fmla="*/ 19 h 46"/>
                <a:gd name="T58" fmla="*/ 15 w 30"/>
                <a:gd name="T59" fmla="*/ 16 h 46"/>
                <a:gd name="T60" fmla="*/ 16 w 30"/>
                <a:gd name="T61" fmla="*/ 15 h 46"/>
                <a:gd name="T62" fmla="*/ 18 w 30"/>
                <a:gd name="T63" fmla="*/ 16 h 46"/>
                <a:gd name="T64" fmla="*/ 20 w 30"/>
                <a:gd name="T65" fmla="*/ 17 h 46"/>
                <a:gd name="T66" fmla="*/ 25 w 30"/>
                <a:gd name="T67" fmla="*/ 13 h 46"/>
                <a:gd name="T68" fmla="*/ 29 w 30"/>
                <a:gd name="T69" fmla="*/ 18 h 46"/>
                <a:gd name="T70" fmla="*/ 28 w 30"/>
                <a:gd name="T71" fmla="*/ 2 h 46"/>
                <a:gd name="T72" fmla="*/ 18 w 30"/>
                <a:gd name="T73" fmla="*/ 0 h 46"/>
                <a:gd name="T74" fmla="*/ 0 w 30"/>
                <a:gd name="T75" fmla="*/ 28 h 46"/>
                <a:gd name="T76" fmla="*/ 2 w 30"/>
                <a:gd name="T77" fmla="*/ 40 h 46"/>
                <a:gd name="T78" fmla="*/ 2 w 30"/>
                <a:gd name="T79" fmla="*/ 40 h 46"/>
                <a:gd name="T80" fmla="*/ 3 w 30"/>
                <a:gd name="T81" fmla="*/ 39 h 46"/>
                <a:gd name="T82" fmla="*/ 6 w 30"/>
                <a:gd name="T83" fmla="*/ 44 h 46"/>
                <a:gd name="T84" fmla="*/ 11 w 30"/>
                <a:gd name="T85" fmla="*/ 41 h 46"/>
                <a:gd name="T86" fmla="*/ 6 w 30"/>
                <a:gd name="T87" fmla="*/ 45 h 46"/>
                <a:gd name="T88" fmla="*/ 4 w 30"/>
                <a:gd name="T89" fmla="*/ 40 h 46"/>
                <a:gd name="T90" fmla="*/ 4 w 30"/>
                <a:gd name="T91" fmla="*/ 38 h 46"/>
                <a:gd name="T92" fmla="*/ 2 w 30"/>
                <a:gd name="T93" fmla="*/ 40 h 46"/>
                <a:gd name="T94" fmla="*/ 2 w 30"/>
                <a:gd name="T95" fmla="*/ 38 h 46"/>
                <a:gd name="T96" fmla="*/ 3 w 30"/>
                <a:gd name="T97" fmla="*/ 17 h 46"/>
                <a:gd name="T98" fmla="*/ 4 w 30"/>
                <a:gd name="T99" fmla="*/ 38 h 46"/>
                <a:gd name="T100" fmla="*/ 4 w 30"/>
                <a:gd name="T101" fmla="*/ 38 h 46"/>
                <a:gd name="T102" fmla="*/ 6 w 30"/>
                <a:gd name="T103" fmla="*/ 44 h 46"/>
                <a:gd name="T104" fmla="*/ 7 w 30"/>
                <a:gd name="T105" fmla="*/ 44 h 46"/>
                <a:gd name="T106" fmla="*/ 11 w 30"/>
                <a:gd name="T107" fmla="*/ 41 h 46"/>
                <a:gd name="T108" fmla="*/ 14 w 30"/>
                <a:gd name="T109" fmla="*/ 38 h 46"/>
                <a:gd name="T110" fmla="*/ 15 w 30"/>
                <a:gd name="T111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" h="46">
                  <a:moveTo>
                    <a:pt x="15" y="4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8" y="39"/>
                    <a:pt x="20" y="36"/>
                    <a:pt x="22" y="34"/>
                  </a:cubicBezTo>
                  <a:cubicBezTo>
                    <a:pt x="24" y="32"/>
                    <a:pt x="25" y="29"/>
                    <a:pt x="25" y="27"/>
                  </a:cubicBezTo>
                  <a:cubicBezTo>
                    <a:pt x="22" y="30"/>
                    <a:pt x="20" y="33"/>
                    <a:pt x="17" y="36"/>
                  </a:cubicBezTo>
                  <a:cubicBezTo>
                    <a:pt x="16" y="37"/>
                    <a:pt x="16" y="38"/>
                    <a:pt x="15" y="38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1" y="39"/>
                    <a:pt x="10" y="40"/>
                  </a:cubicBezTo>
                  <a:cubicBezTo>
                    <a:pt x="9" y="41"/>
                    <a:pt x="8" y="42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0"/>
                    <a:pt x="6" y="40"/>
                    <a:pt x="5" y="39"/>
                  </a:cubicBezTo>
                  <a:cubicBezTo>
                    <a:pt x="5" y="38"/>
                    <a:pt x="5" y="37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6"/>
                    <a:pt x="3" y="36"/>
                    <a:pt x="3" y="36"/>
                  </a:cubicBezTo>
                  <a:cubicBezTo>
                    <a:pt x="3" y="34"/>
                    <a:pt x="3" y="32"/>
                    <a:pt x="3" y="31"/>
                  </a:cubicBezTo>
                  <a:cubicBezTo>
                    <a:pt x="3" y="32"/>
                    <a:pt x="3" y="33"/>
                    <a:pt x="3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6" y="39"/>
                    <a:pt x="6" y="40"/>
                    <a:pt x="7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2"/>
                    <a:pt x="8" y="42"/>
                  </a:cubicBezTo>
                  <a:cubicBezTo>
                    <a:pt x="8" y="42"/>
                    <a:pt x="8" y="42"/>
                    <a:pt x="9" y="41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9" y="33"/>
                    <a:pt x="22" y="30"/>
                    <a:pt x="25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4"/>
                    <a:pt x="26" y="23"/>
                    <a:pt x="26" y="22"/>
                  </a:cubicBezTo>
                  <a:cubicBezTo>
                    <a:pt x="26" y="21"/>
                    <a:pt x="25" y="20"/>
                    <a:pt x="24" y="20"/>
                  </a:cubicBezTo>
                  <a:cubicBezTo>
                    <a:pt x="23" y="19"/>
                    <a:pt x="22" y="19"/>
                    <a:pt x="21" y="20"/>
                  </a:cubicBezTo>
                  <a:cubicBezTo>
                    <a:pt x="21" y="20"/>
                    <a:pt x="20" y="22"/>
                    <a:pt x="20" y="22"/>
                  </a:cubicBezTo>
                  <a:cubicBezTo>
                    <a:pt x="20" y="21"/>
                    <a:pt x="19" y="20"/>
                    <a:pt x="19" y="20"/>
                  </a:cubicBezTo>
                  <a:cubicBezTo>
                    <a:pt x="17" y="22"/>
                    <a:pt x="16" y="24"/>
                    <a:pt x="14" y="25"/>
                  </a:cubicBezTo>
                  <a:cubicBezTo>
                    <a:pt x="14" y="25"/>
                    <a:pt x="13" y="26"/>
                    <a:pt x="13" y="26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5"/>
                    <a:pt x="12" y="23"/>
                    <a:pt x="12" y="21"/>
                  </a:cubicBezTo>
                  <a:cubicBezTo>
                    <a:pt x="12" y="23"/>
                    <a:pt x="12" y="24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4" y="25"/>
                    <a:pt x="14" y="25"/>
                  </a:cubicBezTo>
                  <a:cubicBezTo>
                    <a:pt x="16" y="23"/>
                    <a:pt x="17" y="21"/>
                    <a:pt x="19" y="19"/>
                  </a:cubicBezTo>
                  <a:cubicBezTo>
                    <a:pt x="18" y="19"/>
                    <a:pt x="18" y="18"/>
                    <a:pt x="17" y="18"/>
                  </a:cubicBezTo>
                  <a:cubicBezTo>
                    <a:pt x="17" y="18"/>
                    <a:pt x="17" y="18"/>
                    <a:pt x="16" y="19"/>
                  </a:cubicBezTo>
                  <a:cubicBezTo>
                    <a:pt x="16" y="19"/>
                    <a:pt x="16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4" y="17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5"/>
                    <a:pt x="15" y="15"/>
                  </a:cubicBezTo>
                  <a:cubicBezTo>
                    <a:pt x="15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7" y="16"/>
                  </a:cubicBezTo>
                  <a:cubicBezTo>
                    <a:pt x="17" y="16"/>
                    <a:pt x="17" y="16"/>
                    <a:pt x="18" y="16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9" y="17"/>
                    <a:pt x="19" y="17"/>
                  </a:cubicBezTo>
                  <a:cubicBezTo>
                    <a:pt x="19" y="17"/>
                    <a:pt x="19" y="17"/>
                    <a:pt x="20" y="17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6"/>
                    <a:pt x="24" y="15"/>
                    <a:pt x="24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5"/>
                    <a:pt x="25" y="16"/>
                    <a:pt x="25" y="17"/>
                  </a:cubicBezTo>
                  <a:cubicBezTo>
                    <a:pt x="25" y="17"/>
                    <a:pt x="26" y="18"/>
                    <a:pt x="26" y="18"/>
                  </a:cubicBezTo>
                  <a:cubicBezTo>
                    <a:pt x="27" y="18"/>
                    <a:pt x="28" y="18"/>
                    <a:pt x="29" y="18"/>
                  </a:cubicBezTo>
                  <a:cubicBezTo>
                    <a:pt x="29" y="16"/>
                    <a:pt x="30" y="14"/>
                    <a:pt x="30" y="11"/>
                  </a:cubicBezTo>
                  <a:cubicBezTo>
                    <a:pt x="30" y="9"/>
                    <a:pt x="30" y="6"/>
                    <a:pt x="29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8" y="2"/>
                    <a:pt x="27" y="1"/>
                    <a:pt x="27" y="1"/>
                  </a:cubicBezTo>
                  <a:cubicBezTo>
                    <a:pt x="26" y="0"/>
                    <a:pt x="24" y="0"/>
                    <a:pt x="23" y="0"/>
                  </a:cubicBezTo>
                  <a:cubicBezTo>
                    <a:pt x="21" y="0"/>
                    <a:pt x="20" y="0"/>
                    <a:pt x="18" y="0"/>
                  </a:cubicBezTo>
                  <a:cubicBezTo>
                    <a:pt x="15" y="1"/>
                    <a:pt x="11" y="3"/>
                    <a:pt x="8" y="7"/>
                  </a:cubicBezTo>
                  <a:cubicBezTo>
                    <a:pt x="4" y="10"/>
                    <a:pt x="2" y="15"/>
                    <a:pt x="1" y="18"/>
                  </a:cubicBezTo>
                  <a:cubicBezTo>
                    <a:pt x="0" y="22"/>
                    <a:pt x="0" y="25"/>
                    <a:pt x="0" y="28"/>
                  </a:cubicBezTo>
                  <a:cubicBezTo>
                    <a:pt x="0" y="31"/>
                    <a:pt x="0" y="33"/>
                    <a:pt x="0" y="36"/>
                  </a:cubicBezTo>
                  <a:cubicBezTo>
                    <a:pt x="1" y="37"/>
                    <a:pt x="1" y="38"/>
                    <a:pt x="1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5" y="42"/>
                    <a:pt x="5" y="43"/>
                  </a:cubicBezTo>
                  <a:cubicBezTo>
                    <a:pt x="5" y="43"/>
                    <a:pt x="5" y="44"/>
                    <a:pt x="6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6"/>
                    <a:pt x="7" y="45"/>
                  </a:cubicBezTo>
                  <a:cubicBezTo>
                    <a:pt x="8" y="44"/>
                    <a:pt x="9" y="42"/>
                    <a:pt x="11" y="41"/>
                  </a:cubicBezTo>
                  <a:cubicBezTo>
                    <a:pt x="10" y="42"/>
                    <a:pt x="9" y="43"/>
                    <a:pt x="8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3"/>
                    <a:pt x="5" y="41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5"/>
                    <a:pt x="0" y="33"/>
                    <a:pt x="0" y="29"/>
                  </a:cubicBezTo>
                  <a:cubicBezTo>
                    <a:pt x="0" y="26"/>
                    <a:pt x="0" y="22"/>
                    <a:pt x="2" y="17"/>
                  </a:cubicBezTo>
                  <a:cubicBezTo>
                    <a:pt x="2" y="17"/>
                    <a:pt x="2" y="18"/>
                    <a:pt x="3" y="17"/>
                  </a:cubicBezTo>
                  <a:cubicBezTo>
                    <a:pt x="2" y="22"/>
                    <a:pt x="1" y="25"/>
                    <a:pt x="1" y="28"/>
                  </a:cubicBezTo>
                  <a:cubicBezTo>
                    <a:pt x="1" y="32"/>
                    <a:pt x="2" y="35"/>
                    <a:pt x="2" y="37"/>
                  </a:cubicBezTo>
                  <a:cubicBezTo>
                    <a:pt x="2" y="38"/>
                    <a:pt x="2" y="40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2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5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10" y="42"/>
                    <a:pt x="11" y="41"/>
                    <a:pt x="12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2"/>
                    <a:pt x="15" y="42"/>
                    <a:pt x="15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6" name="Freeform 39"/>
            <p:cNvSpPr>
              <a:spLocks noEditPoints="1"/>
            </p:cNvSpPr>
            <p:nvPr/>
          </p:nvSpPr>
          <p:spPr bwMode="auto">
            <a:xfrm>
              <a:off x="5534026" y="2908301"/>
              <a:ext cx="160338" cy="146050"/>
            </a:xfrm>
            <a:custGeom>
              <a:avLst/>
              <a:gdLst>
                <a:gd name="T0" fmla="*/ 42 w 43"/>
                <a:gd name="T1" fmla="*/ 30 h 39"/>
                <a:gd name="T2" fmla="*/ 38 w 43"/>
                <a:gd name="T3" fmla="*/ 23 h 39"/>
                <a:gd name="T4" fmla="*/ 43 w 43"/>
                <a:gd name="T5" fmla="*/ 33 h 39"/>
                <a:gd name="T6" fmla="*/ 42 w 43"/>
                <a:gd name="T7" fmla="*/ 36 h 39"/>
                <a:gd name="T8" fmla="*/ 40 w 43"/>
                <a:gd name="T9" fmla="*/ 37 h 39"/>
                <a:gd name="T10" fmla="*/ 23 w 43"/>
                <a:gd name="T11" fmla="*/ 35 h 39"/>
                <a:gd name="T12" fmla="*/ 39 w 43"/>
                <a:gd name="T13" fmla="*/ 36 h 39"/>
                <a:gd name="T14" fmla="*/ 40 w 43"/>
                <a:gd name="T15" fmla="*/ 36 h 39"/>
                <a:gd name="T16" fmla="*/ 41 w 43"/>
                <a:gd name="T17" fmla="*/ 35 h 39"/>
                <a:gd name="T18" fmla="*/ 42 w 43"/>
                <a:gd name="T19" fmla="*/ 34 h 39"/>
                <a:gd name="T20" fmla="*/ 41 w 43"/>
                <a:gd name="T21" fmla="*/ 32 h 39"/>
                <a:gd name="T22" fmla="*/ 39 w 43"/>
                <a:gd name="T23" fmla="*/ 27 h 39"/>
                <a:gd name="T24" fmla="*/ 34 w 43"/>
                <a:gd name="T25" fmla="*/ 14 h 39"/>
                <a:gd name="T26" fmla="*/ 27 w 43"/>
                <a:gd name="T27" fmla="*/ 7 h 39"/>
                <a:gd name="T28" fmla="*/ 36 w 43"/>
                <a:gd name="T29" fmla="*/ 23 h 39"/>
                <a:gd name="T30" fmla="*/ 38 w 43"/>
                <a:gd name="T31" fmla="*/ 29 h 39"/>
                <a:gd name="T32" fmla="*/ 39 w 43"/>
                <a:gd name="T33" fmla="*/ 32 h 39"/>
                <a:gd name="T34" fmla="*/ 39 w 43"/>
                <a:gd name="T35" fmla="*/ 33 h 39"/>
                <a:gd name="T36" fmla="*/ 38 w 43"/>
                <a:gd name="T37" fmla="*/ 35 h 39"/>
                <a:gd name="T38" fmla="*/ 39 w 43"/>
                <a:gd name="T39" fmla="*/ 33 h 39"/>
                <a:gd name="T40" fmla="*/ 39 w 43"/>
                <a:gd name="T41" fmla="*/ 32 h 39"/>
                <a:gd name="T42" fmla="*/ 38 w 43"/>
                <a:gd name="T43" fmla="*/ 28 h 39"/>
                <a:gd name="T44" fmla="*/ 31 w 43"/>
                <a:gd name="T45" fmla="*/ 14 h 39"/>
                <a:gd name="T46" fmla="*/ 17 w 43"/>
                <a:gd name="T47" fmla="*/ 2 h 39"/>
                <a:gd name="T48" fmla="*/ 18 w 43"/>
                <a:gd name="T49" fmla="*/ 8 h 39"/>
                <a:gd name="T50" fmla="*/ 23 w 43"/>
                <a:gd name="T51" fmla="*/ 19 h 39"/>
                <a:gd name="T52" fmla="*/ 22 w 43"/>
                <a:gd name="T53" fmla="*/ 21 h 39"/>
                <a:gd name="T54" fmla="*/ 22 w 43"/>
                <a:gd name="T55" fmla="*/ 21 h 39"/>
                <a:gd name="T56" fmla="*/ 22 w 43"/>
                <a:gd name="T57" fmla="*/ 20 h 39"/>
                <a:gd name="T58" fmla="*/ 17 w 43"/>
                <a:gd name="T59" fmla="*/ 10 h 39"/>
                <a:gd name="T60" fmla="*/ 17 w 43"/>
                <a:gd name="T61" fmla="*/ 14 h 39"/>
                <a:gd name="T62" fmla="*/ 16 w 43"/>
                <a:gd name="T63" fmla="*/ 16 h 39"/>
                <a:gd name="T64" fmla="*/ 14 w 43"/>
                <a:gd name="T65" fmla="*/ 14 h 39"/>
                <a:gd name="T66" fmla="*/ 13 w 43"/>
                <a:gd name="T67" fmla="*/ 13 h 39"/>
                <a:gd name="T68" fmla="*/ 13 w 43"/>
                <a:gd name="T69" fmla="*/ 13 h 39"/>
                <a:gd name="T70" fmla="*/ 13 w 43"/>
                <a:gd name="T71" fmla="*/ 13 h 39"/>
                <a:gd name="T72" fmla="*/ 13 w 43"/>
                <a:gd name="T73" fmla="*/ 13 h 39"/>
                <a:gd name="T74" fmla="*/ 15 w 43"/>
                <a:gd name="T75" fmla="*/ 9 h 39"/>
                <a:gd name="T76" fmla="*/ 9 w 43"/>
                <a:gd name="T77" fmla="*/ 6 h 39"/>
                <a:gd name="T78" fmla="*/ 12 w 43"/>
                <a:gd name="T79" fmla="*/ 0 h 39"/>
                <a:gd name="T80" fmla="*/ 1 w 43"/>
                <a:gd name="T81" fmla="*/ 9 h 39"/>
                <a:gd name="T82" fmla="*/ 7 w 43"/>
                <a:gd name="T83" fmla="*/ 27 h 39"/>
                <a:gd name="T84" fmla="*/ 35 w 43"/>
                <a:gd name="T85" fmla="*/ 39 h 39"/>
                <a:gd name="T86" fmla="*/ 40 w 43"/>
                <a:gd name="T87" fmla="*/ 37 h 39"/>
                <a:gd name="T88" fmla="*/ 43 w 43"/>
                <a:gd name="T89" fmla="*/ 36 h 39"/>
                <a:gd name="T90" fmla="*/ 43 w 43"/>
                <a:gd name="T91" fmla="*/ 34 h 39"/>
                <a:gd name="T92" fmla="*/ 12 w 43"/>
                <a:gd name="T93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" h="39">
                  <a:moveTo>
                    <a:pt x="43" y="33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4"/>
                    <a:pt x="40" y="26"/>
                    <a:pt x="41" y="28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4"/>
                    <a:pt x="43" y="34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9"/>
                    <a:pt x="35" y="38"/>
                    <a:pt x="32" y="38"/>
                  </a:cubicBezTo>
                  <a:cubicBezTo>
                    <a:pt x="30" y="38"/>
                    <a:pt x="26" y="37"/>
                    <a:pt x="23" y="36"/>
                  </a:cubicBezTo>
                  <a:cubicBezTo>
                    <a:pt x="23" y="36"/>
                    <a:pt x="23" y="36"/>
                    <a:pt x="23" y="35"/>
                  </a:cubicBezTo>
                  <a:cubicBezTo>
                    <a:pt x="26" y="36"/>
                    <a:pt x="29" y="37"/>
                    <a:pt x="32" y="37"/>
                  </a:cubicBezTo>
                  <a:cubicBezTo>
                    <a:pt x="33" y="37"/>
                    <a:pt x="35" y="37"/>
                    <a:pt x="36" y="37"/>
                  </a:cubicBezTo>
                  <a:cubicBezTo>
                    <a:pt x="37" y="37"/>
                    <a:pt x="39" y="37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1"/>
                    <a:pt x="41" y="30"/>
                    <a:pt x="41" y="30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5"/>
                    <a:pt x="37" y="23"/>
                    <a:pt x="36" y="21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7" y="19"/>
                    <a:pt x="36" y="17"/>
                    <a:pt x="34" y="14"/>
                  </a:cubicBezTo>
                  <a:cubicBezTo>
                    <a:pt x="33" y="11"/>
                    <a:pt x="31" y="8"/>
                    <a:pt x="29" y="6"/>
                  </a:cubicBezTo>
                  <a:cubicBezTo>
                    <a:pt x="27" y="3"/>
                    <a:pt x="24" y="2"/>
                    <a:pt x="22" y="2"/>
                  </a:cubicBezTo>
                  <a:cubicBezTo>
                    <a:pt x="24" y="3"/>
                    <a:pt x="26" y="5"/>
                    <a:pt x="27" y="7"/>
                  </a:cubicBezTo>
                  <a:cubicBezTo>
                    <a:pt x="28" y="9"/>
                    <a:pt x="30" y="11"/>
                    <a:pt x="31" y="12"/>
                  </a:cubicBezTo>
                  <a:cubicBezTo>
                    <a:pt x="32" y="14"/>
                    <a:pt x="33" y="16"/>
                    <a:pt x="33" y="18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9"/>
                    <a:pt x="38" y="29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5"/>
                    <a:pt x="39" y="35"/>
                    <a:pt x="38" y="35"/>
                  </a:cubicBezTo>
                  <a:cubicBezTo>
                    <a:pt x="37" y="36"/>
                    <a:pt x="35" y="36"/>
                    <a:pt x="34" y="36"/>
                  </a:cubicBezTo>
                  <a:cubicBezTo>
                    <a:pt x="35" y="36"/>
                    <a:pt x="36" y="36"/>
                    <a:pt x="37" y="35"/>
                  </a:cubicBezTo>
                  <a:cubicBezTo>
                    <a:pt x="38" y="35"/>
                    <a:pt x="38" y="34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8" y="31"/>
                    <a:pt x="38" y="30"/>
                  </a:cubicBezTo>
                  <a:cubicBezTo>
                    <a:pt x="38" y="30"/>
                    <a:pt x="38" y="29"/>
                    <a:pt x="38" y="28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4"/>
                    <a:pt x="35" y="22"/>
                    <a:pt x="34" y="20"/>
                  </a:cubicBezTo>
                  <a:cubicBezTo>
                    <a:pt x="33" y="18"/>
                    <a:pt x="32" y="16"/>
                    <a:pt x="31" y="14"/>
                  </a:cubicBezTo>
                  <a:cubicBezTo>
                    <a:pt x="28" y="10"/>
                    <a:pt x="26" y="6"/>
                    <a:pt x="21" y="3"/>
                  </a:cubicBezTo>
                  <a:cubicBezTo>
                    <a:pt x="21" y="2"/>
                    <a:pt x="20" y="2"/>
                    <a:pt x="20" y="2"/>
                  </a:cubicBezTo>
                  <a:cubicBezTo>
                    <a:pt x="19" y="2"/>
                    <a:pt x="18" y="2"/>
                    <a:pt x="17" y="2"/>
                  </a:cubicBezTo>
                  <a:cubicBezTo>
                    <a:pt x="16" y="2"/>
                    <a:pt x="15" y="3"/>
                    <a:pt x="15" y="4"/>
                  </a:cubicBezTo>
                  <a:cubicBezTo>
                    <a:pt x="15" y="5"/>
                    <a:pt x="15" y="6"/>
                    <a:pt x="16" y="7"/>
                  </a:cubicBezTo>
                  <a:cubicBezTo>
                    <a:pt x="17" y="7"/>
                    <a:pt x="18" y="8"/>
                    <a:pt x="18" y="8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9" y="11"/>
                    <a:pt x="21" y="14"/>
                    <a:pt x="21" y="16"/>
                  </a:cubicBezTo>
                  <a:cubicBezTo>
                    <a:pt x="22" y="17"/>
                    <a:pt x="23" y="18"/>
                    <a:pt x="23" y="19"/>
                  </a:cubicBezTo>
                  <a:cubicBezTo>
                    <a:pt x="23" y="20"/>
                    <a:pt x="23" y="20"/>
                    <a:pt x="23" y="21"/>
                  </a:cubicBezTo>
                  <a:cubicBezTo>
                    <a:pt x="23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2" y="20"/>
                    <a:pt x="22" y="20"/>
                    <a:pt x="22" y="19"/>
                  </a:cubicBezTo>
                  <a:cubicBezTo>
                    <a:pt x="22" y="18"/>
                    <a:pt x="22" y="17"/>
                    <a:pt x="21" y="16"/>
                  </a:cubicBezTo>
                  <a:cubicBezTo>
                    <a:pt x="20" y="14"/>
                    <a:pt x="19" y="11"/>
                    <a:pt x="17" y="10"/>
                  </a:cubicBezTo>
                  <a:cubicBezTo>
                    <a:pt x="16" y="10"/>
                    <a:pt x="16" y="11"/>
                    <a:pt x="16" y="12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7" y="13"/>
                    <a:pt x="17" y="13"/>
                    <a:pt x="17" y="14"/>
                  </a:cubicBezTo>
                  <a:cubicBezTo>
                    <a:pt x="17" y="15"/>
                    <a:pt x="17" y="15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5"/>
                  </a:cubicBezTo>
                  <a:cubicBezTo>
                    <a:pt x="16" y="15"/>
                    <a:pt x="15" y="15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2"/>
                    <a:pt x="14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5" y="9"/>
                  </a:cubicBezTo>
                  <a:cubicBezTo>
                    <a:pt x="15" y="8"/>
                    <a:pt x="14" y="8"/>
                    <a:pt x="13" y="7"/>
                  </a:cubicBezTo>
                  <a:cubicBezTo>
                    <a:pt x="12" y="7"/>
                    <a:pt x="11" y="6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5"/>
                    <a:pt x="11" y="5"/>
                    <a:pt x="12" y="4"/>
                  </a:cubicBezTo>
                  <a:cubicBezTo>
                    <a:pt x="12" y="4"/>
                    <a:pt x="13" y="4"/>
                    <a:pt x="13" y="3"/>
                  </a:cubicBezTo>
                  <a:cubicBezTo>
                    <a:pt x="13" y="2"/>
                    <a:pt x="12" y="1"/>
                    <a:pt x="12" y="0"/>
                  </a:cubicBezTo>
                  <a:cubicBezTo>
                    <a:pt x="11" y="0"/>
                    <a:pt x="10" y="1"/>
                    <a:pt x="9" y="1"/>
                  </a:cubicBezTo>
                  <a:cubicBezTo>
                    <a:pt x="8" y="1"/>
                    <a:pt x="7" y="2"/>
                    <a:pt x="5" y="3"/>
                  </a:cubicBezTo>
                  <a:cubicBezTo>
                    <a:pt x="3" y="4"/>
                    <a:pt x="2" y="6"/>
                    <a:pt x="1" y="9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0" y="13"/>
                    <a:pt x="1" y="14"/>
                    <a:pt x="1" y="15"/>
                  </a:cubicBezTo>
                  <a:cubicBezTo>
                    <a:pt x="2" y="20"/>
                    <a:pt x="4" y="24"/>
                    <a:pt x="7" y="27"/>
                  </a:cubicBezTo>
                  <a:cubicBezTo>
                    <a:pt x="10" y="30"/>
                    <a:pt x="13" y="32"/>
                    <a:pt x="16" y="33"/>
                  </a:cubicBezTo>
                  <a:cubicBezTo>
                    <a:pt x="21" y="37"/>
                    <a:pt x="27" y="38"/>
                    <a:pt x="32" y="39"/>
                  </a:cubicBezTo>
                  <a:cubicBezTo>
                    <a:pt x="33" y="39"/>
                    <a:pt x="34" y="39"/>
                    <a:pt x="35" y="39"/>
                  </a:cubicBezTo>
                  <a:cubicBezTo>
                    <a:pt x="36" y="39"/>
                    <a:pt x="37" y="39"/>
                    <a:pt x="38" y="39"/>
                  </a:cubicBezTo>
                  <a:cubicBezTo>
                    <a:pt x="39" y="39"/>
                    <a:pt x="40" y="38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33"/>
                  </a:lnTo>
                  <a:close/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2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7" name="Freeform 40"/>
            <p:cNvSpPr/>
            <p:nvPr/>
          </p:nvSpPr>
          <p:spPr bwMode="auto">
            <a:xfrm>
              <a:off x="6613526" y="2957513"/>
              <a:ext cx="0" cy="3175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2" name="Freeform 41"/>
            <p:cNvSpPr/>
            <p:nvPr/>
          </p:nvSpPr>
          <p:spPr bwMode="auto">
            <a:xfrm>
              <a:off x="6613526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3" name="Freeform 42"/>
            <p:cNvSpPr/>
            <p:nvPr/>
          </p:nvSpPr>
          <p:spPr bwMode="auto">
            <a:xfrm>
              <a:off x="6616701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4" name="Freeform 43"/>
            <p:cNvSpPr>
              <a:spLocks noEditPoints="1"/>
            </p:cNvSpPr>
            <p:nvPr/>
          </p:nvSpPr>
          <p:spPr bwMode="auto">
            <a:xfrm>
              <a:off x="6503988" y="2938463"/>
              <a:ext cx="150813" cy="153988"/>
            </a:xfrm>
            <a:custGeom>
              <a:avLst/>
              <a:gdLst>
                <a:gd name="T0" fmla="*/ 32 w 40"/>
                <a:gd name="T1" fmla="*/ 31 h 41"/>
                <a:gd name="T2" fmla="*/ 32 w 40"/>
                <a:gd name="T3" fmla="*/ 31 h 41"/>
                <a:gd name="T4" fmla="*/ 12 w 40"/>
                <a:gd name="T5" fmla="*/ 39 h 41"/>
                <a:gd name="T6" fmla="*/ 6 w 40"/>
                <a:gd name="T7" fmla="*/ 30 h 41"/>
                <a:gd name="T8" fmla="*/ 9 w 40"/>
                <a:gd name="T9" fmla="*/ 26 h 41"/>
                <a:gd name="T10" fmla="*/ 3 w 40"/>
                <a:gd name="T11" fmla="*/ 39 h 41"/>
                <a:gd name="T12" fmla="*/ 26 w 40"/>
                <a:gd name="T13" fmla="*/ 35 h 41"/>
                <a:gd name="T14" fmla="*/ 36 w 40"/>
                <a:gd name="T15" fmla="*/ 23 h 41"/>
                <a:gd name="T16" fmla="*/ 39 w 40"/>
                <a:gd name="T17" fmla="*/ 10 h 41"/>
                <a:gd name="T18" fmla="*/ 38 w 40"/>
                <a:gd name="T19" fmla="*/ 10 h 41"/>
                <a:gd name="T20" fmla="*/ 37 w 40"/>
                <a:gd name="T21" fmla="*/ 15 h 41"/>
                <a:gd name="T22" fmla="*/ 27 w 40"/>
                <a:gd name="T23" fmla="*/ 32 h 41"/>
                <a:gd name="T24" fmla="*/ 19 w 40"/>
                <a:gd name="T25" fmla="*/ 35 h 41"/>
                <a:gd name="T26" fmla="*/ 37 w 40"/>
                <a:gd name="T27" fmla="*/ 16 h 41"/>
                <a:gd name="T28" fmla="*/ 36 w 40"/>
                <a:gd name="T29" fmla="*/ 5 h 41"/>
                <a:gd name="T30" fmla="*/ 34 w 40"/>
                <a:gd name="T31" fmla="*/ 3 h 41"/>
                <a:gd name="T32" fmla="*/ 30 w 40"/>
                <a:gd name="T33" fmla="*/ 3 h 41"/>
                <a:gd name="T34" fmla="*/ 30 w 40"/>
                <a:gd name="T35" fmla="*/ 6 h 41"/>
                <a:gd name="T36" fmla="*/ 30 w 40"/>
                <a:gd name="T37" fmla="*/ 8 h 41"/>
                <a:gd name="T38" fmla="*/ 30 w 40"/>
                <a:gd name="T39" fmla="*/ 6 h 41"/>
                <a:gd name="T40" fmla="*/ 25 w 40"/>
                <a:gd name="T41" fmla="*/ 7 h 41"/>
                <a:gd name="T42" fmla="*/ 26 w 40"/>
                <a:gd name="T43" fmla="*/ 3 h 41"/>
                <a:gd name="T44" fmla="*/ 20 w 40"/>
                <a:gd name="T45" fmla="*/ 4 h 41"/>
                <a:gd name="T46" fmla="*/ 15 w 40"/>
                <a:gd name="T47" fmla="*/ 10 h 41"/>
                <a:gd name="T48" fmla="*/ 15 w 40"/>
                <a:gd name="T49" fmla="*/ 11 h 41"/>
                <a:gd name="T50" fmla="*/ 14 w 40"/>
                <a:gd name="T51" fmla="*/ 13 h 41"/>
                <a:gd name="T52" fmla="*/ 10 w 40"/>
                <a:gd name="T53" fmla="*/ 20 h 41"/>
                <a:gd name="T54" fmla="*/ 0 w 40"/>
                <a:gd name="T55" fmla="*/ 41 h 41"/>
                <a:gd name="T56" fmla="*/ 26 w 40"/>
                <a:gd name="T57" fmla="*/ 36 h 41"/>
                <a:gd name="T58" fmla="*/ 18 w 40"/>
                <a:gd name="T59" fmla="*/ 36 h 41"/>
                <a:gd name="T60" fmla="*/ 25 w 40"/>
                <a:gd name="T61" fmla="*/ 24 h 41"/>
                <a:gd name="T62" fmla="*/ 24 w 40"/>
                <a:gd name="T63" fmla="*/ 24 h 41"/>
                <a:gd name="T64" fmla="*/ 28 w 40"/>
                <a:gd name="T65" fmla="*/ 19 h 41"/>
                <a:gd name="T66" fmla="*/ 29 w 40"/>
                <a:gd name="T67" fmla="*/ 15 h 41"/>
                <a:gd name="T68" fmla="*/ 25 w 40"/>
                <a:gd name="T69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41">
                  <a:moveTo>
                    <a:pt x="26" y="36"/>
                  </a:moveTo>
                  <a:cubicBezTo>
                    <a:pt x="28" y="35"/>
                    <a:pt x="30" y="33"/>
                    <a:pt x="32" y="31"/>
                  </a:cubicBezTo>
                  <a:cubicBezTo>
                    <a:pt x="34" y="29"/>
                    <a:pt x="36" y="27"/>
                    <a:pt x="37" y="24"/>
                  </a:cubicBezTo>
                  <a:cubicBezTo>
                    <a:pt x="36" y="27"/>
                    <a:pt x="34" y="29"/>
                    <a:pt x="32" y="31"/>
                  </a:cubicBezTo>
                  <a:cubicBezTo>
                    <a:pt x="30" y="33"/>
                    <a:pt x="28" y="34"/>
                    <a:pt x="26" y="35"/>
                  </a:cubicBezTo>
                  <a:cubicBezTo>
                    <a:pt x="21" y="38"/>
                    <a:pt x="17" y="39"/>
                    <a:pt x="12" y="39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9" y="26"/>
                    <a:pt x="9" y="26"/>
                  </a:cubicBezTo>
                  <a:cubicBezTo>
                    <a:pt x="8" y="27"/>
                    <a:pt x="8" y="29"/>
                    <a:pt x="7" y="31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7" y="37"/>
                    <a:pt x="21" y="37"/>
                    <a:pt x="26" y="35"/>
                  </a:cubicBezTo>
                  <a:cubicBezTo>
                    <a:pt x="28" y="34"/>
                    <a:pt x="30" y="32"/>
                    <a:pt x="32" y="30"/>
                  </a:cubicBezTo>
                  <a:cubicBezTo>
                    <a:pt x="34" y="28"/>
                    <a:pt x="36" y="26"/>
                    <a:pt x="36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40" y="19"/>
                    <a:pt x="40" y="14"/>
                    <a:pt x="39" y="10"/>
                  </a:cubicBezTo>
                  <a:cubicBezTo>
                    <a:pt x="39" y="8"/>
                    <a:pt x="38" y="6"/>
                    <a:pt x="37" y="5"/>
                  </a:cubicBezTo>
                  <a:cubicBezTo>
                    <a:pt x="37" y="7"/>
                    <a:pt x="37" y="9"/>
                    <a:pt x="38" y="10"/>
                  </a:cubicBezTo>
                  <a:cubicBezTo>
                    <a:pt x="38" y="11"/>
                    <a:pt x="37" y="12"/>
                    <a:pt x="37" y="13"/>
                  </a:cubicBezTo>
                  <a:cubicBezTo>
                    <a:pt x="37" y="13"/>
                    <a:pt x="37" y="14"/>
                    <a:pt x="37" y="15"/>
                  </a:cubicBezTo>
                  <a:cubicBezTo>
                    <a:pt x="37" y="18"/>
                    <a:pt x="36" y="22"/>
                    <a:pt x="34" y="25"/>
                  </a:cubicBezTo>
                  <a:cubicBezTo>
                    <a:pt x="32" y="28"/>
                    <a:pt x="30" y="31"/>
                    <a:pt x="27" y="32"/>
                  </a:cubicBezTo>
                  <a:cubicBezTo>
                    <a:pt x="24" y="34"/>
                    <a:pt x="22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4" y="34"/>
                    <a:pt x="29" y="31"/>
                    <a:pt x="32" y="27"/>
                  </a:cubicBezTo>
                  <a:cubicBezTo>
                    <a:pt x="35" y="24"/>
                    <a:pt x="36" y="20"/>
                    <a:pt x="37" y="16"/>
                  </a:cubicBezTo>
                  <a:cubicBezTo>
                    <a:pt x="37" y="14"/>
                    <a:pt x="37" y="12"/>
                    <a:pt x="37" y="11"/>
                  </a:cubicBezTo>
                  <a:cubicBezTo>
                    <a:pt x="37" y="9"/>
                    <a:pt x="37" y="7"/>
                    <a:pt x="36" y="5"/>
                  </a:cubicBezTo>
                  <a:cubicBezTo>
                    <a:pt x="36" y="5"/>
                    <a:pt x="36" y="4"/>
                    <a:pt x="36" y="4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2"/>
                    <a:pt x="32" y="2"/>
                    <a:pt x="32" y="2"/>
                  </a:cubicBezTo>
                  <a:cubicBezTo>
                    <a:pt x="31" y="2"/>
                    <a:pt x="30" y="2"/>
                    <a:pt x="30" y="3"/>
                  </a:cubicBezTo>
                  <a:cubicBezTo>
                    <a:pt x="30" y="3"/>
                    <a:pt x="30" y="4"/>
                    <a:pt x="30" y="4"/>
                  </a:cubicBezTo>
                  <a:cubicBezTo>
                    <a:pt x="30" y="5"/>
                    <a:pt x="30" y="5"/>
                    <a:pt x="30" y="6"/>
                  </a:cubicBezTo>
                  <a:cubicBezTo>
                    <a:pt x="30" y="7"/>
                    <a:pt x="31" y="8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7"/>
                    <a:pt x="30" y="7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6" y="6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6" y="4"/>
                    <a:pt x="27" y="3"/>
                    <a:pt x="26" y="3"/>
                  </a:cubicBezTo>
                  <a:cubicBezTo>
                    <a:pt x="26" y="2"/>
                    <a:pt x="24" y="1"/>
                    <a:pt x="24" y="0"/>
                  </a:cubicBezTo>
                  <a:cubicBezTo>
                    <a:pt x="23" y="2"/>
                    <a:pt x="22" y="3"/>
                    <a:pt x="20" y="4"/>
                  </a:cubicBezTo>
                  <a:cubicBezTo>
                    <a:pt x="19" y="5"/>
                    <a:pt x="18" y="6"/>
                    <a:pt x="17" y="7"/>
                  </a:cubicBezTo>
                  <a:cubicBezTo>
                    <a:pt x="17" y="8"/>
                    <a:pt x="16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39"/>
                    <a:pt x="22" y="38"/>
                    <a:pt x="26" y="36"/>
                  </a:cubicBezTo>
                  <a:close/>
                  <a:moveTo>
                    <a:pt x="18" y="36"/>
                  </a:move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lose/>
                  <a:moveTo>
                    <a:pt x="25" y="24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6" y="22"/>
                    <a:pt x="27" y="21"/>
                    <a:pt x="28" y="19"/>
                  </a:cubicBezTo>
                  <a:cubicBezTo>
                    <a:pt x="28" y="18"/>
                    <a:pt x="29" y="17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6"/>
                    <a:pt x="29" y="18"/>
                    <a:pt x="28" y="19"/>
                  </a:cubicBezTo>
                  <a:cubicBezTo>
                    <a:pt x="27" y="21"/>
                    <a:pt x="26" y="23"/>
                    <a:pt x="25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5" name="Freeform 44"/>
            <p:cNvSpPr/>
            <p:nvPr/>
          </p:nvSpPr>
          <p:spPr bwMode="auto">
            <a:xfrm>
              <a:off x="6613526" y="2957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6" name="Freeform 45"/>
            <p:cNvSpPr/>
            <p:nvPr/>
          </p:nvSpPr>
          <p:spPr bwMode="auto">
            <a:xfrm>
              <a:off x="6613526" y="2960688"/>
              <a:ext cx="317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7" name="Freeform 46"/>
            <p:cNvSpPr>
              <a:spLocks noEditPoints="1"/>
            </p:cNvSpPr>
            <p:nvPr/>
          </p:nvSpPr>
          <p:spPr bwMode="auto">
            <a:xfrm>
              <a:off x="4999038" y="1544638"/>
              <a:ext cx="2201863" cy="3138488"/>
            </a:xfrm>
            <a:custGeom>
              <a:avLst/>
              <a:gdLst>
                <a:gd name="T0" fmla="*/ 329 w 585"/>
                <a:gd name="T1" fmla="*/ 617 h 835"/>
                <a:gd name="T2" fmla="*/ 393 w 585"/>
                <a:gd name="T3" fmla="*/ 406 h 835"/>
                <a:gd name="T4" fmla="*/ 334 w 585"/>
                <a:gd name="T5" fmla="*/ 317 h 835"/>
                <a:gd name="T6" fmla="*/ 383 w 585"/>
                <a:gd name="T7" fmla="*/ 401 h 835"/>
                <a:gd name="T8" fmla="*/ 359 w 585"/>
                <a:gd name="T9" fmla="*/ 523 h 835"/>
                <a:gd name="T10" fmla="*/ 535 w 585"/>
                <a:gd name="T11" fmla="*/ 440 h 835"/>
                <a:gd name="T12" fmla="*/ 406 w 585"/>
                <a:gd name="T13" fmla="*/ 544 h 835"/>
                <a:gd name="T14" fmla="*/ 404 w 585"/>
                <a:gd name="T15" fmla="*/ 430 h 835"/>
                <a:gd name="T16" fmla="*/ 385 w 585"/>
                <a:gd name="T17" fmla="*/ 393 h 835"/>
                <a:gd name="T18" fmla="*/ 408 w 585"/>
                <a:gd name="T19" fmla="*/ 429 h 835"/>
                <a:gd name="T20" fmla="*/ 406 w 585"/>
                <a:gd name="T21" fmla="*/ 570 h 835"/>
                <a:gd name="T22" fmla="*/ 413 w 585"/>
                <a:gd name="T23" fmla="*/ 536 h 835"/>
                <a:gd name="T24" fmla="*/ 407 w 585"/>
                <a:gd name="T25" fmla="*/ 431 h 835"/>
                <a:gd name="T26" fmla="*/ 363 w 585"/>
                <a:gd name="T27" fmla="*/ 361 h 835"/>
                <a:gd name="T28" fmla="*/ 289 w 585"/>
                <a:gd name="T29" fmla="*/ 345 h 835"/>
                <a:gd name="T30" fmla="*/ 217 w 585"/>
                <a:gd name="T31" fmla="*/ 366 h 835"/>
                <a:gd name="T32" fmla="*/ 206 w 585"/>
                <a:gd name="T33" fmla="*/ 480 h 835"/>
                <a:gd name="T34" fmla="*/ 40 w 585"/>
                <a:gd name="T35" fmla="*/ 170 h 835"/>
                <a:gd name="T36" fmla="*/ 157 w 585"/>
                <a:gd name="T37" fmla="*/ 545 h 835"/>
                <a:gd name="T38" fmla="*/ 185 w 585"/>
                <a:gd name="T39" fmla="*/ 719 h 835"/>
                <a:gd name="T40" fmla="*/ 249 w 585"/>
                <a:gd name="T41" fmla="*/ 831 h 835"/>
                <a:gd name="T42" fmla="*/ 245 w 585"/>
                <a:gd name="T43" fmla="*/ 829 h 835"/>
                <a:gd name="T44" fmla="*/ 224 w 585"/>
                <a:gd name="T45" fmla="*/ 805 h 835"/>
                <a:gd name="T46" fmla="*/ 360 w 585"/>
                <a:gd name="T47" fmla="*/ 812 h 835"/>
                <a:gd name="T48" fmla="*/ 382 w 585"/>
                <a:gd name="T49" fmla="*/ 767 h 835"/>
                <a:gd name="T50" fmla="*/ 375 w 585"/>
                <a:gd name="T51" fmla="*/ 779 h 835"/>
                <a:gd name="T52" fmla="*/ 354 w 585"/>
                <a:gd name="T53" fmla="*/ 801 h 835"/>
                <a:gd name="T54" fmla="*/ 358 w 585"/>
                <a:gd name="T55" fmla="*/ 789 h 835"/>
                <a:gd name="T56" fmla="*/ 180 w 585"/>
                <a:gd name="T57" fmla="*/ 750 h 835"/>
                <a:gd name="T58" fmla="*/ 296 w 585"/>
                <a:gd name="T59" fmla="*/ 716 h 835"/>
                <a:gd name="T60" fmla="*/ 397 w 585"/>
                <a:gd name="T61" fmla="*/ 709 h 835"/>
                <a:gd name="T62" fmla="*/ 362 w 585"/>
                <a:gd name="T63" fmla="*/ 675 h 835"/>
                <a:gd name="T64" fmla="*/ 414 w 585"/>
                <a:gd name="T65" fmla="*/ 634 h 835"/>
                <a:gd name="T66" fmla="*/ 397 w 585"/>
                <a:gd name="T67" fmla="*/ 658 h 835"/>
                <a:gd name="T68" fmla="*/ 405 w 585"/>
                <a:gd name="T69" fmla="*/ 620 h 835"/>
                <a:gd name="T70" fmla="*/ 416 w 585"/>
                <a:gd name="T71" fmla="*/ 599 h 835"/>
                <a:gd name="T72" fmla="*/ 256 w 585"/>
                <a:gd name="T73" fmla="*/ 820 h 835"/>
                <a:gd name="T74" fmla="*/ 228 w 585"/>
                <a:gd name="T75" fmla="*/ 811 h 835"/>
                <a:gd name="T76" fmla="*/ 185 w 585"/>
                <a:gd name="T77" fmla="*/ 718 h 835"/>
                <a:gd name="T78" fmla="*/ 225 w 585"/>
                <a:gd name="T79" fmla="*/ 376 h 835"/>
                <a:gd name="T80" fmla="*/ 270 w 585"/>
                <a:gd name="T81" fmla="*/ 353 h 835"/>
                <a:gd name="T82" fmla="*/ 358 w 585"/>
                <a:gd name="T83" fmla="*/ 348 h 835"/>
                <a:gd name="T84" fmla="*/ 446 w 585"/>
                <a:gd name="T85" fmla="*/ 390 h 835"/>
                <a:gd name="T86" fmla="*/ 407 w 585"/>
                <a:gd name="T87" fmla="*/ 418 h 835"/>
                <a:gd name="T88" fmla="*/ 355 w 585"/>
                <a:gd name="T89" fmla="*/ 374 h 835"/>
                <a:gd name="T90" fmla="*/ 332 w 585"/>
                <a:gd name="T91" fmla="*/ 354 h 835"/>
                <a:gd name="T92" fmla="*/ 242 w 585"/>
                <a:gd name="T93" fmla="*/ 333 h 835"/>
                <a:gd name="T94" fmla="*/ 139 w 585"/>
                <a:gd name="T95" fmla="*/ 387 h 835"/>
                <a:gd name="T96" fmla="*/ 182 w 585"/>
                <a:gd name="T97" fmla="*/ 623 h 835"/>
                <a:gd name="T98" fmla="*/ 372 w 585"/>
                <a:gd name="T99" fmla="*/ 434 h 835"/>
                <a:gd name="T100" fmla="*/ 255 w 585"/>
                <a:gd name="T101" fmla="*/ 373 h 835"/>
                <a:gd name="T102" fmla="*/ 374 w 585"/>
                <a:gd name="T103" fmla="*/ 423 h 835"/>
                <a:gd name="T104" fmla="*/ 235 w 585"/>
                <a:gd name="T105" fmla="*/ 391 h 835"/>
                <a:gd name="T106" fmla="*/ 368 w 585"/>
                <a:gd name="T107" fmla="*/ 468 h 835"/>
                <a:gd name="T108" fmla="*/ 263 w 585"/>
                <a:gd name="T109" fmla="*/ 358 h 835"/>
                <a:gd name="T110" fmla="*/ 343 w 585"/>
                <a:gd name="T111" fmla="*/ 372 h 835"/>
                <a:gd name="T112" fmla="*/ 339 w 585"/>
                <a:gd name="T113" fmla="*/ 361 h 835"/>
                <a:gd name="T114" fmla="*/ 240 w 585"/>
                <a:gd name="T115" fmla="*/ 513 h 835"/>
                <a:gd name="T116" fmla="*/ 185 w 585"/>
                <a:gd name="T117" fmla="*/ 382 h 835"/>
                <a:gd name="T118" fmla="*/ 287 w 585"/>
                <a:gd name="T119" fmla="*/ 300 h 835"/>
                <a:gd name="T120" fmla="*/ 336 w 585"/>
                <a:gd name="T121" fmla="*/ 336 h 835"/>
                <a:gd name="T122" fmla="*/ 382 w 585"/>
                <a:gd name="T123" fmla="*/ 404 h 835"/>
                <a:gd name="T124" fmla="*/ 333 w 585"/>
                <a:gd name="T125" fmla="*/ 59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5" h="835">
                  <a:moveTo>
                    <a:pt x="542" y="139"/>
                  </a:moveTo>
                  <a:cubicBezTo>
                    <a:pt x="526" y="111"/>
                    <a:pt x="507" y="89"/>
                    <a:pt x="486" y="71"/>
                  </a:cubicBezTo>
                  <a:cubicBezTo>
                    <a:pt x="466" y="53"/>
                    <a:pt x="445" y="39"/>
                    <a:pt x="425" y="29"/>
                  </a:cubicBezTo>
                  <a:cubicBezTo>
                    <a:pt x="460" y="48"/>
                    <a:pt x="492" y="74"/>
                    <a:pt x="517" y="106"/>
                  </a:cubicBezTo>
                  <a:cubicBezTo>
                    <a:pt x="542" y="138"/>
                    <a:pt x="561" y="175"/>
                    <a:pt x="571" y="215"/>
                  </a:cubicBezTo>
                  <a:cubicBezTo>
                    <a:pt x="581" y="255"/>
                    <a:pt x="583" y="297"/>
                    <a:pt x="575" y="338"/>
                  </a:cubicBezTo>
                  <a:cubicBezTo>
                    <a:pt x="568" y="378"/>
                    <a:pt x="552" y="418"/>
                    <a:pt x="528" y="452"/>
                  </a:cubicBezTo>
                  <a:cubicBezTo>
                    <a:pt x="504" y="486"/>
                    <a:pt x="472" y="515"/>
                    <a:pt x="436" y="536"/>
                  </a:cubicBezTo>
                  <a:cubicBezTo>
                    <a:pt x="432" y="539"/>
                    <a:pt x="427" y="541"/>
                    <a:pt x="422" y="544"/>
                  </a:cubicBezTo>
                  <a:cubicBezTo>
                    <a:pt x="419" y="545"/>
                    <a:pt x="419" y="545"/>
                    <a:pt x="419" y="545"/>
                  </a:cubicBezTo>
                  <a:cubicBezTo>
                    <a:pt x="416" y="547"/>
                    <a:pt x="416" y="547"/>
                    <a:pt x="416" y="547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9"/>
                    <a:pt x="414" y="549"/>
                    <a:pt x="414" y="549"/>
                  </a:cubicBezTo>
                  <a:cubicBezTo>
                    <a:pt x="414" y="580"/>
                    <a:pt x="414" y="580"/>
                    <a:pt x="414" y="580"/>
                  </a:cubicBezTo>
                  <a:cubicBezTo>
                    <a:pt x="414" y="595"/>
                    <a:pt x="414" y="595"/>
                    <a:pt x="414" y="595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600"/>
                    <a:pt x="414" y="601"/>
                    <a:pt x="414" y="601"/>
                  </a:cubicBezTo>
                  <a:cubicBezTo>
                    <a:pt x="414" y="602"/>
                    <a:pt x="414" y="603"/>
                    <a:pt x="414" y="604"/>
                  </a:cubicBezTo>
                  <a:cubicBezTo>
                    <a:pt x="413" y="607"/>
                    <a:pt x="412" y="610"/>
                    <a:pt x="410" y="613"/>
                  </a:cubicBezTo>
                  <a:cubicBezTo>
                    <a:pt x="406" y="618"/>
                    <a:pt x="400" y="621"/>
                    <a:pt x="393" y="621"/>
                  </a:cubicBezTo>
                  <a:cubicBezTo>
                    <a:pt x="377" y="621"/>
                    <a:pt x="377" y="621"/>
                    <a:pt x="377" y="621"/>
                  </a:cubicBezTo>
                  <a:cubicBezTo>
                    <a:pt x="346" y="621"/>
                    <a:pt x="346" y="621"/>
                    <a:pt x="346" y="621"/>
                  </a:cubicBezTo>
                  <a:cubicBezTo>
                    <a:pt x="336" y="621"/>
                    <a:pt x="336" y="621"/>
                    <a:pt x="336" y="621"/>
                  </a:cubicBezTo>
                  <a:cubicBezTo>
                    <a:pt x="330" y="621"/>
                    <a:pt x="330" y="621"/>
                    <a:pt x="330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32" y="606"/>
                    <a:pt x="332" y="606"/>
                    <a:pt x="332" y="606"/>
                  </a:cubicBezTo>
                  <a:cubicBezTo>
                    <a:pt x="334" y="598"/>
                    <a:pt x="334" y="598"/>
                    <a:pt x="334" y="598"/>
                  </a:cubicBezTo>
                  <a:cubicBezTo>
                    <a:pt x="340" y="578"/>
                    <a:pt x="346" y="558"/>
                    <a:pt x="353" y="539"/>
                  </a:cubicBezTo>
                  <a:cubicBezTo>
                    <a:pt x="360" y="519"/>
                    <a:pt x="367" y="499"/>
                    <a:pt x="374" y="480"/>
                  </a:cubicBezTo>
                  <a:cubicBezTo>
                    <a:pt x="378" y="470"/>
                    <a:pt x="382" y="460"/>
                    <a:pt x="386" y="451"/>
                  </a:cubicBezTo>
                  <a:cubicBezTo>
                    <a:pt x="388" y="446"/>
                    <a:pt x="390" y="441"/>
                    <a:pt x="392" y="437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7" y="425"/>
                    <a:pt x="397" y="425"/>
                    <a:pt x="397" y="425"/>
                  </a:cubicBezTo>
                  <a:cubicBezTo>
                    <a:pt x="398" y="423"/>
                    <a:pt x="399" y="421"/>
                    <a:pt x="400" y="420"/>
                  </a:cubicBezTo>
                  <a:cubicBezTo>
                    <a:pt x="404" y="420"/>
                    <a:pt x="404" y="420"/>
                    <a:pt x="404" y="420"/>
                  </a:cubicBezTo>
                  <a:cubicBezTo>
                    <a:pt x="405" y="420"/>
                    <a:pt x="405" y="420"/>
                    <a:pt x="406" y="420"/>
                  </a:cubicBezTo>
                  <a:cubicBezTo>
                    <a:pt x="407" y="420"/>
                    <a:pt x="407" y="420"/>
                    <a:pt x="407" y="420"/>
                  </a:cubicBezTo>
                  <a:cubicBezTo>
                    <a:pt x="408" y="420"/>
                    <a:pt x="408" y="420"/>
                    <a:pt x="408" y="420"/>
                  </a:cubicBezTo>
                  <a:cubicBezTo>
                    <a:pt x="410" y="420"/>
                    <a:pt x="411" y="420"/>
                    <a:pt x="413" y="420"/>
                  </a:cubicBezTo>
                  <a:cubicBezTo>
                    <a:pt x="417" y="420"/>
                    <a:pt x="420" y="419"/>
                    <a:pt x="423" y="418"/>
                  </a:cubicBezTo>
                  <a:cubicBezTo>
                    <a:pt x="430" y="416"/>
                    <a:pt x="435" y="413"/>
                    <a:pt x="440" y="408"/>
                  </a:cubicBezTo>
                  <a:cubicBezTo>
                    <a:pt x="442" y="406"/>
                    <a:pt x="444" y="403"/>
                    <a:pt x="445" y="400"/>
                  </a:cubicBezTo>
                  <a:cubicBezTo>
                    <a:pt x="446" y="397"/>
                    <a:pt x="447" y="394"/>
                    <a:pt x="448" y="390"/>
                  </a:cubicBezTo>
                  <a:cubicBezTo>
                    <a:pt x="449" y="384"/>
                    <a:pt x="448" y="377"/>
                    <a:pt x="445" y="371"/>
                  </a:cubicBezTo>
                  <a:cubicBezTo>
                    <a:pt x="443" y="365"/>
                    <a:pt x="438" y="360"/>
                    <a:pt x="432" y="359"/>
                  </a:cubicBezTo>
                  <a:cubicBezTo>
                    <a:pt x="431" y="359"/>
                    <a:pt x="430" y="359"/>
                    <a:pt x="428" y="359"/>
                  </a:cubicBezTo>
                  <a:cubicBezTo>
                    <a:pt x="427" y="359"/>
                    <a:pt x="425" y="360"/>
                    <a:pt x="424" y="361"/>
                  </a:cubicBezTo>
                  <a:cubicBezTo>
                    <a:pt x="421" y="362"/>
                    <a:pt x="419" y="364"/>
                    <a:pt x="416" y="366"/>
                  </a:cubicBezTo>
                  <a:cubicBezTo>
                    <a:pt x="414" y="368"/>
                    <a:pt x="411" y="371"/>
                    <a:pt x="409" y="374"/>
                  </a:cubicBezTo>
                  <a:cubicBezTo>
                    <a:pt x="409" y="375"/>
                    <a:pt x="408" y="375"/>
                    <a:pt x="408" y="376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7" y="378"/>
                    <a:pt x="407" y="378"/>
                    <a:pt x="407" y="378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399" y="393"/>
                    <a:pt x="399" y="393"/>
                    <a:pt x="399" y="393"/>
                  </a:cubicBezTo>
                  <a:cubicBezTo>
                    <a:pt x="393" y="406"/>
                    <a:pt x="393" y="406"/>
                    <a:pt x="393" y="406"/>
                  </a:cubicBezTo>
                  <a:cubicBezTo>
                    <a:pt x="393" y="406"/>
                    <a:pt x="392" y="406"/>
                    <a:pt x="392" y="406"/>
                  </a:cubicBezTo>
                  <a:cubicBezTo>
                    <a:pt x="391" y="405"/>
                    <a:pt x="391" y="405"/>
                    <a:pt x="391" y="405"/>
                  </a:cubicBezTo>
                  <a:cubicBezTo>
                    <a:pt x="388" y="404"/>
                    <a:pt x="388" y="404"/>
                    <a:pt x="388" y="404"/>
                  </a:cubicBezTo>
                  <a:cubicBezTo>
                    <a:pt x="386" y="403"/>
                    <a:pt x="385" y="403"/>
                    <a:pt x="383" y="402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1" y="400"/>
                    <a:pt x="381" y="400"/>
                    <a:pt x="381" y="400"/>
                  </a:cubicBezTo>
                  <a:cubicBezTo>
                    <a:pt x="380" y="400"/>
                    <a:pt x="380" y="400"/>
                    <a:pt x="379" y="399"/>
                  </a:cubicBezTo>
                  <a:cubicBezTo>
                    <a:pt x="378" y="398"/>
                    <a:pt x="377" y="398"/>
                    <a:pt x="376" y="397"/>
                  </a:cubicBezTo>
                  <a:cubicBezTo>
                    <a:pt x="372" y="394"/>
                    <a:pt x="368" y="390"/>
                    <a:pt x="365" y="386"/>
                  </a:cubicBezTo>
                  <a:cubicBezTo>
                    <a:pt x="362" y="381"/>
                    <a:pt x="359" y="377"/>
                    <a:pt x="357" y="373"/>
                  </a:cubicBezTo>
                  <a:cubicBezTo>
                    <a:pt x="356" y="370"/>
                    <a:pt x="355" y="368"/>
                    <a:pt x="354" y="366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1" y="359"/>
                    <a:pt x="350" y="357"/>
                    <a:pt x="350" y="356"/>
                  </a:cubicBezTo>
                  <a:cubicBezTo>
                    <a:pt x="352" y="354"/>
                    <a:pt x="354" y="353"/>
                    <a:pt x="356" y="352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9" y="350"/>
                    <a:pt x="359" y="350"/>
                    <a:pt x="359" y="350"/>
                  </a:cubicBezTo>
                  <a:cubicBezTo>
                    <a:pt x="359" y="349"/>
                    <a:pt x="360" y="349"/>
                    <a:pt x="360" y="349"/>
                  </a:cubicBezTo>
                  <a:cubicBezTo>
                    <a:pt x="363" y="347"/>
                    <a:pt x="365" y="345"/>
                    <a:pt x="367" y="342"/>
                  </a:cubicBezTo>
                  <a:cubicBezTo>
                    <a:pt x="372" y="338"/>
                    <a:pt x="376" y="333"/>
                    <a:pt x="378" y="328"/>
                  </a:cubicBezTo>
                  <a:cubicBezTo>
                    <a:pt x="380" y="322"/>
                    <a:pt x="382" y="317"/>
                    <a:pt x="380" y="311"/>
                  </a:cubicBezTo>
                  <a:cubicBezTo>
                    <a:pt x="380" y="308"/>
                    <a:pt x="379" y="306"/>
                    <a:pt x="377" y="303"/>
                  </a:cubicBezTo>
                  <a:cubicBezTo>
                    <a:pt x="377" y="302"/>
                    <a:pt x="376" y="301"/>
                    <a:pt x="375" y="300"/>
                  </a:cubicBezTo>
                  <a:cubicBezTo>
                    <a:pt x="374" y="299"/>
                    <a:pt x="373" y="297"/>
                    <a:pt x="372" y="297"/>
                  </a:cubicBezTo>
                  <a:cubicBezTo>
                    <a:pt x="368" y="293"/>
                    <a:pt x="362" y="292"/>
                    <a:pt x="357" y="293"/>
                  </a:cubicBezTo>
                  <a:cubicBezTo>
                    <a:pt x="354" y="294"/>
                    <a:pt x="352" y="295"/>
                    <a:pt x="349" y="296"/>
                  </a:cubicBezTo>
                  <a:cubicBezTo>
                    <a:pt x="347" y="298"/>
                    <a:pt x="345" y="300"/>
                    <a:pt x="343" y="302"/>
                  </a:cubicBezTo>
                  <a:cubicBezTo>
                    <a:pt x="338" y="306"/>
                    <a:pt x="336" y="311"/>
                    <a:pt x="334" y="317"/>
                  </a:cubicBezTo>
                  <a:cubicBezTo>
                    <a:pt x="332" y="323"/>
                    <a:pt x="332" y="329"/>
                    <a:pt x="333" y="335"/>
                  </a:cubicBezTo>
                  <a:cubicBezTo>
                    <a:pt x="332" y="329"/>
                    <a:pt x="332" y="323"/>
                    <a:pt x="334" y="317"/>
                  </a:cubicBezTo>
                  <a:cubicBezTo>
                    <a:pt x="335" y="312"/>
                    <a:pt x="338" y="307"/>
                    <a:pt x="342" y="302"/>
                  </a:cubicBezTo>
                  <a:cubicBezTo>
                    <a:pt x="343" y="301"/>
                    <a:pt x="344" y="300"/>
                    <a:pt x="345" y="299"/>
                  </a:cubicBezTo>
                  <a:cubicBezTo>
                    <a:pt x="346" y="299"/>
                    <a:pt x="346" y="298"/>
                    <a:pt x="347" y="298"/>
                  </a:cubicBezTo>
                  <a:cubicBezTo>
                    <a:pt x="348" y="297"/>
                    <a:pt x="348" y="297"/>
                    <a:pt x="349" y="297"/>
                  </a:cubicBezTo>
                  <a:cubicBezTo>
                    <a:pt x="351" y="295"/>
                    <a:pt x="354" y="294"/>
                    <a:pt x="356" y="293"/>
                  </a:cubicBezTo>
                  <a:cubicBezTo>
                    <a:pt x="362" y="292"/>
                    <a:pt x="368" y="293"/>
                    <a:pt x="372" y="296"/>
                  </a:cubicBezTo>
                  <a:cubicBezTo>
                    <a:pt x="372" y="297"/>
                    <a:pt x="373" y="297"/>
                    <a:pt x="373" y="297"/>
                  </a:cubicBezTo>
                  <a:cubicBezTo>
                    <a:pt x="374" y="298"/>
                    <a:pt x="374" y="299"/>
                    <a:pt x="375" y="299"/>
                  </a:cubicBezTo>
                  <a:cubicBezTo>
                    <a:pt x="375" y="300"/>
                    <a:pt x="376" y="301"/>
                    <a:pt x="377" y="303"/>
                  </a:cubicBezTo>
                  <a:cubicBezTo>
                    <a:pt x="379" y="305"/>
                    <a:pt x="380" y="308"/>
                    <a:pt x="380" y="310"/>
                  </a:cubicBezTo>
                  <a:cubicBezTo>
                    <a:pt x="382" y="316"/>
                    <a:pt x="381" y="322"/>
                    <a:pt x="378" y="327"/>
                  </a:cubicBezTo>
                  <a:cubicBezTo>
                    <a:pt x="376" y="333"/>
                    <a:pt x="372" y="338"/>
                    <a:pt x="368" y="342"/>
                  </a:cubicBezTo>
                  <a:cubicBezTo>
                    <a:pt x="366" y="345"/>
                    <a:pt x="363" y="347"/>
                    <a:pt x="361" y="349"/>
                  </a:cubicBezTo>
                  <a:cubicBezTo>
                    <a:pt x="360" y="349"/>
                    <a:pt x="359" y="350"/>
                    <a:pt x="359" y="350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6" y="352"/>
                    <a:pt x="356" y="352"/>
                    <a:pt x="356" y="352"/>
                  </a:cubicBezTo>
                  <a:cubicBezTo>
                    <a:pt x="354" y="353"/>
                    <a:pt x="352" y="354"/>
                    <a:pt x="350" y="356"/>
                  </a:cubicBezTo>
                  <a:cubicBezTo>
                    <a:pt x="350" y="356"/>
                    <a:pt x="350" y="356"/>
                    <a:pt x="350" y="356"/>
                  </a:cubicBezTo>
                  <a:cubicBezTo>
                    <a:pt x="351" y="357"/>
                    <a:pt x="351" y="357"/>
                    <a:pt x="351" y="357"/>
                  </a:cubicBezTo>
                  <a:cubicBezTo>
                    <a:pt x="351" y="358"/>
                    <a:pt x="351" y="358"/>
                    <a:pt x="351" y="358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4" y="366"/>
                    <a:pt x="354" y="366"/>
                    <a:pt x="354" y="366"/>
                  </a:cubicBezTo>
                  <a:cubicBezTo>
                    <a:pt x="355" y="368"/>
                    <a:pt x="356" y="370"/>
                    <a:pt x="357" y="372"/>
                  </a:cubicBezTo>
                  <a:cubicBezTo>
                    <a:pt x="359" y="377"/>
                    <a:pt x="362" y="381"/>
                    <a:pt x="365" y="385"/>
                  </a:cubicBezTo>
                  <a:cubicBezTo>
                    <a:pt x="368" y="389"/>
                    <a:pt x="372" y="393"/>
                    <a:pt x="376" y="397"/>
                  </a:cubicBezTo>
                  <a:cubicBezTo>
                    <a:pt x="377" y="397"/>
                    <a:pt x="378" y="398"/>
                    <a:pt x="379" y="399"/>
                  </a:cubicBezTo>
                  <a:cubicBezTo>
                    <a:pt x="380" y="399"/>
                    <a:pt x="380" y="400"/>
                    <a:pt x="381" y="400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3" y="401"/>
                    <a:pt x="383" y="401"/>
                    <a:pt x="383" y="401"/>
                  </a:cubicBezTo>
                  <a:cubicBezTo>
                    <a:pt x="385" y="402"/>
                    <a:pt x="386" y="403"/>
                    <a:pt x="388" y="404"/>
                  </a:cubicBezTo>
                  <a:cubicBezTo>
                    <a:pt x="390" y="405"/>
                    <a:pt x="390" y="405"/>
                    <a:pt x="390" y="405"/>
                  </a:cubicBezTo>
                  <a:cubicBezTo>
                    <a:pt x="392" y="405"/>
                    <a:pt x="392" y="405"/>
                    <a:pt x="392" y="405"/>
                  </a:cubicBezTo>
                  <a:cubicBezTo>
                    <a:pt x="392" y="405"/>
                    <a:pt x="393" y="406"/>
                    <a:pt x="393" y="406"/>
                  </a:cubicBezTo>
                  <a:cubicBezTo>
                    <a:pt x="399" y="392"/>
                    <a:pt x="399" y="392"/>
                    <a:pt x="399" y="392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406" y="378"/>
                    <a:pt x="406" y="378"/>
                    <a:pt x="406" y="378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8" y="376"/>
                    <a:pt x="408" y="376"/>
                    <a:pt x="408" y="376"/>
                  </a:cubicBezTo>
                  <a:cubicBezTo>
                    <a:pt x="408" y="375"/>
                    <a:pt x="409" y="374"/>
                    <a:pt x="409" y="374"/>
                  </a:cubicBezTo>
                  <a:cubicBezTo>
                    <a:pt x="411" y="371"/>
                    <a:pt x="414" y="368"/>
                    <a:pt x="416" y="366"/>
                  </a:cubicBezTo>
                  <a:cubicBezTo>
                    <a:pt x="421" y="361"/>
                    <a:pt x="427" y="358"/>
                    <a:pt x="432" y="359"/>
                  </a:cubicBezTo>
                  <a:cubicBezTo>
                    <a:pt x="435" y="360"/>
                    <a:pt x="438" y="361"/>
                    <a:pt x="440" y="363"/>
                  </a:cubicBezTo>
                  <a:cubicBezTo>
                    <a:pt x="443" y="365"/>
                    <a:pt x="444" y="368"/>
                    <a:pt x="446" y="371"/>
                  </a:cubicBezTo>
                  <a:cubicBezTo>
                    <a:pt x="448" y="377"/>
                    <a:pt x="449" y="384"/>
                    <a:pt x="448" y="390"/>
                  </a:cubicBezTo>
                  <a:cubicBezTo>
                    <a:pt x="447" y="394"/>
                    <a:pt x="447" y="397"/>
                    <a:pt x="445" y="400"/>
                  </a:cubicBezTo>
                  <a:cubicBezTo>
                    <a:pt x="444" y="403"/>
                    <a:pt x="442" y="406"/>
                    <a:pt x="440" y="408"/>
                  </a:cubicBezTo>
                  <a:cubicBezTo>
                    <a:pt x="436" y="413"/>
                    <a:pt x="430" y="417"/>
                    <a:pt x="423" y="419"/>
                  </a:cubicBezTo>
                  <a:cubicBezTo>
                    <a:pt x="420" y="420"/>
                    <a:pt x="416" y="420"/>
                    <a:pt x="413" y="420"/>
                  </a:cubicBezTo>
                  <a:cubicBezTo>
                    <a:pt x="411" y="421"/>
                    <a:pt x="410" y="421"/>
                    <a:pt x="408" y="421"/>
                  </a:cubicBezTo>
                  <a:cubicBezTo>
                    <a:pt x="407" y="421"/>
                    <a:pt x="407" y="421"/>
                    <a:pt x="407" y="421"/>
                  </a:cubicBezTo>
                  <a:cubicBezTo>
                    <a:pt x="407" y="421"/>
                    <a:pt x="407" y="421"/>
                    <a:pt x="406" y="421"/>
                  </a:cubicBezTo>
                  <a:cubicBezTo>
                    <a:pt x="405" y="421"/>
                    <a:pt x="405" y="421"/>
                    <a:pt x="404" y="420"/>
                  </a:cubicBezTo>
                  <a:cubicBezTo>
                    <a:pt x="400" y="420"/>
                    <a:pt x="400" y="420"/>
                    <a:pt x="400" y="420"/>
                  </a:cubicBezTo>
                  <a:cubicBezTo>
                    <a:pt x="399" y="422"/>
                    <a:pt x="399" y="423"/>
                    <a:pt x="398" y="425"/>
                  </a:cubicBezTo>
                  <a:cubicBezTo>
                    <a:pt x="396" y="429"/>
                    <a:pt x="396" y="429"/>
                    <a:pt x="396" y="429"/>
                  </a:cubicBezTo>
                  <a:cubicBezTo>
                    <a:pt x="393" y="435"/>
                    <a:pt x="393" y="435"/>
                    <a:pt x="393" y="435"/>
                  </a:cubicBezTo>
                  <a:cubicBezTo>
                    <a:pt x="388" y="447"/>
                    <a:pt x="388" y="447"/>
                    <a:pt x="388" y="447"/>
                  </a:cubicBezTo>
                  <a:cubicBezTo>
                    <a:pt x="384" y="456"/>
                    <a:pt x="381" y="464"/>
                    <a:pt x="378" y="472"/>
                  </a:cubicBezTo>
                  <a:cubicBezTo>
                    <a:pt x="371" y="489"/>
                    <a:pt x="365" y="506"/>
                    <a:pt x="359" y="523"/>
                  </a:cubicBezTo>
                  <a:cubicBezTo>
                    <a:pt x="353" y="539"/>
                    <a:pt x="347" y="556"/>
                    <a:pt x="342" y="573"/>
                  </a:cubicBezTo>
                  <a:cubicBezTo>
                    <a:pt x="340" y="581"/>
                    <a:pt x="337" y="590"/>
                    <a:pt x="335" y="598"/>
                  </a:cubicBezTo>
                  <a:cubicBezTo>
                    <a:pt x="330" y="612"/>
                    <a:pt x="330" y="612"/>
                    <a:pt x="330" y="612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39" y="621"/>
                    <a:pt x="339" y="621"/>
                    <a:pt x="339" y="621"/>
                  </a:cubicBezTo>
                  <a:cubicBezTo>
                    <a:pt x="392" y="621"/>
                    <a:pt x="392" y="621"/>
                    <a:pt x="392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4" y="621"/>
                    <a:pt x="395" y="621"/>
                    <a:pt x="395" y="621"/>
                  </a:cubicBezTo>
                  <a:cubicBezTo>
                    <a:pt x="397" y="621"/>
                    <a:pt x="398" y="620"/>
                    <a:pt x="399" y="620"/>
                  </a:cubicBezTo>
                  <a:cubicBezTo>
                    <a:pt x="402" y="619"/>
                    <a:pt x="404" y="618"/>
                    <a:pt x="406" y="616"/>
                  </a:cubicBezTo>
                  <a:cubicBezTo>
                    <a:pt x="410" y="613"/>
                    <a:pt x="413" y="608"/>
                    <a:pt x="414" y="603"/>
                  </a:cubicBezTo>
                  <a:cubicBezTo>
                    <a:pt x="414" y="602"/>
                    <a:pt x="414" y="601"/>
                    <a:pt x="414" y="601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596"/>
                    <a:pt x="414" y="596"/>
                    <a:pt x="414" y="596"/>
                  </a:cubicBezTo>
                  <a:cubicBezTo>
                    <a:pt x="414" y="590"/>
                    <a:pt x="414" y="590"/>
                    <a:pt x="414" y="590"/>
                  </a:cubicBezTo>
                  <a:cubicBezTo>
                    <a:pt x="414" y="577"/>
                    <a:pt x="414" y="577"/>
                    <a:pt x="414" y="577"/>
                  </a:cubicBezTo>
                  <a:cubicBezTo>
                    <a:pt x="414" y="552"/>
                    <a:pt x="414" y="552"/>
                    <a:pt x="414" y="552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7"/>
                    <a:pt x="415" y="547"/>
                    <a:pt x="415" y="547"/>
                  </a:cubicBezTo>
                  <a:cubicBezTo>
                    <a:pt x="416" y="546"/>
                    <a:pt x="416" y="546"/>
                    <a:pt x="416" y="546"/>
                  </a:cubicBezTo>
                  <a:cubicBezTo>
                    <a:pt x="420" y="545"/>
                    <a:pt x="424" y="543"/>
                    <a:pt x="428" y="541"/>
                  </a:cubicBezTo>
                  <a:cubicBezTo>
                    <a:pt x="442" y="533"/>
                    <a:pt x="456" y="523"/>
                    <a:pt x="470" y="513"/>
                  </a:cubicBezTo>
                  <a:cubicBezTo>
                    <a:pt x="496" y="493"/>
                    <a:pt x="518" y="468"/>
                    <a:pt x="535" y="440"/>
                  </a:cubicBezTo>
                  <a:cubicBezTo>
                    <a:pt x="553" y="412"/>
                    <a:pt x="565" y="382"/>
                    <a:pt x="572" y="350"/>
                  </a:cubicBezTo>
                  <a:cubicBezTo>
                    <a:pt x="580" y="319"/>
                    <a:pt x="581" y="286"/>
                    <a:pt x="578" y="255"/>
                  </a:cubicBezTo>
                  <a:cubicBezTo>
                    <a:pt x="574" y="223"/>
                    <a:pt x="566" y="192"/>
                    <a:pt x="552" y="164"/>
                  </a:cubicBezTo>
                  <a:cubicBezTo>
                    <a:pt x="539" y="135"/>
                    <a:pt x="521" y="109"/>
                    <a:pt x="499" y="86"/>
                  </a:cubicBezTo>
                  <a:cubicBezTo>
                    <a:pt x="477" y="63"/>
                    <a:pt x="451" y="44"/>
                    <a:pt x="424" y="30"/>
                  </a:cubicBezTo>
                  <a:cubicBezTo>
                    <a:pt x="412" y="23"/>
                    <a:pt x="399" y="18"/>
                    <a:pt x="386" y="13"/>
                  </a:cubicBezTo>
                  <a:cubicBezTo>
                    <a:pt x="369" y="8"/>
                    <a:pt x="353" y="4"/>
                    <a:pt x="339" y="2"/>
                  </a:cubicBezTo>
                  <a:cubicBezTo>
                    <a:pt x="325" y="0"/>
                    <a:pt x="313" y="0"/>
                    <a:pt x="305" y="0"/>
                  </a:cubicBezTo>
                  <a:cubicBezTo>
                    <a:pt x="296" y="0"/>
                    <a:pt x="291" y="0"/>
                    <a:pt x="291" y="1"/>
                  </a:cubicBezTo>
                  <a:cubicBezTo>
                    <a:pt x="291" y="1"/>
                    <a:pt x="296" y="2"/>
                    <a:pt x="308" y="3"/>
                  </a:cubicBezTo>
                  <a:cubicBezTo>
                    <a:pt x="314" y="3"/>
                    <a:pt x="322" y="4"/>
                    <a:pt x="331" y="6"/>
                  </a:cubicBezTo>
                  <a:cubicBezTo>
                    <a:pt x="341" y="7"/>
                    <a:pt x="352" y="10"/>
                    <a:pt x="365" y="13"/>
                  </a:cubicBezTo>
                  <a:cubicBezTo>
                    <a:pt x="372" y="15"/>
                    <a:pt x="380" y="18"/>
                    <a:pt x="388" y="21"/>
                  </a:cubicBezTo>
                  <a:cubicBezTo>
                    <a:pt x="397" y="24"/>
                    <a:pt x="405" y="28"/>
                    <a:pt x="413" y="31"/>
                  </a:cubicBezTo>
                  <a:cubicBezTo>
                    <a:pt x="429" y="39"/>
                    <a:pt x="440" y="46"/>
                    <a:pt x="440" y="46"/>
                  </a:cubicBezTo>
                  <a:cubicBezTo>
                    <a:pt x="445" y="49"/>
                    <a:pt x="445" y="50"/>
                    <a:pt x="444" y="50"/>
                  </a:cubicBezTo>
                  <a:cubicBezTo>
                    <a:pt x="443" y="50"/>
                    <a:pt x="440" y="48"/>
                    <a:pt x="437" y="47"/>
                  </a:cubicBezTo>
                  <a:cubicBezTo>
                    <a:pt x="475" y="70"/>
                    <a:pt x="507" y="102"/>
                    <a:pt x="530" y="139"/>
                  </a:cubicBezTo>
                  <a:cubicBezTo>
                    <a:pt x="553" y="176"/>
                    <a:pt x="567" y="219"/>
                    <a:pt x="571" y="263"/>
                  </a:cubicBezTo>
                  <a:cubicBezTo>
                    <a:pt x="572" y="285"/>
                    <a:pt x="572" y="307"/>
                    <a:pt x="568" y="329"/>
                  </a:cubicBezTo>
                  <a:cubicBezTo>
                    <a:pt x="565" y="350"/>
                    <a:pt x="559" y="371"/>
                    <a:pt x="551" y="392"/>
                  </a:cubicBezTo>
                  <a:cubicBezTo>
                    <a:pt x="535" y="432"/>
                    <a:pt x="509" y="469"/>
                    <a:pt x="475" y="498"/>
                  </a:cubicBezTo>
                  <a:cubicBezTo>
                    <a:pt x="462" y="510"/>
                    <a:pt x="448" y="520"/>
                    <a:pt x="432" y="529"/>
                  </a:cubicBezTo>
                  <a:cubicBezTo>
                    <a:pt x="428" y="531"/>
                    <a:pt x="425" y="533"/>
                    <a:pt x="421" y="535"/>
                  </a:cubicBezTo>
                  <a:cubicBezTo>
                    <a:pt x="419" y="536"/>
                    <a:pt x="417" y="537"/>
                    <a:pt x="415" y="538"/>
                  </a:cubicBezTo>
                  <a:cubicBezTo>
                    <a:pt x="413" y="539"/>
                    <a:pt x="410" y="541"/>
                    <a:pt x="407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4"/>
                    <a:pt x="406" y="544"/>
                    <a:pt x="406" y="544"/>
                  </a:cubicBezTo>
                  <a:cubicBezTo>
                    <a:pt x="406" y="547"/>
                    <a:pt x="406" y="547"/>
                    <a:pt x="406" y="547"/>
                  </a:cubicBezTo>
                  <a:cubicBezTo>
                    <a:pt x="406" y="551"/>
                    <a:pt x="406" y="551"/>
                    <a:pt x="406" y="551"/>
                  </a:cubicBezTo>
                  <a:cubicBezTo>
                    <a:pt x="406" y="558"/>
                    <a:pt x="406" y="558"/>
                    <a:pt x="406" y="558"/>
                  </a:cubicBezTo>
                  <a:cubicBezTo>
                    <a:pt x="406" y="571"/>
                    <a:pt x="406" y="571"/>
                    <a:pt x="406" y="571"/>
                  </a:cubicBezTo>
                  <a:cubicBezTo>
                    <a:pt x="406" y="598"/>
                    <a:pt x="406" y="598"/>
                    <a:pt x="406" y="598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1"/>
                    <a:pt x="406" y="601"/>
                    <a:pt x="406" y="601"/>
                  </a:cubicBezTo>
                  <a:cubicBezTo>
                    <a:pt x="406" y="602"/>
                    <a:pt x="406" y="603"/>
                    <a:pt x="406" y="604"/>
                  </a:cubicBezTo>
                  <a:cubicBezTo>
                    <a:pt x="405" y="605"/>
                    <a:pt x="404" y="607"/>
                    <a:pt x="403" y="608"/>
                  </a:cubicBezTo>
                  <a:cubicBezTo>
                    <a:pt x="401" y="611"/>
                    <a:pt x="398" y="613"/>
                    <a:pt x="394" y="613"/>
                  </a:cubicBezTo>
                  <a:cubicBezTo>
                    <a:pt x="394" y="613"/>
                    <a:pt x="393" y="613"/>
                    <a:pt x="393" y="613"/>
                  </a:cubicBezTo>
                  <a:cubicBezTo>
                    <a:pt x="391" y="613"/>
                    <a:pt x="391" y="613"/>
                    <a:pt x="391" y="613"/>
                  </a:cubicBezTo>
                  <a:cubicBezTo>
                    <a:pt x="388" y="613"/>
                    <a:pt x="388" y="613"/>
                    <a:pt x="388" y="613"/>
                  </a:cubicBezTo>
                  <a:cubicBezTo>
                    <a:pt x="381" y="613"/>
                    <a:pt x="381" y="613"/>
                    <a:pt x="381" y="613"/>
                  </a:cubicBezTo>
                  <a:cubicBezTo>
                    <a:pt x="368" y="613"/>
                    <a:pt x="368" y="613"/>
                    <a:pt x="368" y="613"/>
                  </a:cubicBezTo>
                  <a:cubicBezTo>
                    <a:pt x="342" y="613"/>
                    <a:pt x="342" y="613"/>
                    <a:pt x="342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8" y="613"/>
                    <a:pt x="339" y="613"/>
                    <a:pt x="339" y="613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0"/>
                    <a:pt x="339" y="610"/>
                    <a:pt x="339" y="610"/>
                  </a:cubicBezTo>
                  <a:cubicBezTo>
                    <a:pt x="342" y="599"/>
                    <a:pt x="342" y="599"/>
                    <a:pt x="342" y="599"/>
                  </a:cubicBezTo>
                  <a:cubicBezTo>
                    <a:pt x="345" y="591"/>
                    <a:pt x="348" y="582"/>
                    <a:pt x="350" y="574"/>
                  </a:cubicBezTo>
                  <a:cubicBezTo>
                    <a:pt x="355" y="557"/>
                    <a:pt x="361" y="540"/>
                    <a:pt x="367" y="524"/>
                  </a:cubicBezTo>
                  <a:cubicBezTo>
                    <a:pt x="373" y="507"/>
                    <a:pt x="379" y="490"/>
                    <a:pt x="385" y="474"/>
                  </a:cubicBezTo>
                  <a:cubicBezTo>
                    <a:pt x="389" y="466"/>
                    <a:pt x="392" y="458"/>
                    <a:pt x="396" y="450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403" y="432"/>
                    <a:pt x="403" y="432"/>
                    <a:pt x="403" y="432"/>
                  </a:cubicBezTo>
                  <a:cubicBezTo>
                    <a:pt x="404" y="430"/>
                    <a:pt x="404" y="430"/>
                    <a:pt x="404" y="430"/>
                  </a:cubicBezTo>
                  <a:cubicBezTo>
                    <a:pt x="405" y="429"/>
                    <a:pt x="405" y="429"/>
                    <a:pt x="405" y="428"/>
                  </a:cubicBezTo>
                  <a:cubicBezTo>
                    <a:pt x="405" y="428"/>
                    <a:pt x="406" y="428"/>
                    <a:pt x="406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8" y="429"/>
                    <a:pt x="408" y="429"/>
                    <a:pt x="408" y="429"/>
                  </a:cubicBezTo>
                  <a:cubicBezTo>
                    <a:pt x="410" y="429"/>
                    <a:pt x="412" y="429"/>
                    <a:pt x="414" y="428"/>
                  </a:cubicBezTo>
                  <a:cubicBezTo>
                    <a:pt x="418" y="428"/>
                    <a:pt x="422" y="427"/>
                    <a:pt x="426" y="426"/>
                  </a:cubicBezTo>
                  <a:cubicBezTo>
                    <a:pt x="433" y="424"/>
                    <a:pt x="441" y="420"/>
                    <a:pt x="446" y="413"/>
                  </a:cubicBezTo>
                  <a:cubicBezTo>
                    <a:pt x="449" y="410"/>
                    <a:pt x="451" y="407"/>
                    <a:pt x="453" y="403"/>
                  </a:cubicBezTo>
                  <a:cubicBezTo>
                    <a:pt x="454" y="399"/>
                    <a:pt x="455" y="395"/>
                    <a:pt x="456" y="391"/>
                  </a:cubicBezTo>
                  <a:cubicBezTo>
                    <a:pt x="457" y="383"/>
                    <a:pt x="457" y="375"/>
                    <a:pt x="453" y="367"/>
                  </a:cubicBezTo>
                  <a:cubicBezTo>
                    <a:pt x="451" y="363"/>
                    <a:pt x="449" y="360"/>
                    <a:pt x="446" y="357"/>
                  </a:cubicBezTo>
                  <a:cubicBezTo>
                    <a:pt x="442" y="354"/>
                    <a:pt x="438" y="352"/>
                    <a:pt x="434" y="351"/>
                  </a:cubicBezTo>
                  <a:cubicBezTo>
                    <a:pt x="433" y="351"/>
                    <a:pt x="431" y="351"/>
                    <a:pt x="430" y="351"/>
                  </a:cubicBezTo>
                  <a:cubicBezTo>
                    <a:pt x="429" y="351"/>
                    <a:pt x="428" y="351"/>
                    <a:pt x="427" y="351"/>
                  </a:cubicBezTo>
                  <a:cubicBezTo>
                    <a:pt x="424" y="351"/>
                    <a:pt x="422" y="352"/>
                    <a:pt x="420" y="353"/>
                  </a:cubicBezTo>
                  <a:cubicBezTo>
                    <a:pt x="416" y="355"/>
                    <a:pt x="413" y="357"/>
                    <a:pt x="410" y="360"/>
                  </a:cubicBezTo>
                  <a:cubicBezTo>
                    <a:pt x="407" y="363"/>
                    <a:pt x="405" y="366"/>
                    <a:pt x="402" y="369"/>
                  </a:cubicBezTo>
                  <a:cubicBezTo>
                    <a:pt x="402" y="369"/>
                    <a:pt x="401" y="370"/>
                    <a:pt x="401" y="371"/>
                  </a:cubicBezTo>
                  <a:cubicBezTo>
                    <a:pt x="400" y="372"/>
                    <a:pt x="400" y="372"/>
                    <a:pt x="400" y="372"/>
                  </a:cubicBezTo>
                  <a:cubicBezTo>
                    <a:pt x="400" y="373"/>
                    <a:pt x="400" y="373"/>
                    <a:pt x="400" y="373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5"/>
                    <a:pt x="389" y="395"/>
                    <a:pt x="389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7" y="394"/>
                    <a:pt x="387" y="394"/>
                    <a:pt x="387" y="394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5" y="393"/>
                    <a:pt x="385" y="393"/>
                    <a:pt x="385" y="393"/>
                  </a:cubicBezTo>
                  <a:cubicBezTo>
                    <a:pt x="385" y="392"/>
                    <a:pt x="384" y="392"/>
                    <a:pt x="383" y="391"/>
                  </a:cubicBezTo>
                  <a:cubicBezTo>
                    <a:pt x="380" y="389"/>
                    <a:pt x="377" y="386"/>
                    <a:pt x="375" y="383"/>
                  </a:cubicBezTo>
                  <a:cubicBezTo>
                    <a:pt x="369" y="377"/>
                    <a:pt x="365" y="370"/>
                    <a:pt x="362" y="363"/>
                  </a:cubicBezTo>
                  <a:cubicBezTo>
                    <a:pt x="365" y="370"/>
                    <a:pt x="369" y="377"/>
                    <a:pt x="375" y="383"/>
                  </a:cubicBezTo>
                  <a:cubicBezTo>
                    <a:pt x="377" y="386"/>
                    <a:pt x="380" y="389"/>
                    <a:pt x="383" y="391"/>
                  </a:cubicBezTo>
                  <a:cubicBezTo>
                    <a:pt x="384" y="392"/>
                    <a:pt x="385" y="392"/>
                    <a:pt x="385" y="393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7" y="393"/>
                    <a:pt x="387" y="393"/>
                    <a:pt x="387" y="393"/>
                  </a:cubicBezTo>
                  <a:cubicBezTo>
                    <a:pt x="387" y="394"/>
                    <a:pt x="387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4"/>
                    <a:pt x="389" y="395"/>
                    <a:pt x="389" y="394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9" y="373"/>
                    <a:pt x="399" y="373"/>
                    <a:pt x="400" y="372"/>
                  </a:cubicBezTo>
                  <a:cubicBezTo>
                    <a:pt x="401" y="371"/>
                    <a:pt x="401" y="371"/>
                    <a:pt x="401" y="371"/>
                  </a:cubicBezTo>
                  <a:cubicBezTo>
                    <a:pt x="401" y="370"/>
                    <a:pt x="402" y="369"/>
                    <a:pt x="402" y="369"/>
                  </a:cubicBezTo>
                  <a:cubicBezTo>
                    <a:pt x="405" y="365"/>
                    <a:pt x="407" y="362"/>
                    <a:pt x="410" y="360"/>
                  </a:cubicBezTo>
                  <a:cubicBezTo>
                    <a:pt x="413" y="357"/>
                    <a:pt x="417" y="354"/>
                    <a:pt x="421" y="353"/>
                  </a:cubicBezTo>
                  <a:cubicBezTo>
                    <a:pt x="423" y="352"/>
                    <a:pt x="425" y="351"/>
                    <a:pt x="427" y="351"/>
                  </a:cubicBezTo>
                  <a:cubicBezTo>
                    <a:pt x="429" y="350"/>
                    <a:pt x="432" y="350"/>
                    <a:pt x="434" y="351"/>
                  </a:cubicBezTo>
                  <a:cubicBezTo>
                    <a:pt x="439" y="352"/>
                    <a:pt x="443" y="354"/>
                    <a:pt x="446" y="357"/>
                  </a:cubicBezTo>
                  <a:cubicBezTo>
                    <a:pt x="449" y="360"/>
                    <a:pt x="452" y="364"/>
                    <a:pt x="453" y="368"/>
                  </a:cubicBezTo>
                  <a:cubicBezTo>
                    <a:pt x="457" y="375"/>
                    <a:pt x="457" y="384"/>
                    <a:pt x="456" y="392"/>
                  </a:cubicBezTo>
                  <a:cubicBezTo>
                    <a:pt x="455" y="396"/>
                    <a:pt x="454" y="400"/>
                    <a:pt x="453" y="403"/>
                  </a:cubicBezTo>
                  <a:cubicBezTo>
                    <a:pt x="451" y="407"/>
                    <a:pt x="449" y="411"/>
                    <a:pt x="446" y="414"/>
                  </a:cubicBezTo>
                  <a:cubicBezTo>
                    <a:pt x="441" y="420"/>
                    <a:pt x="433" y="424"/>
                    <a:pt x="425" y="426"/>
                  </a:cubicBezTo>
                  <a:cubicBezTo>
                    <a:pt x="422" y="428"/>
                    <a:pt x="418" y="428"/>
                    <a:pt x="414" y="429"/>
                  </a:cubicBezTo>
                  <a:cubicBezTo>
                    <a:pt x="412" y="429"/>
                    <a:pt x="410" y="429"/>
                    <a:pt x="408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6" y="429"/>
                    <a:pt x="406" y="429"/>
                    <a:pt x="406" y="429"/>
                  </a:cubicBezTo>
                  <a:cubicBezTo>
                    <a:pt x="406" y="429"/>
                    <a:pt x="405" y="429"/>
                    <a:pt x="405" y="429"/>
                  </a:cubicBezTo>
                  <a:cubicBezTo>
                    <a:pt x="405" y="429"/>
                    <a:pt x="405" y="429"/>
                    <a:pt x="404" y="430"/>
                  </a:cubicBezTo>
                  <a:cubicBezTo>
                    <a:pt x="404" y="432"/>
                    <a:pt x="404" y="432"/>
                    <a:pt x="404" y="432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396" y="450"/>
                    <a:pt x="396" y="450"/>
                    <a:pt x="396" y="450"/>
                  </a:cubicBezTo>
                  <a:cubicBezTo>
                    <a:pt x="392" y="458"/>
                    <a:pt x="389" y="466"/>
                    <a:pt x="385" y="475"/>
                  </a:cubicBezTo>
                  <a:cubicBezTo>
                    <a:pt x="379" y="491"/>
                    <a:pt x="373" y="508"/>
                    <a:pt x="367" y="525"/>
                  </a:cubicBezTo>
                  <a:cubicBezTo>
                    <a:pt x="361" y="541"/>
                    <a:pt x="355" y="558"/>
                    <a:pt x="350" y="575"/>
                  </a:cubicBezTo>
                  <a:cubicBezTo>
                    <a:pt x="347" y="584"/>
                    <a:pt x="345" y="592"/>
                    <a:pt x="342" y="601"/>
                  </a:cubicBezTo>
                  <a:cubicBezTo>
                    <a:pt x="339" y="611"/>
                    <a:pt x="339" y="611"/>
                    <a:pt x="339" y="611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40" y="613"/>
                    <a:pt x="340" y="613"/>
                    <a:pt x="340" y="613"/>
                  </a:cubicBezTo>
                  <a:cubicBezTo>
                    <a:pt x="343" y="613"/>
                    <a:pt x="343" y="613"/>
                    <a:pt x="343" y="613"/>
                  </a:cubicBezTo>
                  <a:cubicBezTo>
                    <a:pt x="369" y="613"/>
                    <a:pt x="369" y="613"/>
                    <a:pt x="369" y="613"/>
                  </a:cubicBezTo>
                  <a:cubicBezTo>
                    <a:pt x="382" y="613"/>
                    <a:pt x="382" y="613"/>
                    <a:pt x="382" y="613"/>
                  </a:cubicBezTo>
                  <a:cubicBezTo>
                    <a:pt x="389" y="613"/>
                    <a:pt x="389" y="613"/>
                    <a:pt x="389" y="613"/>
                  </a:cubicBezTo>
                  <a:cubicBezTo>
                    <a:pt x="392" y="613"/>
                    <a:pt x="392" y="613"/>
                    <a:pt x="392" y="613"/>
                  </a:cubicBezTo>
                  <a:cubicBezTo>
                    <a:pt x="393" y="613"/>
                    <a:pt x="393" y="613"/>
                    <a:pt x="394" y="613"/>
                  </a:cubicBezTo>
                  <a:cubicBezTo>
                    <a:pt x="394" y="613"/>
                    <a:pt x="395" y="613"/>
                    <a:pt x="395" y="613"/>
                  </a:cubicBezTo>
                  <a:cubicBezTo>
                    <a:pt x="398" y="612"/>
                    <a:pt x="402" y="610"/>
                    <a:pt x="404" y="607"/>
                  </a:cubicBezTo>
                  <a:cubicBezTo>
                    <a:pt x="405" y="606"/>
                    <a:pt x="405" y="604"/>
                    <a:pt x="406" y="603"/>
                  </a:cubicBezTo>
                  <a:cubicBezTo>
                    <a:pt x="406" y="602"/>
                    <a:pt x="406" y="601"/>
                    <a:pt x="406" y="600"/>
                  </a:cubicBezTo>
                  <a:cubicBezTo>
                    <a:pt x="406" y="597"/>
                    <a:pt x="406" y="597"/>
                    <a:pt x="406" y="597"/>
                  </a:cubicBezTo>
                  <a:cubicBezTo>
                    <a:pt x="406" y="570"/>
                    <a:pt x="406" y="570"/>
                    <a:pt x="406" y="570"/>
                  </a:cubicBezTo>
                  <a:cubicBezTo>
                    <a:pt x="406" y="557"/>
                    <a:pt x="406" y="557"/>
                    <a:pt x="406" y="557"/>
                  </a:cubicBezTo>
                  <a:cubicBezTo>
                    <a:pt x="406" y="550"/>
                    <a:pt x="406" y="550"/>
                    <a:pt x="406" y="550"/>
                  </a:cubicBezTo>
                  <a:cubicBezTo>
                    <a:pt x="406" y="545"/>
                    <a:pt x="406" y="545"/>
                    <a:pt x="406" y="545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7" y="542"/>
                    <a:pt x="407" y="542"/>
                    <a:pt x="407" y="542"/>
                  </a:cubicBezTo>
                  <a:cubicBezTo>
                    <a:pt x="408" y="542"/>
                    <a:pt x="408" y="542"/>
                    <a:pt x="408" y="542"/>
                  </a:cubicBezTo>
                  <a:cubicBezTo>
                    <a:pt x="412" y="540"/>
                    <a:pt x="412" y="540"/>
                    <a:pt x="412" y="540"/>
                  </a:cubicBezTo>
                  <a:cubicBezTo>
                    <a:pt x="415" y="538"/>
                    <a:pt x="415" y="538"/>
                    <a:pt x="415" y="538"/>
                  </a:cubicBezTo>
                  <a:cubicBezTo>
                    <a:pt x="417" y="537"/>
                    <a:pt x="419" y="536"/>
                    <a:pt x="421" y="535"/>
                  </a:cubicBezTo>
                  <a:cubicBezTo>
                    <a:pt x="425" y="533"/>
                    <a:pt x="429" y="531"/>
                    <a:pt x="433" y="529"/>
                  </a:cubicBezTo>
                  <a:cubicBezTo>
                    <a:pt x="448" y="520"/>
                    <a:pt x="462" y="509"/>
                    <a:pt x="475" y="498"/>
                  </a:cubicBezTo>
                  <a:cubicBezTo>
                    <a:pt x="509" y="469"/>
                    <a:pt x="535" y="432"/>
                    <a:pt x="551" y="391"/>
                  </a:cubicBezTo>
                  <a:cubicBezTo>
                    <a:pt x="568" y="350"/>
                    <a:pt x="574" y="305"/>
                    <a:pt x="570" y="261"/>
                  </a:cubicBezTo>
                  <a:cubicBezTo>
                    <a:pt x="566" y="217"/>
                    <a:pt x="552" y="174"/>
                    <a:pt x="528" y="136"/>
                  </a:cubicBezTo>
                  <a:cubicBezTo>
                    <a:pt x="504" y="99"/>
                    <a:pt x="471" y="67"/>
                    <a:pt x="432" y="44"/>
                  </a:cubicBezTo>
                  <a:cubicBezTo>
                    <a:pt x="430" y="43"/>
                    <a:pt x="429" y="43"/>
                    <a:pt x="432" y="45"/>
                  </a:cubicBezTo>
                  <a:cubicBezTo>
                    <a:pt x="442" y="52"/>
                    <a:pt x="442" y="52"/>
                    <a:pt x="442" y="52"/>
                  </a:cubicBezTo>
                  <a:cubicBezTo>
                    <a:pt x="446" y="55"/>
                    <a:pt x="452" y="59"/>
                    <a:pt x="460" y="65"/>
                  </a:cubicBezTo>
                  <a:cubicBezTo>
                    <a:pt x="470" y="73"/>
                    <a:pt x="487" y="88"/>
                    <a:pt x="505" y="108"/>
                  </a:cubicBezTo>
                  <a:cubicBezTo>
                    <a:pt x="513" y="119"/>
                    <a:pt x="522" y="131"/>
                    <a:pt x="530" y="144"/>
                  </a:cubicBezTo>
                  <a:cubicBezTo>
                    <a:pt x="538" y="157"/>
                    <a:pt x="545" y="172"/>
                    <a:pt x="551" y="188"/>
                  </a:cubicBezTo>
                  <a:cubicBezTo>
                    <a:pt x="557" y="203"/>
                    <a:pt x="562" y="220"/>
                    <a:pt x="565" y="237"/>
                  </a:cubicBezTo>
                  <a:cubicBezTo>
                    <a:pt x="568" y="254"/>
                    <a:pt x="569" y="271"/>
                    <a:pt x="569" y="288"/>
                  </a:cubicBezTo>
                  <a:cubicBezTo>
                    <a:pt x="569" y="305"/>
                    <a:pt x="568" y="321"/>
                    <a:pt x="565" y="337"/>
                  </a:cubicBezTo>
                  <a:cubicBezTo>
                    <a:pt x="562" y="352"/>
                    <a:pt x="558" y="366"/>
                    <a:pt x="554" y="379"/>
                  </a:cubicBezTo>
                  <a:cubicBezTo>
                    <a:pt x="539" y="422"/>
                    <a:pt x="513" y="461"/>
                    <a:pt x="478" y="492"/>
                  </a:cubicBezTo>
                  <a:cubicBezTo>
                    <a:pt x="461" y="508"/>
                    <a:pt x="442" y="521"/>
                    <a:pt x="421" y="532"/>
                  </a:cubicBezTo>
                  <a:cubicBezTo>
                    <a:pt x="419" y="534"/>
                    <a:pt x="416" y="535"/>
                    <a:pt x="413" y="536"/>
                  </a:cubicBezTo>
                  <a:cubicBezTo>
                    <a:pt x="408" y="539"/>
                    <a:pt x="408" y="539"/>
                    <a:pt x="408" y="539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2"/>
                    <a:pt x="404" y="542"/>
                    <a:pt x="404" y="542"/>
                  </a:cubicBezTo>
                  <a:cubicBezTo>
                    <a:pt x="404" y="543"/>
                    <a:pt x="404" y="543"/>
                    <a:pt x="404" y="543"/>
                  </a:cubicBezTo>
                  <a:cubicBezTo>
                    <a:pt x="404" y="545"/>
                    <a:pt x="404" y="545"/>
                    <a:pt x="404" y="545"/>
                  </a:cubicBezTo>
                  <a:cubicBezTo>
                    <a:pt x="404" y="565"/>
                    <a:pt x="404" y="565"/>
                    <a:pt x="404" y="565"/>
                  </a:cubicBezTo>
                  <a:cubicBezTo>
                    <a:pt x="404" y="600"/>
                    <a:pt x="404" y="600"/>
                    <a:pt x="404" y="600"/>
                  </a:cubicBezTo>
                  <a:cubicBezTo>
                    <a:pt x="403" y="602"/>
                    <a:pt x="403" y="604"/>
                    <a:pt x="402" y="606"/>
                  </a:cubicBezTo>
                  <a:cubicBezTo>
                    <a:pt x="401" y="607"/>
                    <a:pt x="399" y="609"/>
                    <a:pt x="397" y="609"/>
                  </a:cubicBezTo>
                  <a:cubicBezTo>
                    <a:pt x="397" y="610"/>
                    <a:pt x="396" y="610"/>
                    <a:pt x="395" y="610"/>
                  </a:cubicBezTo>
                  <a:cubicBezTo>
                    <a:pt x="394" y="610"/>
                    <a:pt x="393" y="610"/>
                    <a:pt x="391" y="610"/>
                  </a:cubicBezTo>
                  <a:cubicBezTo>
                    <a:pt x="382" y="610"/>
                    <a:pt x="382" y="610"/>
                    <a:pt x="382" y="610"/>
                  </a:cubicBezTo>
                  <a:cubicBezTo>
                    <a:pt x="346" y="610"/>
                    <a:pt x="346" y="610"/>
                    <a:pt x="346" y="610"/>
                  </a:cubicBezTo>
                  <a:cubicBezTo>
                    <a:pt x="343" y="610"/>
                    <a:pt x="343" y="610"/>
                    <a:pt x="343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09"/>
                    <a:pt x="342" y="609"/>
                    <a:pt x="342" y="609"/>
                  </a:cubicBezTo>
                  <a:cubicBezTo>
                    <a:pt x="346" y="596"/>
                    <a:pt x="346" y="596"/>
                    <a:pt x="346" y="596"/>
                  </a:cubicBezTo>
                  <a:cubicBezTo>
                    <a:pt x="350" y="584"/>
                    <a:pt x="353" y="573"/>
                    <a:pt x="357" y="561"/>
                  </a:cubicBezTo>
                  <a:cubicBezTo>
                    <a:pt x="364" y="539"/>
                    <a:pt x="372" y="516"/>
                    <a:pt x="381" y="493"/>
                  </a:cubicBezTo>
                  <a:cubicBezTo>
                    <a:pt x="385" y="482"/>
                    <a:pt x="389" y="471"/>
                    <a:pt x="394" y="460"/>
                  </a:cubicBezTo>
                  <a:cubicBezTo>
                    <a:pt x="396" y="454"/>
                    <a:pt x="399" y="449"/>
                    <a:pt x="401" y="443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6" y="432"/>
                    <a:pt x="406" y="432"/>
                    <a:pt x="406" y="432"/>
                  </a:cubicBezTo>
                  <a:cubicBezTo>
                    <a:pt x="406" y="431"/>
                    <a:pt x="406" y="431"/>
                    <a:pt x="406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8" y="431"/>
                    <a:pt x="408" y="431"/>
                    <a:pt x="408" y="431"/>
                  </a:cubicBezTo>
                  <a:cubicBezTo>
                    <a:pt x="410" y="431"/>
                    <a:pt x="412" y="431"/>
                    <a:pt x="414" y="431"/>
                  </a:cubicBezTo>
                  <a:cubicBezTo>
                    <a:pt x="418" y="430"/>
                    <a:pt x="422" y="430"/>
                    <a:pt x="426" y="429"/>
                  </a:cubicBezTo>
                  <a:cubicBezTo>
                    <a:pt x="434" y="426"/>
                    <a:pt x="442" y="422"/>
                    <a:pt x="448" y="415"/>
                  </a:cubicBezTo>
                  <a:cubicBezTo>
                    <a:pt x="451" y="412"/>
                    <a:pt x="453" y="408"/>
                    <a:pt x="455" y="404"/>
                  </a:cubicBezTo>
                  <a:cubicBezTo>
                    <a:pt x="457" y="400"/>
                    <a:pt x="458" y="396"/>
                    <a:pt x="458" y="392"/>
                  </a:cubicBezTo>
                  <a:cubicBezTo>
                    <a:pt x="460" y="383"/>
                    <a:pt x="459" y="374"/>
                    <a:pt x="455" y="366"/>
                  </a:cubicBezTo>
                  <a:cubicBezTo>
                    <a:pt x="453" y="362"/>
                    <a:pt x="450" y="358"/>
                    <a:pt x="447" y="355"/>
                  </a:cubicBezTo>
                  <a:cubicBezTo>
                    <a:pt x="444" y="352"/>
                    <a:pt x="439" y="350"/>
                    <a:pt x="434" y="349"/>
                  </a:cubicBezTo>
                  <a:cubicBezTo>
                    <a:pt x="433" y="348"/>
                    <a:pt x="432" y="348"/>
                    <a:pt x="430" y="348"/>
                  </a:cubicBezTo>
                  <a:cubicBezTo>
                    <a:pt x="429" y="348"/>
                    <a:pt x="428" y="348"/>
                    <a:pt x="426" y="349"/>
                  </a:cubicBezTo>
                  <a:cubicBezTo>
                    <a:pt x="424" y="349"/>
                    <a:pt x="421" y="350"/>
                    <a:pt x="419" y="351"/>
                  </a:cubicBezTo>
                  <a:cubicBezTo>
                    <a:pt x="415" y="353"/>
                    <a:pt x="412" y="355"/>
                    <a:pt x="409" y="358"/>
                  </a:cubicBezTo>
                  <a:cubicBezTo>
                    <a:pt x="406" y="361"/>
                    <a:pt x="403" y="364"/>
                    <a:pt x="401" y="367"/>
                  </a:cubicBezTo>
                  <a:cubicBezTo>
                    <a:pt x="400" y="368"/>
                    <a:pt x="399" y="369"/>
                    <a:pt x="399" y="370"/>
                  </a:cubicBezTo>
                  <a:cubicBezTo>
                    <a:pt x="398" y="370"/>
                    <a:pt x="398" y="370"/>
                    <a:pt x="398" y="370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7" y="373"/>
                    <a:pt x="397" y="373"/>
                    <a:pt x="397" y="373"/>
                  </a:cubicBezTo>
                  <a:cubicBezTo>
                    <a:pt x="395" y="378"/>
                    <a:pt x="395" y="378"/>
                    <a:pt x="395" y="378"/>
                  </a:cubicBezTo>
                  <a:cubicBezTo>
                    <a:pt x="388" y="392"/>
                    <a:pt x="388" y="392"/>
                    <a:pt x="388" y="392"/>
                  </a:cubicBezTo>
                  <a:cubicBezTo>
                    <a:pt x="388" y="392"/>
                    <a:pt x="387" y="391"/>
                    <a:pt x="387" y="391"/>
                  </a:cubicBezTo>
                  <a:cubicBezTo>
                    <a:pt x="387" y="391"/>
                    <a:pt x="387" y="391"/>
                    <a:pt x="387" y="391"/>
                  </a:cubicBezTo>
                  <a:cubicBezTo>
                    <a:pt x="385" y="390"/>
                    <a:pt x="385" y="390"/>
                    <a:pt x="385" y="390"/>
                  </a:cubicBezTo>
                  <a:cubicBezTo>
                    <a:pt x="384" y="390"/>
                    <a:pt x="384" y="389"/>
                    <a:pt x="383" y="388"/>
                  </a:cubicBezTo>
                  <a:cubicBezTo>
                    <a:pt x="379" y="386"/>
                    <a:pt x="376" y="382"/>
                    <a:pt x="374" y="379"/>
                  </a:cubicBezTo>
                  <a:cubicBezTo>
                    <a:pt x="371" y="375"/>
                    <a:pt x="369" y="372"/>
                    <a:pt x="367" y="367"/>
                  </a:cubicBezTo>
                  <a:cubicBezTo>
                    <a:pt x="366" y="365"/>
                    <a:pt x="365" y="363"/>
                    <a:pt x="364" y="361"/>
                  </a:cubicBezTo>
                  <a:cubicBezTo>
                    <a:pt x="363" y="361"/>
                    <a:pt x="363" y="361"/>
                    <a:pt x="363" y="361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5" y="359"/>
                    <a:pt x="365" y="359"/>
                    <a:pt x="365" y="359"/>
                  </a:cubicBezTo>
                  <a:cubicBezTo>
                    <a:pt x="368" y="357"/>
                    <a:pt x="370" y="355"/>
                    <a:pt x="372" y="353"/>
                  </a:cubicBezTo>
                  <a:cubicBezTo>
                    <a:pt x="376" y="349"/>
                    <a:pt x="380" y="345"/>
                    <a:pt x="383" y="340"/>
                  </a:cubicBezTo>
                  <a:cubicBezTo>
                    <a:pt x="387" y="336"/>
                    <a:pt x="390" y="330"/>
                    <a:pt x="391" y="324"/>
                  </a:cubicBezTo>
                  <a:cubicBezTo>
                    <a:pt x="392" y="318"/>
                    <a:pt x="392" y="311"/>
                    <a:pt x="390" y="305"/>
                  </a:cubicBezTo>
                  <a:cubicBezTo>
                    <a:pt x="389" y="302"/>
                    <a:pt x="388" y="299"/>
                    <a:pt x="386" y="296"/>
                  </a:cubicBezTo>
                  <a:cubicBezTo>
                    <a:pt x="385" y="295"/>
                    <a:pt x="384" y="294"/>
                    <a:pt x="383" y="292"/>
                  </a:cubicBezTo>
                  <a:cubicBezTo>
                    <a:pt x="383" y="292"/>
                    <a:pt x="382" y="291"/>
                    <a:pt x="382" y="291"/>
                  </a:cubicBezTo>
                  <a:cubicBezTo>
                    <a:pt x="381" y="290"/>
                    <a:pt x="381" y="290"/>
                    <a:pt x="381" y="290"/>
                  </a:cubicBezTo>
                  <a:cubicBezTo>
                    <a:pt x="380" y="289"/>
                    <a:pt x="380" y="289"/>
                    <a:pt x="380" y="289"/>
                  </a:cubicBezTo>
                  <a:cubicBezTo>
                    <a:pt x="377" y="287"/>
                    <a:pt x="374" y="285"/>
                    <a:pt x="371" y="283"/>
                  </a:cubicBezTo>
                  <a:cubicBezTo>
                    <a:pt x="368" y="282"/>
                    <a:pt x="364" y="282"/>
                    <a:pt x="361" y="282"/>
                  </a:cubicBezTo>
                  <a:cubicBezTo>
                    <a:pt x="354" y="282"/>
                    <a:pt x="348" y="284"/>
                    <a:pt x="343" y="287"/>
                  </a:cubicBezTo>
                  <a:cubicBezTo>
                    <a:pt x="340" y="289"/>
                    <a:pt x="338" y="291"/>
                    <a:pt x="336" y="293"/>
                  </a:cubicBezTo>
                  <a:cubicBezTo>
                    <a:pt x="333" y="295"/>
                    <a:pt x="331" y="298"/>
                    <a:pt x="330" y="300"/>
                  </a:cubicBezTo>
                  <a:cubicBezTo>
                    <a:pt x="327" y="304"/>
                    <a:pt x="325" y="308"/>
                    <a:pt x="324" y="312"/>
                  </a:cubicBezTo>
                  <a:cubicBezTo>
                    <a:pt x="322" y="316"/>
                    <a:pt x="322" y="321"/>
                    <a:pt x="321" y="325"/>
                  </a:cubicBezTo>
                  <a:cubicBezTo>
                    <a:pt x="321" y="329"/>
                    <a:pt x="321" y="333"/>
                    <a:pt x="322" y="337"/>
                  </a:cubicBezTo>
                  <a:cubicBezTo>
                    <a:pt x="322" y="340"/>
                    <a:pt x="322" y="340"/>
                    <a:pt x="322" y="340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3" y="343"/>
                    <a:pt x="323" y="343"/>
                    <a:pt x="323" y="343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2" y="344"/>
                    <a:pt x="322" y="344"/>
                    <a:pt x="322" y="344"/>
                  </a:cubicBezTo>
                  <a:cubicBezTo>
                    <a:pt x="320" y="344"/>
                    <a:pt x="318" y="345"/>
                    <a:pt x="315" y="345"/>
                  </a:cubicBezTo>
                  <a:cubicBezTo>
                    <a:pt x="311" y="346"/>
                    <a:pt x="307" y="347"/>
                    <a:pt x="302" y="347"/>
                  </a:cubicBezTo>
                  <a:cubicBezTo>
                    <a:pt x="298" y="346"/>
                    <a:pt x="293" y="346"/>
                    <a:pt x="289" y="345"/>
                  </a:cubicBezTo>
                  <a:cubicBezTo>
                    <a:pt x="287" y="345"/>
                    <a:pt x="287" y="345"/>
                    <a:pt x="287" y="345"/>
                  </a:cubicBezTo>
                  <a:cubicBezTo>
                    <a:pt x="286" y="345"/>
                    <a:pt x="286" y="345"/>
                    <a:pt x="286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4"/>
                    <a:pt x="285" y="344"/>
                    <a:pt x="285" y="344"/>
                  </a:cubicBezTo>
                  <a:cubicBezTo>
                    <a:pt x="286" y="343"/>
                    <a:pt x="286" y="343"/>
                    <a:pt x="286" y="343"/>
                  </a:cubicBezTo>
                  <a:cubicBezTo>
                    <a:pt x="290" y="339"/>
                    <a:pt x="293" y="334"/>
                    <a:pt x="295" y="330"/>
                  </a:cubicBezTo>
                  <a:cubicBezTo>
                    <a:pt x="298" y="325"/>
                    <a:pt x="300" y="320"/>
                    <a:pt x="302" y="314"/>
                  </a:cubicBezTo>
                  <a:cubicBezTo>
                    <a:pt x="302" y="311"/>
                    <a:pt x="303" y="308"/>
                    <a:pt x="302" y="305"/>
                  </a:cubicBezTo>
                  <a:cubicBezTo>
                    <a:pt x="302" y="301"/>
                    <a:pt x="302" y="298"/>
                    <a:pt x="300" y="295"/>
                  </a:cubicBezTo>
                  <a:cubicBezTo>
                    <a:pt x="298" y="289"/>
                    <a:pt x="293" y="284"/>
                    <a:pt x="289" y="280"/>
                  </a:cubicBezTo>
                  <a:cubicBezTo>
                    <a:pt x="284" y="277"/>
                    <a:pt x="278" y="274"/>
                    <a:pt x="271" y="274"/>
                  </a:cubicBezTo>
                  <a:cubicBezTo>
                    <a:pt x="268" y="273"/>
                    <a:pt x="264" y="274"/>
                    <a:pt x="261" y="275"/>
                  </a:cubicBezTo>
                  <a:cubicBezTo>
                    <a:pt x="258" y="276"/>
                    <a:pt x="255" y="277"/>
                    <a:pt x="252" y="279"/>
                  </a:cubicBezTo>
                  <a:cubicBezTo>
                    <a:pt x="247" y="282"/>
                    <a:pt x="243" y="287"/>
                    <a:pt x="240" y="291"/>
                  </a:cubicBezTo>
                  <a:cubicBezTo>
                    <a:pt x="237" y="296"/>
                    <a:pt x="234" y="301"/>
                    <a:pt x="232" y="306"/>
                  </a:cubicBezTo>
                  <a:cubicBezTo>
                    <a:pt x="230" y="311"/>
                    <a:pt x="229" y="316"/>
                    <a:pt x="228" y="322"/>
                  </a:cubicBezTo>
                  <a:cubicBezTo>
                    <a:pt x="228" y="325"/>
                    <a:pt x="228" y="328"/>
                    <a:pt x="228" y="331"/>
                  </a:cubicBezTo>
                  <a:cubicBezTo>
                    <a:pt x="228" y="331"/>
                    <a:pt x="228" y="332"/>
                    <a:pt x="228" y="333"/>
                  </a:cubicBezTo>
                  <a:cubicBezTo>
                    <a:pt x="228" y="334"/>
                    <a:pt x="228" y="334"/>
                    <a:pt x="228" y="335"/>
                  </a:cubicBezTo>
                  <a:cubicBezTo>
                    <a:pt x="229" y="337"/>
                    <a:pt x="229" y="338"/>
                    <a:pt x="229" y="339"/>
                  </a:cubicBezTo>
                  <a:cubicBezTo>
                    <a:pt x="230" y="342"/>
                    <a:pt x="231" y="345"/>
                    <a:pt x="232" y="348"/>
                  </a:cubicBezTo>
                  <a:cubicBezTo>
                    <a:pt x="233" y="348"/>
                    <a:pt x="233" y="349"/>
                    <a:pt x="233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3" y="351"/>
                    <a:pt x="233" y="351"/>
                    <a:pt x="233" y="351"/>
                  </a:cubicBezTo>
                  <a:cubicBezTo>
                    <a:pt x="231" y="353"/>
                    <a:pt x="229" y="355"/>
                    <a:pt x="228" y="357"/>
                  </a:cubicBezTo>
                  <a:cubicBezTo>
                    <a:pt x="224" y="360"/>
                    <a:pt x="221" y="363"/>
                    <a:pt x="217" y="366"/>
                  </a:cubicBezTo>
                  <a:cubicBezTo>
                    <a:pt x="213" y="369"/>
                    <a:pt x="209" y="372"/>
                    <a:pt x="205" y="375"/>
                  </a:cubicBezTo>
                  <a:cubicBezTo>
                    <a:pt x="204" y="376"/>
                    <a:pt x="203" y="376"/>
                    <a:pt x="202" y="377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198" y="375"/>
                    <a:pt x="198" y="375"/>
                    <a:pt x="198" y="375"/>
                  </a:cubicBezTo>
                  <a:cubicBezTo>
                    <a:pt x="196" y="370"/>
                    <a:pt x="196" y="370"/>
                    <a:pt x="196" y="370"/>
                  </a:cubicBezTo>
                  <a:cubicBezTo>
                    <a:pt x="195" y="368"/>
                    <a:pt x="194" y="366"/>
                    <a:pt x="192" y="365"/>
                  </a:cubicBezTo>
                  <a:cubicBezTo>
                    <a:pt x="188" y="358"/>
                    <a:pt x="182" y="351"/>
                    <a:pt x="174" y="346"/>
                  </a:cubicBezTo>
                  <a:cubicBezTo>
                    <a:pt x="170" y="344"/>
                    <a:pt x="166" y="342"/>
                    <a:pt x="161" y="342"/>
                  </a:cubicBezTo>
                  <a:cubicBezTo>
                    <a:pt x="157" y="341"/>
                    <a:pt x="152" y="341"/>
                    <a:pt x="147" y="342"/>
                  </a:cubicBezTo>
                  <a:cubicBezTo>
                    <a:pt x="145" y="343"/>
                    <a:pt x="142" y="344"/>
                    <a:pt x="140" y="345"/>
                  </a:cubicBezTo>
                  <a:cubicBezTo>
                    <a:pt x="138" y="346"/>
                    <a:pt x="136" y="347"/>
                    <a:pt x="134" y="348"/>
                  </a:cubicBezTo>
                  <a:cubicBezTo>
                    <a:pt x="131" y="351"/>
                    <a:pt x="127" y="355"/>
                    <a:pt x="125" y="359"/>
                  </a:cubicBezTo>
                  <a:cubicBezTo>
                    <a:pt x="123" y="364"/>
                    <a:pt x="122" y="369"/>
                    <a:pt x="122" y="374"/>
                  </a:cubicBezTo>
                  <a:cubicBezTo>
                    <a:pt x="122" y="379"/>
                    <a:pt x="123" y="383"/>
                    <a:pt x="125" y="387"/>
                  </a:cubicBezTo>
                  <a:cubicBezTo>
                    <a:pt x="126" y="391"/>
                    <a:pt x="128" y="395"/>
                    <a:pt x="131" y="399"/>
                  </a:cubicBezTo>
                  <a:cubicBezTo>
                    <a:pt x="133" y="402"/>
                    <a:pt x="136" y="405"/>
                    <a:pt x="139" y="408"/>
                  </a:cubicBezTo>
                  <a:cubicBezTo>
                    <a:pt x="146" y="414"/>
                    <a:pt x="154" y="418"/>
                    <a:pt x="162" y="421"/>
                  </a:cubicBezTo>
                  <a:cubicBezTo>
                    <a:pt x="166" y="422"/>
                    <a:pt x="171" y="422"/>
                    <a:pt x="175" y="422"/>
                  </a:cubicBezTo>
                  <a:cubicBezTo>
                    <a:pt x="177" y="422"/>
                    <a:pt x="179" y="422"/>
                    <a:pt x="181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3" y="425"/>
                    <a:pt x="183" y="425"/>
                    <a:pt x="183" y="425"/>
                  </a:cubicBezTo>
                  <a:cubicBezTo>
                    <a:pt x="186" y="432"/>
                    <a:pt x="186" y="432"/>
                    <a:pt x="186" y="432"/>
                  </a:cubicBezTo>
                  <a:cubicBezTo>
                    <a:pt x="189" y="438"/>
                    <a:pt x="191" y="443"/>
                    <a:pt x="193" y="448"/>
                  </a:cubicBezTo>
                  <a:cubicBezTo>
                    <a:pt x="198" y="458"/>
                    <a:pt x="202" y="469"/>
                    <a:pt x="206" y="480"/>
                  </a:cubicBezTo>
                  <a:cubicBezTo>
                    <a:pt x="215" y="501"/>
                    <a:pt x="222" y="522"/>
                    <a:pt x="230" y="544"/>
                  </a:cubicBezTo>
                  <a:cubicBezTo>
                    <a:pt x="236" y="562"/>
                    <a:pt x="241" y="580"/>
                    <a:pt x="247" y="598"/>
                  </a:cubicBezTo>
                  <a:cubicBezTo>
                    <a:pt x="250" y="609"/>
                    <a:pt x="250" y="609"/>
                    <a:pt x="250" y="609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24" y="610"/>
                    <a:pt x="224" y="610"/>
                    <a:pt x="224" y="610"/>
                  </a:cubicBezTo>
                  <a:cubicBezTo>
                    <a:pt x="196" y="610"/>
                    <a:pt x="196" y="610"/>
                    <a:pt x="196" y="610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187" y="610"/>
                    <a:pt x="186" y="609"/>
                    <a:pt x="184" y="609"/>
                  </a:cubicBezTo>
                  <a:cubicBezTo>
                    <a:pt x="182" y="608"/>
                    <a:pt x="180" y="605"/>
                    <a:pt x="179" y="603"/>
                  </a:cubicBezTo>
                  <a:cubicBezTo>
                    <a:pt x="179" y="602"/>
                    <a:pt x="179" y="601"/>
                    <a:pt x="179" y="600"/>
                  </a:cubicBezTo>
                  <a:cubicBezTo>
                    <a:pt x="179" y="600"/>
                    <a:pt x="179" y="600"/>
                    <a:pt x="179" y="600"/>
                  </a:cubicBezTo>
                  <a:cubicBezTo>
                    <a:pt x="179" y="599"/>
                    <a:pt x="179" y="599"/>
                    <a:pt x="179" y="599"/>
                  </a:cubicBezTo>
                  <a:cubicBezTo>
                    <a:pt x="179" y="597"/>
                    <a:pt x="179" y="597"/>
                    <a:pt x="179" y="597"/>
                  </a:cubicBezTo>
                  <a:cubicBezTo>
                    <a:pt x="179" y="590"/>
                    <a:pt x="179" y="590"/>
                    <a:pt x="179" y="590"/>
                  </a:cubicBezTo>
                  <a:cubicBezTo>
                    <a:pt x="179" y="576"/>
                    <a:pt x="179" y="576"/>
                    <a:pt x="179" y="576"/>
                  </a:cubicBezTo>
                  <a:cubicBezTo>
                    <a:pt x="179" y="544"/>
                    <a:pt x="179" y="544"/>
                    <a:pt x="179" y="544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8" y="540"/>
                    <a:pt x="178" y="540"/>
                    <a:pt x="178" y="540"/>
                  </a:cubicBezTo>
                  <a:cubicBezTo>
                    <a:pt x="177" y="540"/>
                    <a:pt x="177" y="540"/>
                    <a:pt x="177" y="540"/>
                  </a:cubicBezTo>
                  <a:cubicBezTo>
                    <a:pt x="176" y="539"/>
                    <a:pt x="176" y="539"/>
                    <a:pt x="176" y="539"/>
                  </a:cubicBezTo>
                  <a:cubicBezTo>
                    <a:pt x="170" y="536"/>
                    <a:pt x="170" y="536"/>
                    <a:pt x="170" y="536"/>
                  </a:cubicBezTo>
                  <a:cubicBezTo>
                    <a:pt x="168" y="535"/>
                    <a:pt x="166" y="534"/>
                    <a:pt x="164" y="533"/>
                  </a:cubicBezTo>
                  <a:cubicBezTo>
                    <a:pt x="160" y="531"/>
                    <a:pt x="155" y="528"/>
                    <a:pt x="151" y="526"/>
                  </a:cubicBezTo>
                  <a:cubicBezTo>
                    <a:pt x="143" y="521"/>
                    <a:pt x="135" y="516"/>
                    <a:pt x="128" y="511"/>
                  </a:cubicBezTo>
                  <a:cubicBezTo>
                    <a:pt x="113" y="500"/>
                    <a:pt x="99" y="487"/>
                    <a:pt x="86" y="473"/>
                  </a:cubicBezTo>
                  <a:cubicBezTo>
                    <a:pt x="61" y="446"/>
                    <a:pt x="41" y="413"/>
                    <a:pt x="29" y="378"/>
                  </a:cubicBezTo>
                  <a:cubicBezTo>
                    <a:pt x="17" y="344"/>
                    <a:pt x="12" y="307"/>
                    <a:pt x="14" y="271"/>
                  </a:cubicBezTo>
                  <a:cubicBezTo>
                    <a:pt x="16" y="235"/>
                    <a:pt x="25" y="201"/>
                    <a:pt x="40" y="170"/>
                  </a:cubicBezTo>
                  <a:cubicBezTo>
                    <a:pt x="54" y="139"/>
                    <a:pt x="74" y="111"/>
                    <a:pt x="97" y="89"/>
                  </a:cubicBezTo>
                  <a:cubicBezTo>
                    <a:pt x="120" y="66"/>
                    <a:pt x="147" y="48"/>
                    <a:pt x="174" y="35"/>
                  </a:cubicBezTo>
                  <a:cubicBezTo>
                    <a:pt x="198" y="24"/>
                    <a:pt x="220" y="18"/>
                    <a:pt x="237" y="14"/>
                  </a:cubicBezTo>
                  <a:cubicBezTo>
                    <a:pt x="255" y="10"/>
                    <a:pt x="268" y="9"/>
                    <a:pt x="278" y="8"/>
                  </a:cubicBezTo>
                  <a:cubicBezTo>
                    <a:pt x="283" y="8"/>
                    <a:pt x="287" y="8"/>
                    <a:pt x="290" y="8"/>
                  </a:cubicBezTo>
                  <a:cubicBezTo>
                    <a:pt x="293" y="7"/>
                    <a:pt x="295" y="7"/>
                    <a:pt x="296" y="7"/>
                  </a:cubicBezTo>
                  <a:cubicBezTo>
                    <a:pt x="298" y="7"/>
                    <a:pt x="296" y="6"/>
                    <a:pt x="291" y="6"/>
                  </a:cubicBezTo>
                  <a:cubicBezTo>
                    <a:pt x="286" y="6"/>
                    <a:pt x="277" y="5"/>
                    <a:pt x="266" y="6"/>
                  </a:cubicBezTo>
                  <a:cubicBezTo>
                    <a:pt x="254" y="7"/>
                    <a:pt x="239" y="8"/>
                    <a:pt x="222" y="12"/>
                  </a:cubicBezTo>
                  <a:cubicBezTo>
                    <a:pt x="205" y="16"/>
                    <a:pt x="186" y="22"/>
                    <a:pt x="165" y="32"/>
                  </a:cubicBezTo>
                  <a:cubicBezTo>
                    <a:pt x="145" y="42"/>
                    <a:pt x="123" y="56"/>
                    <a:pt x="102" y="74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22" y="55"/>
                    <a:pt x="141" y="43"/>
                    <a:pt x="157" y="34"/>
                  </a:cubicBezTo>
                  <a:cubicBezTo>
                    <a:pt x="173" y="26"/>
                    <a:pt x="186" y="20"/>
                    <a:pt x="196" y="17"/>
                  </a:cubicBezTo>
                  <a:cubicBezTo>
                    <a:pt x="206" y="13"/>
                    <a:pt x="213" y="11"/>
                    <a:pt x="218" y="10"/>
                  </a:cubicBezTo>
                  <a:cubicBezTo>
                    <a:pt x="222" y="8"/>
                    <a:pt x="225" y="8"/>
                    <a:pt x="225" y="7"/>
                  </a:cubicBezTo>
                  <a:cubicBezTo>
                    <a:pt x="227" y="6"/>
                    <a:pt x="223" y="7"/>
                    <a:pt x="220" y="7"/>
                  </a:cubicBezTo>
                  <a:cubicBezTo>
                    <a:pt x="217" y="8"/>
                    <a:pt x="215" y="7"/>
                    <a:pt x="221" y="5"/>
                  </a:cubicBezTo>
                  <a:cubicBezTo>
                    <a:pt x="194" y="12"/>
                    <a:pt x="168" y="23"/>
                    <a:pt x="144" y="37"/>
                  </a:cubicBezTo>
                  <a:cubicBezTo>
                    <a:pt x="120" y="51"/>
                    <a:pt x="98" y="69"/>
                    <a:pt x="78" y="89"/>
                  </a:cubicBezTo>
                  <a:cubicBezTo>
                    <a:pt x="59" y="110"/>
                    <a:pt x="43" y="133"/>
                    <a:pt x="30" y="158"/>
                  </a:cubicBezTo>
                  <a:cubicBezTo>
                    <a:pt x="18" y="183"/>
                    <a:pt x="9" y="210"/>
                    <a:pt x="4" y="237"/>
                  </a:cubicBezTo>
                  <a:cubicBezTo>
                    <a:pt x="3" y="244"/>
                    <a:pt x="1" y="253"/>
                    <a:pt x="1" y="263"/>
                  </a:cubicBezTo>
                  <a:cubicBezTo>
                    <a:pt x="0" y="272"/>
                    <a:pt x="0" y="283"/>
                    <a:pt x="0" y="293"/>
                  </a:cubicBezTo>
                  <a:cubicBezTo>
                    <a:pt x="0" y="304"/>
                    <a:pt x="1" y="314"/>
                    <a:pt x="2" y="324"/>
                  </a:cubicBezTo>
                  <a:cubicBezTo>
                    <a:pt x="3" y="334"/>
                    <a:pt x="5" y="342"/>
                    <a:pt x="6" y="349"/>
                  </a:cubicBezTo>
                  <a:cubicBezTo>
                    <a:pt x="12" y="376"/>
                    <a:pt x="22" y="402"/>
                    <a:pt x="35" y="426"/>
                  </a:cubicBezTo>
                  <a:cubicBezTo>
                    <a:pt x="48" y="450"/>
                    <a:pt x="64" y="472"/>
                    <a:pt x="83" y="491"/>
                  </a:cubicBezTo>
                  <a:cubicBezTo>
                    <a:pt x="102" y="510"/>
                    <a:pt x="124" y="527"/>
                    <a:pt x="148" y="540"/>
                  </a:cubicBezTo>
                  <a:cubicBezTo>
                    <a:pt x="151" y="542"/>
                    <a:pt x="154" y="544"/>
                    <a:pt x="157" y="545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4" y="549"/>
                    <a:pt x="164" y="549"/>
                    <a:pt x="164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51"/>
                    <a:pt x="165" y="551"/>
                    <a:pt x="165" y="551"/>
                  </a:cubicBezTo>
                  <a:cubicBezTo>
                    <a:pt x="165" y="561"/>
                    <a:pt x="165" y="561"/>
                    <a:pt x="165" y="561"/>
                  </a:cubicBezTo>
                  <a:cubicBezTo>
                    <a:pt x="165" y="601"/>
                    <a:pt x="165" y="601"/>
                    <a:pt x="165" y="601"/>
                  </a:cubicBezTo>
                  <a:cubicBezTo>
                    <a:pt x="165" y="605"/>
                    <a:pt x="167" y="610"/>
                    <a:pt x="169" y="614"/>
                  </a:cubicBezTo>
                  <a:cubicBezTo>
                    <a:pt x="172" y="618"/>
                    <a:pt x="176" y="621"/>
                    <a:pt x="180" y="622"/>
                  </a:cubicBezTo>
                  <a:cubicBezTo>
                    <a:pt x="180" y="622"/>
                    <a:pt x="180" y="622"/>
                    <a:pt x="181" y="622"/>
                  </a:cubicBezTo>
                  <a:cubicBezTo>
                    <a:pt x="176" y="623"/>
                    <a:pt x="172" y="626"/>
                    <a:pt x="169" y="629"/>
                  </a:cubicBezTo>
                  <a:cubicBezTo>
                    <a:pt x="166" y="633"/>
                    <a:pt x="164" y="637"/>
                    <a:pt x="164" y="641"/>
                  </a:cubicBezTo>
                  <a:cubicBezTo>
                    <a:pt x="163" y="646"/>
                    <a:pt x="163" y="650"/>
                    <a:pt x="165" y="654"/>
                  </a:cubicBezTo>
                  <a:cubicBezTo>
                    <a:pt x="166" y="658"/>
                    <a:pt x="169" y="662"/>
                    <a:pt x="172" y="665"/>
                  </a:cubicBezTo>
                  <a:cubicBezTo>
                    <a:pt x="174" y="667"/>
                    <a:pt x="176" y="668"/>
                    <a:pt x="178" y="669"/>
                  </a:cubicBezTo>
                  <a:cubicBezTo>
                    <a:pt x="181" y="670"/>
                    <a:pt x="183" y="670"/>
                    <a:pt x="185" y="670"/>
                  </a:cubicBezTo>
                  <a:cubicBezTo>
                    <a:pt x="205" y="670"/>
                    <a:pt x="205" y="670"/>
                    <a:pt x="205" y="670"/>
                  </a:cubicBezTo>
                  <a:cubicBezTo>
                    <a:pt x="244" y="670"/>
                    <a:pt x="244" y="670"/>
                    <a:pt x="244" y="670"/>
                  </a:cubicBezTo>
                  <a:cubicBezTo>
                    <a:pt x="268" y="670"/>
                    <a:pt x="268" y="670"/>
                    <a:pt x="268" y="670"/>
                  </a:cubicBezTo>
                  <a:cubicBezTo>
                    <a:pt x="232" y="670"/>
                    <a:pt x="232" y="670"/>
                    <a:pt x="232" y="670"/>
                  </a:cubicBezTo>
                  <a:cubicBezTo>
                    <a:pt x="192" y="670"/>
                    <a:pt x="192" y="670"/>
                    <a:pt x="192" y="670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3" y="671"/>
                    <a:pt x="181" y="671"/>
                  </a:cubicBezTo>
                  <a:cubicBezTo>
                    <a:pt x="177" y="672"/>
                    <a:pt x="172" y="674"/>
                    <a:pt x="169" y="678"/>
                  </a:cubicBezTo>
                  <a:cubicBezTo>
                    <a:pt x="166" y="681"/>
                    <a:pt x="164" y="686"/>
                    <a:pt x="164" y="690"/>
                  </a:cubicBezTo>
                  <a:cubicBezTo>
                    <a:pt x="163" y="694"/>
                    <a:pt x="163" y="699"/>
                    <a:pt x="165" y="703"/>
                  </a:cubicBezTo>
                  <a:cubicBezTo>
                    <a:pt x="166" y="707"/>
                    <a:pt x="169" y="711"/>
                    <a:pt x="172" y="714"/>
                  </a:cubicBezTo>
                  <a:cubicBezTo>
                    <a:pt x="174" y="715"/>
                    <a:pt x="176" y="717"/>
                    <a:pt x="178" y="717"/>
                  </a:cubicBezTo>
                  <a:cubicBezTo>
                    <a:pt x="181" y="718"/>
                    <a:pt x="183" y="719"/>
                    <a:pt x="18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244" y="719"/>
                    <a:pt x="244" y="719"/>
                    <a:pt x="244" y="719"/>
                  </a:cubicBezTo>
                  <a:cubicBezTo>
                    <a:pt x="265" y="719"/>
                    <a:pt x="265" y="719"/>
                    <a:pt x="26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193" y="719"/>
                    <a:pt x="193" y="719"/>
                    <a:pt x="193" y="719"/>
                  </a:cubicBezTo>
                  <a:cubicBezTo>
                    <a:pt x="187" y="719"/>
                    <a:pt x="187" y="719"/>
                    <a:pt x="187" y="719"/>
                  </a:cubicBezTo>
                  <a:cubicBezTo>
                    <a:pt x="186" y="719"/>
                    <a:pt x="186" y="719"/>
                    <a:pt x="186" y="719"/>
                  </a:cubicBezTo>
                  <a:cubicBezTo>
                    <a:pt x="185" y="719"/>
                    <a:pt x="185" y="719"/>
                    <a:pt x="185" y="719"/>
                  </a:cubicBezTo>
                  <a:cubicBezTo>
                    <a:pt x="184" y="719"/>
                    <a:pt x="184" y="719"/>
                    <a:pt x="184" y="719"/>
                  </a:cubicBezTo>
                  <a:cubicBezTo>
                    <a:pt x="182" y="719"/>
                    <a:pt x="181" y="719"/>
                    <a:pt x="179" y="720"/>
                  </a:cubicBezTo>
                  <a:cubicBezTo>
                    <a:pt x="174" y="722"/>
                    <a:pt x="169" y="726"/>
                    <a:pt x="167" y="730"/>
                  </a:cubicBezTo>
                  <a:cubicBezTo>
                    <a:pt x="164" y="735"/>
                    <a:pt x="163" y="740"/>
                    <a:pt x="163" y="746"/>
                  </a:cubicBezTo>
                  <a:cubicBezTo>
                    <a:pt x="164" y="751"/>
                    <a:pt x="166" y="756"/>
                    <a:pt x="169" y="760"/>
                  </a:cubicBezTo>
                  <a:cubicBezTo>
                    <a:pt x="171" y="762"/>
                    <a:pt x="173" y="764"/>
                    <a:pt x="176" y="765"/>
                  </a:cubicBezTo>
                  <a:cubicBezTo>
                    <a:pt x="179" y="766"/>
                    <a:pt x="181" y="767"/>
                    <a:pt x="184" y="767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22" y="805"/>
                    <a:pt x="222" y="805"/>
                    <a:pt x="222" y="805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5" y="810"/>
                    <a:pt x="225" y="810"/>
                    <a:pt x="225" y="810"/>
                  </a:cubicBezTo>
                  <a:cubicBezTo>
                    <a:pt x="225" y="810"/>
                    <a:pt x="225" y="811"/>
                    <a:pt x="225" y="811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9" y="815"/>
                    <a:pt x="229" y="815"/>
                    <a:pt x="229" y="815"/>
                  </a:cubicBezTo>
                  <a:cubicBezTo>
                    <a:pt x="230" y="817"/>
                    <a:pt x="231" y="818"/>
                    <a:pt x="232" y="820"/>
                  </a:cubicBezTo>
                  <a:cubicBezTo>
                    <a:pt x="234" y="821"/>
                    <a:pt x="235" y="822"/>
                    <a:pt x="236" y="824"/>
                  </a:cubicBezTo>
                  <a:cubicBezTo>
                    <a:pt x="238" y="825"/>
                    <a:pt x="239" y="826"/>
                    <a:pt x="241" y="828"/>
                  </a:cubicBezTo>
                  <a:cubicBezTo>
                    <a:pt x="242" y="828"/>
                    <a:pt x="243" y="829"/>
                    <a:pt x="245" y="830"/>
                  </a:cubicBezTo>
                  <a:cubicBezTo>
                    <a:pt x="246" y="830"/>
                    <a:pt x="247" y="830"/>
                    <a:pt x="247" y="830"/>
                  </a:cubicBezTo>
                  <a:cubicBezTo>
                    <a:pt x="249" y="831"/>
                    <a:pt x="249" y="831"/>
                    <a:pt x="249" y="831"/>
                  </a:cubicBezTo>
                  <a:cubicBezTo>
                    <a:pt x="250" y="831"/>
                    <a:pt x="252" y="831"/>
                    <a:pt x="254" y="831"/>
                  </a:cubicBezTo>
                  <a:cubicBezTo>
                    <a:pt x="268" y="833"/>
                    <a:pt x="282" y="834"/>
                    <a:pt x="296" y="834"/>
                  </a:cubicBezTo>
                  <a:cubicBezTo>
                    <a:pt x="303" y="835"/>
                    <a:pt x="310" y="835"/>
                    <a:pt x="318" y="834"/>
                  </a:cubicBezTo>
                  <a:cubicBezTo>
                    <a:pt x="321" y="834"/>
                    <a:pt x="325" y="834"/>
                    <a:pt x="329" y="833"/>
                  </a:cubicBezTo>
                  <a:cubicBezTo>
                    <a:pt x="331" y="833"/>
                    <a:pt x="332" y="832"/>
                    <a:pt x="334" y="832"/>
                  </a:cubicBezTo>
                  <a:cubicBezTo>
                    <a:pt x="335" y="832"/>
                    <a:pt x="336" y="831"/>
                    <a:pt x="337" y="831"/>
                  </a:cubicBezTo>
                  <a:cubicBezTo>
                    <a:pt x="338" y="831"/>
                    <a:pt x="338" y="831"/>
                    <a:pt x="339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2" y="829"/>
                    <a:pt x="342" y="829"/>
                    <a:pt x="343" y="829"/>
                  </a:cubicBezTo>
                  <a:cubicBezTo>
                    <a:pt x="342" y="829"/>
                    <a:pt x="342" y="829"/>
                    <a:pt x="341" y="829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39" y="830"/>
                    <a:pt x="339" y="830"/>
                    <a:pt x="339" y="830"/>
                  </a:cubicBezTo>
                  <a:cubicBezTo>
                    <a:pt x="338" y="831"/>
                    <a:pt x="338" y="831"/>
                    <a:pt x="337" y="831"/>
                  </a:cubicBezTo>
                  <a:cubicBezTo>
                    <a:pt x="336" y="831"/>
                    <a:pt x="335" y="832"/>
                    <a:pt x="334" y="832"/>
                  </a:cubicBezTo>
                  <a:cubicBezTo>
                    <a:pt x="332" y="832"/>
                    <a:pt x="330" y="833"/>
                    <a:pt x="329" y="833"/>
                  </a:cubicBezTo>
                  <a:cubicBezTo>
                    <a:pt x="325" y="834"/>
                    <a:pt x="321" y="834"/>
                    <a:pt x="317" y="834"/>
                  </a:cubicBezTo>
                  <a:cubicBezTo>
                    <a:pt x="310" y="834"/>
                    <a:pt x="303" y="834"/>
                    <a:pt x="296" y="834"/>
                  </a:cubicBezTo>
                  <a:cubicBezTo>
                    <a:pt x="282" y="834"/>
                    <a:pt x="268" y="833"/>
                    <a:pt x="254" y="831"/>
                  </a:cubicBezTo>
                  <a:cubicBezTo>
                    <a:pt x="252" y="831"/>
                    <a:pt x="250" y="830"/>
                    <a:pt x="248" y="830"/>
                  </a:cubicBezTo>
                  <a:cubicBezTo>
                    <a:pt x="247" y="830"/>
                    <a:pt x="247" y="830"/>
                    <a:pt x="247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5" y="829"/>
                    <a:pt x="245" y="829"/>
                    <a:pt x="245" y="829"/>
                  </a:cubicBezTo>
                  <a:cubicBezTo>
                    <a:pt x="243" y="829"/>
                    <a:pt x="242" y="828"/>
                    <a:pt x="241" y="827"/>
                  </a:cubicBezTo>
                  <a:cubicBezTo>
                    <a:pt x="239" y="826"/>
                    <a:pt x="238" y="825"/>
                    <a:pt x="236" y="823"/>
                  </a:cubicBezTo>
                  <a:cubicBezTo>
                    <a:pt x="235" y="822"/>
                    <a:pt x="234" y="821"/>
                    <a:pt x="232" y="819"/>
                  </a:cubicBezTo>
                  <a:cubicBezTo>
                    <a:pt x="231" y="818"/>
                    <a:pt x="230" y="817"/>
                    <a:pt x="229" y="815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5" y="811"/>
                    <a:pt x="225" y="811"/>
                    <a:pt x="225" y="811"/>
                  </a:cubicBezTo>
                  <a:cubicBezTo>
                    <a:pt x="225" y="810"/>
                    <a:pt x="225" y="810"/>
                    <a:pt x="225" y="809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3" y="805"/>
                    <a:pt x="223" y="805"/>
                    <a:pt x="223" y="805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194" y="767"/>
                    <a:pt x="194" y="767"/>
                    <a:pt x="194" y="767"/>
                  </a:cubicBezTo>
                  <a:cubicBezTo>
                    <a:pt x="187" y="767"/>
                    <a:pt x="187" y="767"/>
                    <a:pt x="187" y="767"/>
                  </a:cubicBezTo>
                  <a:cubicBezTo>
                    <a:pt x="186" y="767"/>
                    <a:pt x="184" y="767"/>
                    <a:pt x="182" y="767"/>
                  </a:cubicBezTo>
                  <a:cubicBezTo>
                    <a:pt x="180" y="766"/>
                    <a:pt x="178" y="766"/>
                    <a:pt x="177" y="765"/>
                  </a:cubicBezTo>
                  <a:cubicBezTo>
                    <a:pt x="171" y="762"/>
                    <a:pt x="166" y="756"/>
                    <a:pt x="165" y="750"/>
                  </a:cubicBezTo>
                  <a:cubicBezTo>
                    <a:pt x="163" y="744"/>
                    <a:pt x="164" y="737"/>
                    <a:pt x="167" y="731"/>
                  </a:cubicBezTo>
                  <a:cubicBezTo>
                    <a:pt x="166" y="732"/>
                    <a:pt x="166" y="733"/>
                    <a:pt x="166" y="733"/>
                  </a:cubicBezTo>
                  <a:cubicBezTo>
                    <a:pt x="166" y="733"/>
                    <a:pt x="167" y="733"/>
                    <a:pt x="167" y="731"/>
                  </a:cubicBezTo>
                  <a:cubicBezTo>
                    <a:pt x="164" y="737"/>
                    <a:pt x="164" y="743"/>
                    <a:pt x="165" y="749"/>
                  </a:cubicBezTo>
                  <a:cubicBezTo>
                    <a:pt x="167" y="755"/>
                    <a:pt x="171" y="761"/>
                    <a:pt x="177" y="764"/>
                  </a:cubicBezTo>
                  <a:cubicBezTo>
                    <a:pt x="178" y="765"/>
                    <a:pt x="180" y="765"/>
                    <a:pt x="182" y="766"/>
                  </a:cubicBezTo>
                  <a:cubicBezTo>
                    <a:pt x="183" y="766"/>
                    <a:pt x="183" y="766"/>
                    <a:pt x="184" y="766"/>
                  </a:cubicBezTo>
                  <a:cubicBezTo>
                    <a:pt x="185" y="766"/>
                    <a:pt x="185" y="766"/>
                    <a:pt x="185" y="766"/>
                  </a:cubicBezTo>
                  <a:cubicBezTo>
                    <a:pt x="186" y="766"/>
                    <a:pt x="186" y="766"/>
                    <a:pt x="186" y="766"/>
                  </a:cubicBezTo>
                  <a:cubicBezTo>
                    <a:pt x="194" y="766"/>
                    <a:pt x="194" y="766"/>
                    <a:pt x="194" y="766"/>
                  </a:cubicBezTo>
                  <a:cubicBezTo>
                    <a:pt x="205" y="766"/>
                    <a:pt x="205" y="766"/>
                    <a:pt x="205" y="766"/>
                  </a:cubicBezTo>
                  <a:cubicBezTo>
                    <a:pt x="221" y="800"/>
                    <a:pt x="221" y="800"/>
                    <a:pt x="221" y="800"/>
                  </a:cubicBezTo>
                  <a:cubicBezTo>
                    <a:pt x="224" y="805"/>
                    <a:pt x="224" y="805"/>
                    <a:pt x="224" y="805"/>
                  </a:cubicBezTo>
                  <a:cubicBezTo>
                    <a:pt x="225" y="807"/>
                    <a:pt x="225" y="807"/>
                    <a:pt x="225" y="807"/>
                  </a:cubicBezTo>
                  <a:cubicBezTo>
                    <a:pt x="225" y="808"/>
                    <a:pt x="225" y="808"/>
                    <a:pt x="225" y="808"/>
                  </a:cubicBezTo>
                  <a:cubicBezTo>
                    <a:pt x="226" y="809"/>
                    <a:pt x="226" y="809"/>
                    <a:pt x="226" y="809"/>
                  </a:cubicBezTo>
                  <a:cubicBezTo>
                    <a:pt x="226" y="809"/>
                    <a:pt x="226" y="810"/>
                    <a:pt x="226" y="810"/>
                  </a:cubicBezTo>
                  <a:cubicBezTo>
                    <a:pt x="228" y="812"/>
                    <a:pt x="228" y="812"/>
                    <a:pt x="228" y="812"/>
                  </a:cubicBezTo>
                  <a:cubicBezTo>
                    <a:pt x="230" y="815"/>
                    <a:pt x="230" y="815"/>
                    <a:pt x="230" y="815"/>
                  </a:cubicBezTo>
                  <a:cubicBezTo>
                    <a:pt x="231" y="816"/>
                    <a:pt x="232" y="817"/>
                    <a:pt x="233" y="819"/>
                  </a:cubicBezTo>
                  <a:cubicBezTo>
                    <a:pt x="234" y="820"/>
                    <a:pt x="236" y="821"/>
                    <a:pt x="237" y="823"/>
                  </a:cubicBezTo>
                  <a:cubicBezTo>
                    <a:pt x="238" y="824"/>
                    <a:pt x="240" y="825"/>
                    <a:pt x="242" y="827"/>
                  </a:cubicBezTo>
                  <a:cubicBezTo>
                    <a:pt x="243" y="827"/>
                    <a:pt x="244" y="828"/>
                    <a:pt x="245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7" y="829"/>
                    <a:pt x="247" y="829"/>
                    <a:pt x="247" y="829"/>
                  </a:cubicBezTo>
                  <a:cubicBezTo>
                    <a:pt x="249" y="829"/>
                    <a:pt x="249" y="829"/>
                    <a:pt x="249" y="829"/>
                  </a:cubicBezTo>
                  <a:cubicBezTo>
                    <a:pt x="250" y="830"/>
                    <a:pt x="252" y="830"/>
                    <a:pt x="254" y="830"/>
                  </a:cubicBezTo>
                  <a:cubicBezTo>
                    <a:pt x="268" y="832"/>
                    <a:pt x="282" y="833"/>
                    <a:pt x="296" y="834"/>
                  </a:cubicBezTo>
                  <a:cubicBezTo>
                    <a:pt x="303" y="834"/>
                    <a:pt x="310" y="834"/>
                    <a:pt x="317" y="833"/>
                  </a:cubicBezTo>
                  <a:cubicBezTo>
                    <a:pt x="321" y="833"/>
                    <a:pt x="325" y="833"/>
                    <a:pt x="328" y="832"/>
                  </a:cubicBezTo>
                  <a:cubicBezTo>
                    <a:pt x="330" y="832"/>
                    <a:pt x="332" y="831"/>
                    <a:pt x="334" y="831"/>
                  </a:cubicBezTo>
                  <a:cubicBezTo>
                    <a:pt x="335" y="831"/>
                    <a:pt x="336" y="830"/>
                    <a:pt x="337" y="830"/>
                  </a:cubicBezTo>
                  <a:cubicBezTo>
                    <a:pt x="337" y="830"/>
                    <a:pt x="338" y="830"/>
                    <a:pt x="338" y="829"/>
                  </a:cubicBezTo>
                  <a:cubicBezTo>
                    <a:pt x="339" y="829"/>
                    <a:pt x="339" y="829"/>
                    <a:pt x="339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1" y="828"/>
                    <a:pt x="341" y="828"/>
                    <a:pt x="341" y="828"/>
                  </a:cubicBezTo>
                  <a:cubicBezTo>
                    <a:pt x="342" y="828"/>
                    <a:pt x="342" y="828"/>
                    <a:pt x="343" y="827"/>
                  </a:cubicBezTo>
                  <a:cubicBezTo>
                    <a:pt x="344" y="827"/>
                    <a:pt x="345" y="826"/>
                    <a:pt x="346" y="826"/>
                  </a:cubicBezTo>
                  <a:cubicBezTo>
                    <a:pt x="346" y="827"/>
                    <a:pt x="346" y="827"/>
                    <a:pt x="346" y="827"/>
                  </a:cubicBezTo>
                  <a:cubicBezTo>
                    <a:pt x="352" y="823"/>
                    <a:pt x="357" y="817"/>
                    <a:pt x="360" y="812"/>
                  </a:cubicBezTo>
                  <a:cubicBezTo>
                    <a:pt x="369" y="796"/>
                    <a:pt x="369" y="796"/>
                    <a:pt x="369" y="796"/>
                  </a:cubicBezTo>
                  <a:cubicBezTo>
                    <a:pt x="377" y="780"/>
                    <a:pt x="377" y="780"/>
                    <a:pt x="377" y="780"/>
                  </a:cubicBezTo>
                  <a:cubicBezTo>
                    <a:pt x="382" y="772"/>
                    <a:pt x="382" y="772"/>
                    <a:pt x="382" y="772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5" y="768"/>
                    <a:pt x="385" y="768"/>
                    <a:pt x="385" y="768"/>
                  </a:cubicBezTo>
                  <a:cubicBezTo>
                    <a:pt x="391" y="768"/>
                    <a:pt x="391" y="768"/>
                    <a:pt x="391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7" y="768"/>
                    <a:pt x="397" y="768"/>
                    <a:pt x="397" y="768"/>
                  </a:cubicBezTo>
                  <a:cubicBezTo>
                    <a:pt x="398" y="768"/>
                    <a:pt x="398" y="768"/>
                    <a:pt x="399" y="768"/>
                  </a:cubicBezTo>
                  <a:cubicBezTo>
                    <a:pt x="400" y="768"/>
                    <a:pt x="401" y="768"/>
                    <a:pt x="402" y="767"/>
                  </a:cubicBezTo>
                  <a:cubicBezTo>
                    <a:pt x="406" y="766"/>
                    <a:pt x="409" y="764"/>
                    <a:pt x="412" y="761"/>
                  </a:cubicBezTo>
                  <a:cubicBezTo>
                    <a:pt x="416" y="756"/>
                    <a:pt x="418" y="749"/>
                    <a:pt x="418" y="744"/>
                  </a:cubicBezTo>
                  <a:cubicBezTo>
                    <a:pt x="417" y="748"/>
                    <a:pt x="416" y="753"/>
                    <a:pt x="414" y="757"/>
                  </a:cubicBezTo>
                  <a:cubicBezTo>
                    <a:pt x="411" y="761"/>
                    <a:pt x="407" y="764"/>
                    <a:pt x="402" y="765"/>
                  </a:cubicBezTo>
                  <a:cubicBezTo>
                    <a:pt x="401" y="766"/>
                    <a:pt x="400" y="766"/>
                    <a:pt x="399" y="766"/>
                  </a:cubicBezTo>
                  <a:cubicBezTo>
                    <a:pt x="398" y="766"/>
                    <a:pt x="397" y="766"/>
                    <a:pt x="397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85" y="766"/>
                    <a:pt x="385" y="766"/>
                    <a:pt x="385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2" y="767"/>
                    <a:pt x="382" y="767"/>
                    <a:pt x="382" y="767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75" y="780"/>
                    <a:pt x="375" y="780"/>
                    <a:pt x="375" y="780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61" y="805"/>
                    <a:pt x="361" y="805"/>
                    <a:pt x="361" y="805"/>
                  </a:cubicBezTo>
                  <a:cubicBezTo>
                    <a:pt x="359" y="809"/>
                    <a:pt x="359" y="809"/>
                    <a:pt x="359" y="809"/>
                  </a:cubicBezTo>
                  <a:cubicBezTo>
                    <a:pt x="358" y="811"/>
                    <a:pt x="357" y="812"/>
                    <a:pt x="356" y="814"/>
                  </a:cubicBezTo>
                  <a:cubicBezTo>
                    <a:pt x="354" y="816"/>
                    <a:pt x="352" y="819"/>
                    <a:pt x="349" y="822"/>
                  </a:cubicBezTo>
                  <a:cubicBezTo>
                    <a:pt x="346" y="824"/>
                    <a:pt x="343" y="826"/>
                    <a:pt x="339" y="828"/>
                  </a:cubicBezTo>
                  <a:cubicBezTo>
                    <a:pt x="339" y="828"/>
                    <a:pt x="339" y="828"/>
                    <a:pt x="339" y="828"/>
                  </a:cubicBezTo>
                  <a:cubicBezTo>
                    <a:pt x="336" y="829"/>
                    <a:pt x="333" y="830"/>
                    <a:pt x="330" y="830"/>
                  </a:cubicBezTo>
                  <a:cubicBezTo>
                    <a:pt x="327" y="831"/>
                    <a:pt x="324" y="831"/>
                    <a:pt x="321" y="831"/>
                  </a:cubicBezTo>
                  <a:cubicBezTo>
                    <a:pt x="315" y="832"/>
                    <a:pt x="309" y="832"/>
                    <a:pt x="303" y="832"/>
                  </a:cubicBezTo>
                  <a:cubicBezTo>
                    <a:pt x="291" y="832"/>
                    <a:pt x="279" y="831"/>
                    <a:pt x="267" y="830"/>
                  </a:cubicBezTo>
                  <a:cubicBezTo>
                    <a:pt x="261" y="829"/>
                    <a:pt x="255" y="829"/>
                    <a:pt x="249" y="828"/>
                  </a:cubicBezTo>
                  <a:cubicBezTo>
                    <a:pt x="248" y="828"/>
                    <a:pt x="247" y="828"/>
                    <a:pt x="246" y="827"/>
                  </a:cubicBezTo>
                  <a:cubicBezTo>
                    <a:pt x="245" y="827"/>
                    <a:pt x="244" y="826"/>
                    <a:pt x="243" y="826"/>
                  </a:cubicBezTo>
                  <a:cubicBezTo>
                    <a:pt x="241" y="825"/>
                    <a:pt x="240" y="824"/>
                    <a:pt x="239" y="823"/>
                  </a:cubicBezTo>
                  <a:cubicBezTo>
                    <a:pt x="238" y="822"/>
                    <a:pt x="237" y="820"/>
                    <a:pt x="236" y="819"/>
                  </a:cubicBezTo>
                  <a:cubicBezTo>
                    <a:pt x="240" y="823"/>
                    <a:pt x="246" y="827"/>
                    <a:pt x="253" y="828"/>
                  </a:cubicBezTo>
                  <a:cubicBezTo>
                    <a:pt x="263" y="829"/>
                    <a:pt x="273" y="830"/>
                    <a:pt x="283" y="831"/>
                  </a:cubicBezTo>
                  <a:cubicBezTo>
                    <a:pt x="292" y="831"/>
                    <a:pt x="302" y="832"/>
                    <a:pt x="311" y="832"/>
                  </a:cubicBezTo>
                  <a:cubicBezTo>
                    <a:pt x="316" y="832"/>
                    <a:pt x="321" y="831"/>
                    <a:pt x="325" y="831"/>
                  </a:cubicBezTo>
                  <a:cubicBezTo>
                    <a:pt x="330" y="830"/>
                    <a:pt x="335" y="829"/>
                    <a:pt x="339" y="827"/>
                  </a:cubicBezTo>
                  <a:cubicBezTo>
                    <a:pt x="339" y="827"/>
                    <a:pt x="339" y="827"/>
                    <a:pt x="339" y="827"/>
                  </a:cubicBezTo>
                  <a:cubicBezTo>
                    <a:pt x="343" y="826"/>
                    <a:pt x="346" y="824"/>
                    <a:pt x="349" y="821"/>
                  </a:cubicBezTo>
                  <a:cubicBezTo>
                    <a:pt x="352" y="819"/>
                    <a:pt x="354" y="816"/>
                    <a:pt x="356" y="813"/>
                  </a:cubicBezTo>
                  <a:cubicBezTo>
                    <a:pt x="357" y="812"/>
                    <a:pt x="358" y="810"/>
                    <a:pt x="359" y="809"/>
                  </a:cubicBezTo>
                  <a:cubicBezTo>
                    <a:pt x="361" y="804"/>
                    <a:pt x="361" y="804"/>
                    <a:pt x="361" y="804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75" y="779"/>
                    <a:pt x="375" y="779"/>
                    <a:pt x="375" y="779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81" y="767"/>
                    <a:pt x="381" y="767"/>
                    <a:pt x="381" y="767"/>
                  </a:cubicBezTo>
                  <a:cubicBezTo>
                    <a:pt x="382" y="765"/>
                    <a:pt x="382" y="765"/>
                    <a:pt x="382" y="765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7" y="766"/>
                    <a:pt x="397" y="766"/>
                    <a:pt x="397" y="766"/>
                  </a:cubicBezTo>
                  <a:cubicBezTo>
                    <a:pt x="397" y="766"/>
                    <a:pt x="398" y="766"/>
                    <a:pt x="398" y="765"/>
                  </a:cubicBezTo>
                  <a:cubicBezTo>
                    <a:pt x="400" y="765"/>
                    <a:pt x="401" y="765"/>
                    <a:pt x="402" y="765"/>
                  </a:cubicBezTo>
                  <a:cubicBezTo>
                    <a:pt x="407" y="763"/>
                    <a:pt x="410" y="760"/>
                    <a:pt x="413" y="756"/>
                  </a:cubicBezTo>
                  <a:cubicBezTo>
                    <a:pt x="415" y="752"/>
                    <a:pt x="417" y="748"/>
                    <a:pt x="417" y="743"/>
                  </a:cubicBezTo>
                  <a:cubicBezTo>
                    <a:pt x="417" y="740"/>
                    <a:pt x="416" y="737"/>
                    <a:pt x="415" y="734"/>
                  </a:cubicBezTo>
                  <a:cubicBezTo>
                    <a:pt x="413" y="730"/>
                    <a:pt x="410" y="727"/>
                    <a:pt x="407" y="725"/>
                  </a:cubicBezTo>
                  <a:cubicBezTo>
                    <a:pt x="405" y="723"/>
                    <a:pt x="402" y="723"/>
                    <a:pt x="399" y="723"/>
                  </a:cubicBezTo>
                  <a:cubicBezTo>
                    <a:pt x="397" y="723"/>
                    <a:pt x="396" y="723"/>
                    <a:pt x="396" y="724"/>
                  </a:cubicBezTo>
                  <a:cubicBezTo>
                    <a:pt x="396" y="724"/>
                    <a:pt x="397" y="725"/>
                    <a:pt x="400" y="726"/>
                  </a:cubicBezTo>
                  <a:cubicBezTo>
                    <a:pt x="402" y="727"/>
                    <a:pt x="405" y="729"/>
                    <a:pt x="408" y="733"/>
                  </a:cubicBezTo>
                  <a:cubicBezTo>
                    <a:pt x="408" y="734"/>
                    <a:pt x="409" y="735"/>
                    <a:pt x="410" y="737"/>
                  </a:cubicBezTo>
                  <a:cubicBezTo>
                    <a:pt x="410" y="739"/>
                    <a:pt x="410" y="740"/>
                    <a:pt x="411" y="742"/>
                  </a:cubicBezTo>
                  <a:cubicBezTo>
                    <a:pt x="411" y="745"/>
                    <a:pt x="410" y="747"/>
                    <a:pt x="410" y="747"/>
                  </a:cubicBezTo>
                  <a:cubicBezTo>
                    <a:pt x="409" y="749"/>
                    <a:pt x="409" y="748"/>
                    <a:pt x="408" y="747"/>
                  </a:cubicBezTo>
                  <a:cubicBezTo>
                    <a:pt x="408" y="749"/>
                    <a:pt x="406" y="752"/>
                    <a:pt x="405" y="754"/>
                  </a:cubicBezTo>
                  <a:cubicBezTo>
                    <a:pt x="403" y="756"/>
                    <a:pt x="401" y="757"/>
                    <a:pt x="398" y="758"/>
                  </a:cubicBezTo>
                  <a:cubicBezTo>
                    <a:pt x="397" y="758"/>
                    <a:pt x="397" y="758"/>
                    <a:pt x="396" y="758"/>
                  </a:cubicBezTo>
                  <a:cubicBezTo>
                    <a:pt x="394" y="758"/>
                    <a:pt x="394" y="758"/>
                    <a:pt x="394" y="758"/>
                  </a:cubicBezTo>
                  <a:cubicBezTo>
                    <a:pt x="389" y="758"/>
                    <a:pt x="389" y="758"/>
                    <a:pt x="389" y="758"/>
                  </a:cubicBezTo>
                  <a:cubicBezTo>
                    <a:pt x="377" y="758"/>
                    <a:pt x="377" y="758"/>
                    <a:pt x="377" y="758"/>
                  </a:cubicBezTo>
                  <a:cubicBezTo>
                    <a:pt x="362" y="787"/>
                    <a:pt x="362" y="787"/>
                    <a:pt x="362" y="787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52" y="804"/>
                    <a:pt x="352" y="804"/>
                    <a:pt x="352" y="804"/>
                  </a:cubicBezTo>
                  <a:cubicBezTo>
                    <a:pt x="352" y="805"/>
                    <a:pt x="351" y="806"/>
                    <a:pt x="350" y="807"/>
                  </a:cubicBezTo>
                  <a:cubicBezTo>
                    <a:pt x="349" y="809"/>
                    <a:pt x="348" y="811"/>
                    <a:pt x="346" y="813"/>
                  </a:cubicBezTo>
                  <a:cubicBezTo>
                    <a:pt x="345" y="815"/>
                    <a:pt x="343" y="816"/>
                    <a:pt x="342" y="817"/>
                  </a:cubicBezTo>
                  <a:cubicBezTo>
                    <a:pt x="341" y="817"/>
                    <a:pt x="341" y="818"/>
                    <a:pt x="341" y="818"/>
                  </a:cubicBezTo>
                  <a:cubicBezTo>
                    <a:pt x="341" y="818"/>
                    <a:pt x="341" y="817"/>
                    <a:pt x="342" y="817"/>
                  </a:cubicBezTo>
                  <a:cubicBezTo>
                    <a:pt x="343" y="816"/>
                    <a:pt x="345" y="815"/>
                    <a:pt x="346" y="813"/>
                  </a:cubicBezTo>
                  <a:cubicBezTo>
                    <a:pt x="348" y="811"/>
                    <a:pt x="349" y="809"/>
                    <a:pt x="350" y="807"/>
                  </a:cubicBezTo>
                  <a:cubicBezTo>
                    <a:pt x="351" y="806"/>
                    <a:pt x="352" y="805"/>
                    <a:pt x="352" y="804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61" y="787"/>
                    <a:pt x="361" y="787"/>
                    <a:pt x="361" y="787"/>
                  </a:cubicBezTo>
                  <a:cubicBezTo>
                    <a:pt x="377" y="757"/>
                    <a:pt x="377" y="757"/>
                    <a:pt x="377" y="757"/>
                  </a:cubicBezTo>
                  <a:cubicBezTo>
                    <a:pt x="389" y="757"/>
                    <a:pt x="389" y="757"/>
                    <a:pt x="389" y="757"/>
                  </a:cubicBezTo>
                  <a:cubicBezTo>
                    <a:pt x="394" y="757"/>
                    <a:pt x="394" y="757"/>
                    <a:pt x="394" y="757"/>
                  </a:cubicBezTo>
                  <a:cubicBezTo>
                    <a:pt x="396" y="757"/>
                    <a:pt x="396" y="757"/>
                    <a:pt x="396" y="757"/>
                  </a:cubicBezTo>
                  <a:cubicBezTo>
                    <a:pt x="397" y="757"/>
                    <a:pt x="398" y="757"/>
                    <a:pt x="398" y="757"/>
                  </a:cubicBezTo>
                  <a:cubicBezTo>
                    <a:pt x="401" y="757"/>
                    <a:pt x="403" y="755"/>
                    <a:pt x="405" y="753"/>
                  </a:cubicBezTo>
                  <a:cubicBezTo>
                    <a:pt x="406" y="751"/>
                    <a:pt x="407" y="748"/>
                    <a:pt x="408" y="746"/>
                  </a:cubicBezTo>
                  <a:cubicBezTo>
                    <a:pt x="408" y="745"/>
                    <a:pt x="407" y="745"/>
                    <a:pt x="407" y="746"/>
                  </a:cubicBezTo>
                  <a:cubicBezTo>
                    <a:pt x="406" y="746"/>
                    <a:pt x="406" y="748"/>
                    <a:pt x="405" y="750"/>
                  </a:cubicBezTo>
                  <a:cubicBezTo>
                    <a:pt x="404" y="751"/>
                    <a:pt x="403" y="752"/>
                    <a:pt x="402" y="753"/>
                  </a:cubicBezTo>
                  <a:cubicBezTo>
                    <a:pt x="401" y="754"/>
                    <a:pt x="399" y="755"/>
                    <a:pt x="398" y="755"/>
                  </a:cubicBezTo>
                  <a:cubicBezTo>
                    <a:pt x="397" y="755"/>
                    <a:pt x="397" y="755"/>
                    <a:pt x="397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4" y="755"/>
                    <a:pt x="394" y="755"/>
                    <a:pt x="394" y="755"/>
                  </a:cubicBezTo>
                  <a:cubicBezTo>
                    <a:pt x="390" y="755"/>
                    <a:pt x="390" y="755"/>
                    <a:pt x="390" y="755"/>
                  </a:cubicBezTo>
                  <a:cubicBezTo>
                    <a:pt x="376" y="755"/>
                    <a:pt x="376" y="755"/>
                    <a:pt x="376" y="755"/>
                  </a:cubicBezTo>
                  <a:cubicBezTo>
                    <a:pt x="366" y="774"/>
                    <a:pt x="366" y="774"/>
                    <a:pt x="366" y="774"/>
                  </a:cubicBezTo>
                  <a:cubicBezTo>
                    <a:pt x="363" y="780"/>
                    <a:pt x="360" y="785"/>
                    <a:pt x="358" y="789"/>
                  </a:cubicBezTo>
                  <a:cubicBezTo>
                    <a:pt x="353" y="798"/>
                    <a:pt x="353" y="798"/>
                    <a:pt x="353" y="798"/>
                  </a:cubicBezTo>
                  <a:cubicBezTo>
                    <a:pt x="351" y="802"/>
                    <a:pt x="351" y="802"/>
                    <a:pt x="351" y="802"/>
                  </a:cubicBezTo>
                  <a:cubicBezTo>
                    <a:pt x="350" y="803"/>
                    <a:pt x="350" y="804"/>
                    <a:pt x="349" y="804"/>
                  </a:cubicBezTo>
                  <a:cubicBezTo>
                    <a:pt x="349" y="805"/>
                    <a:pt x="349" y="806"/>
                    <a:pt x="348" y="806"/>
                  </a:cubicBezTo>
                  <a:cubicBezTo>
                    <a:pt x="347" y="809"/>
                    <a:pt x="345" y="811"/>
                    <a:pt x="342" y="813"/>
                  </a:cubicBezTo>
                  <a:cubicBezTo>
                    <a:pt x="340" y="815"/>
                    <a:pt x="338" y="817"/>
                    <a:pt x="336" y="818"/>
                  </a:cubicBezTo>
                  <a:cubicBezTo>
                    <a:pt x="335" y="818"/>
                    <a:pt x="335" y="818"/>
                    <a:pt x="335" y="818"/>
                  </a:cubicBezTo>
                  <a:cubicBezTo>
                    <a:pt x="331" y="819"/>
                    <a:pt x="326" y="820"/>
                    <a:pt x="320" y="821"/>
                  </a:cubicBezTo>
                  <a:cubicBezTo>
                    <a:pt x="315" y="821"/>
                    <a:pt x="310" y="821"/>
                    <a:pt x="304" y="821"/>
                  </a:cubicBezTo>
                  <a:cubicBezTo>
                    <a:pt x="293" y="821"/>
                    <a:pt x="282" y="821"/>
                    <a:pt x="270" y="820"/>
                  </a:cubicBezTo>
                  <a:cubicBezTo>
                    <a:pt x="265" y="819"/>
                    <a:pt x="259" y="818"/>
                    <a:pt x="254" y="818"/>
                  </a:cubicBezTo>
                  <a:cubicBezTo>
                    <a:pt x="252" y="817"/>
                    <a:pt x="251" y="817"/>
                    <a:pt x="250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6"/>
                  </a:cubicBezTo>
                  <a:cubicBezTo>
                    <a:pt x="247" y="815"/>
                    <a:pt x="245" y="814"/>
                    <a:pt x="244" y="812"/>
                  </a:cubicBezTo>
                  <a:cubicBezTo>
                    <a:pt x="242" y="810"/>
                    <a:pt x="240" y="808"/>
                    <a:pt x="239" y="806"/>
                  </a:cubicBezTo>
                  <a:cubicBezTo>
                    <a:pt x="237" y="804"/>
                    <a:pt x="237" y="804"/>
                    <a:pt x="237" y="804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5" y="800"/>
                    <a:pt x="235" y="800"/>
                    <a:pt x="235" y="800"/>
                  </a:cubicBezTo>
                  <a:cubicBezTo>
                    <a:pt x="228" y="785"/>
                    <a:pt x="228" y="785"/>
                    <a:pt x="228" y="785"/>
                  </a:cubicBezTo>
                  <a:cubicBezTo>
                    <a:pt x="221" y="771"/>
                    <a:pt x="221" y="771"/>
                    <a:pt x="221" y="771"/>
                  </a:cubicBezTo>
                  <a:cubicBezTo>
                    <a:pt x="213" y="753"/>
                    <a:pt x="213" y="753"/>
                    <a:pt x="213" y="753"/>
                  </a:cubicBezTo>
                  <a:cubicBezTo>
                    <a:pt x="185" y="753"/>
                    <a:pt x="185" y="753"/>
                    <a:pt x="185" y="753"/>
                  </a:cubicBezTo>
                  <a:cubicBezTo>
                    <a:pt x="183" y="753"/>
                    <a:pt x="182" y="752"/>
                    <a:pt x="180" y="750"/>
                  </a:cubicBezTo>
                  <a:cubicBezTo>
                    <a:pt x="179" y="749"/>
                    <a:pt x="178" y="746"/>
                    <a:pt x="178" y="744"/>
                  </a:cubicBezTo>
                  <a:cubicBezTo>
                    <a:pt x="178" y="741"/>
                    <a:pt x="178" y="739"/>
                    <a:pt x="179" y="737"/>
                  </a:cubicBezTo>
                  <a:cubicBezTo>
                    <a:pt x="181" y="735"/>
                    <a:pt x="182" y="734"/>
                    <a:pt x="184" y="733"/>
                  </a:cubicBezTo>
                  <a:cubicBezTo>
                    <a:pt x="184" y="733"/>
                    <a:pt x="185" y="733"/>
                    <a:pt x="185" y="733"/>
                  </a:cubicBezTo>
                  <a:cubicBezTo>
                    <a:pt x="188" y="733"/>
                    <a:pt x="188" y="733"/>
                    <a:pt x="188" y="733"/>
                  </a:cubicBezTo>
                  <a:cubicBezTo>
                    <a:pt x="194" y="733"/>
                    <a:pt x="194" y="733"/>
                    <a:pt x="194" y="733"/>
                  </a:cubicBezTo>
                  <a:cubicBezTo>
                    <a:pt x="206" y="733"/>
                    <a:pt x="206" y="733"/>
                    <a:pt x="206" y="733"/>
                  </a:cubicBezTo>
                  <a:cubicBezTo>
                    <a:pt x="263" y="732"/>
                    <a:pt x="326" y="734"/>
                    <a:pt x="373" y="732"/>
                  </a:cubicBezTo>
                  <a:cubicBezTo>
                    <a:pt x="414" y="731"/>
                    <a:pt x="399" y="727"/>
                    <a:pt x="357" y="725"/>
                  </a:cubicBezTo>
                  <a:cubicBezTo>
                    <a:pt x="357" y="724"/>
                    <a:pt x="357" y="724"/>
                    <a:pt x="357" y="724"/>
                  </a:cubicBezTo>
                  <a:cubicBezTo>
                    <a:pt x="399" y="725"/>
                    <a:pt x="378" y="722"/>
                    <a:pt x="383" y="720"/>
                  </a:cubicBezTo>
                  <a:cubicBezTo>
                    <a:pt x="364" y="720"/>
                    <a:pt x="346" y="720"/>
                    <a:pt x="327" y="719"/>
                  </a:cubicBezTo>
                  <a:cubicBezTo>
                    <a:pt x="361" y="719"/>
                    <a:pt x="361" y="719"/>
                    <a:pt x="361" y="719"/>
                  </a:cubicBezTo>
                  <a:cubicBezTo>
                    <a:pt x="380" y="719"/>
                    <a:pt x="380" y="719"/>
                    <a:pt x="380" y="719"/>
                  </a:cubicBezTo>
                  <a:cubicBezTo>
                    <a:pt x="389" y="720"/>
                    <a:pt x="389" y="720"/>
                    <a:pt x="389" y="720"/>
                  </a:cubicBezTo>
                  <a:cubicBezTo>
                    <a:pt x="393" y="720"/>
                    <a:pt x="393" y="720"/>
                    <a:pt x="393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7" y="720"/>
                    <a:pt x="397" y="720"/>
                    <a:pt x="397" y="720"/>
                  </a:cubicBezTo>
                  <a:cubicBezTo>
                    <a:pt x="398" y="720"/>
                    <a:pt x="398" y="720"/>
                    <a:pt x="399" y="719"/>
                  </a:cubicBezTo>
                  <a:cubicBezTo>
                    <a:pt x="403" y="719"/>
                    <a:pt x="407" y="717"/>
                    <a:pt x="409" y="715"/>
                  </a:cubicBezTo>
                  <a:cubicBezTo>
                    <a:pt x="412" y="713"/>
                    <a:pt x="414" y="710"/>
                    <a:pt x="416" y="707"/>
                  </a:cubicBezTo>
                  <a:cubicBezTo>
                    <a:pt x="418" y="701"/>
                    <a:pt x="418" y="696"/>
                    <a:pt x="417" y="691"/>
                  </a:cubicBezTo>
                  <a:cubicBezTo>
                    <a:pt x="418" y="697"/>
                    <a:pt x="417" y="703"/>
                    <a:pt x="413" y="708"/>
                  </a:cubicBezTo>
                  <a:cubicBezTo>
                    <a:pt x="412" y="711"/>
                    <a:pt x="409" y="713"/>
                    <a:pt x="406" y="715"/>
                  </a:cubicBezTo>
                  <a:cubicBezTo>
                    <a:pt x="404" y="716"/>
                    <a:pt x="400" y="717"/>
                    <a:pt x="397" y="718"/>
                  </a:cubicBezTo>
                  <a:cubicBezTo>
                    <a:pt x="369" y="717"/>
                    <a:pt x="369" y="717"/>
                    <a:pt x="369" y="717"/>
                  </a:cubicBezTo>
                  <a:cubicBezTo>
                    <a:pt x="350" y="717"/>
                    <a:pt x="330" y="717"/>
                    <a:pt x="311" y="716"/>
                  </a:cubicBezTo>
                  <a:cubicBezTo>
                    <a:pt x="195" y="716"/>
                    <a:pt x="195" y="716"/>
                    <a:pt x="195" y="716"/>
                  </a:cubicBezTo>
                  <a:cubicBezTo>
                    <a:pt x="227" y="716"/>
                    <a:pt x="264" y="715"/>
                    <a:pt x="296" y="716"/>
                  </a:cubicBezTo>
                  <a:cubicBezTo>
                    <a:pt x="319" y="716"/>
                    <a:pt x="341" y="717"/>
                    <a:pt x="362" y="717"/>
                  </a:cubicBezTo>
                  <a:cubicBezTo>
                    <a:pt x="394" y="717"/>
                    <a:pt x="394" y="717"/>
                    <a:pt x="394" y="717"/>
                  </a:cubicBezTo>
                  <a:cubicBezTo>
                    <a:pt x="395" y="717"/>
                    <a:pt x="396" y="717"/>
                    <a:pt x="398" y="717"/>
                  </a:cubicBezTo>
                  <a:cubicBezTo>
                    <a:pt x="400" y="717"/>
                    <a:pt x="402" y="716"/>
                    <a:pt x="403" y="716"/>
                  </a:cubicBezTo>
                  <a:cubicBezTo>
                    <a:pt x="406" y="714"/>
                    <a:pt x="409" y="712"/>
                    <a:pt x="411" y="709"/>
                  </a:cubicBezTo>
                  <a:cubicBezTo>
                    <a:pt x="416" y="704"/>
                    <a:pt x="417" y="697"/>
                    <a:pt x="416" y="691"/>
                  </a:cubicBezTo>
                  <a:cubicBezTo>
                    <a:pt x="416" y="688"/>
                    <a:pt x="415" y="685"/>
                    <a:pt x="414" y="683"/>
                  </a:cubicBezTo>
                  <a:cubicBezTo>
                    <a:pt x="412" y="679"/>
                    <a:pt x="409" y="677"/>
                    <a:pt x="406" y="676"/>
                  </a:cubicBezTo>
                  <a:cubicBezTo>
                    <a:pt x="404" y="674"/>
                    <a:pt x="401" y="674"/>
                    <a:pt x="399" y="674"/>
                  </a:cubicBezTo>
                  <a:cubicBezTo>
                    <a:pt x="397" y="674"/>
                    <a:pt x="396" y="675"/>
                    <a:pt x="396" y="675"/>
                  </a:cubicBezTo>
                  <a:cubicBezTo>
                    <a:pt x="396" y="676"/>
                    <a:pt x="397" y="676"/>
                    <a:pt x="399" y="677"/>
                  </a:cubicBezTo>
                  <a:cubicBezTo>
                    <a:pt x="401" y="678"/>
                    <a:pt x="404" y="679"/>
                    <a:pt x="407" y="683"/>
                  </a:cubicBezTo>
                  <a:cubicBezTo>
                    <a:pt x="408" y="685"/>
                    <a:pt x="410" y="688"/>
                    <a:pt x="410" y="690"/>
                  </a:cubicBezTo>
                  <a:cubicBezTo>
                    <a:pt x="411" y="693"/>
                    <a:pt x="411" y="695"/>
                    <a:pt x="411" y="695"/>
                  </a:cubicBezTo>
                  <a:cubicBezTo>
                    <a:pt x="410" y="697"/>
                    <a:pt x="409" y="696"/>
                    <a:pt x="409" y="695"/>
                  </a:cubicBezTo>
                  <a:cubicBezTo>
                    <a:pt x="409" y="698"/>
                    <a:pt x="408" y="701"/>
                    <a:pt x="406" y="704"/>
                  </a:cubicBezTo>
                  <a:cubicBezTo>
                    <a:pt x="404" y="706"/>
                    <a:pt x="401" y="708"/>
                    <a:pt x="398" y="709"/>
                  </a:cubicBezTo>
                  <a:cubicBezTo>
                    <a:pt x="398" y="709"/>
                    <a:pt x="397" y="709"/>
                    <a:pt x="396" y="709"/>
                  </a:cubicBezTo>
                  <a:cubicBezTo>
                    <a:pt x="393" y="709"/>
                    <a:pt x="393" y="709"/>
                    <a:pt x="393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32" y="708"/>
                    <a:pt x="332" y="708"/>
                    <a:pt x="332" y="708"/>
                  </a:cubicBezTo>
                  <a:cubicBezTo>
                    <a:pt x="295" y="708"/>
                    <a:pt x="259" y="708"/>
                    <a:pt x="223" y="707"/>
                  </a:cubicBezTo>
                  <a:cubicBezTo>
                    <a:pt x="259" y="708"/>
                    <a:pt x="296" y="708"/>
                    <a:pt x="332" y="708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94" y="709"/>
                    <a:pt x="394" y="709"/>
                    <a:pt x="394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6" y="709"/>
                    <a:pt x="396" y="709"/>
                    <a:pt x="396" y="709"/>
                  </a:cubicBezTo>
                  <a:cubicBezTo>
                    <a:pt x="397" y="709"/>
                    <a:pt x="397" y="709"/>
                    <a:pt x="397" y="709"/>
                  </a:cubicBezTo>
                  <a:cubicBezTo>
                    <a:pt x="397" y="709"/>
                    <a:pt x="398" y="708"/>
                    <a:pt x="399" y="708"/>
                  </a:cubicBezTo>
                  <a:cubicBezTo>
                    <a:pt x="401" y="708"/>
                    <a:pt x="404" y="706"/>
                    <a:pt x="406" y="703"/>
                  </a:cubicBezTo>
                  <a:cubicBezTo>
                    <a:pt x="407" y="701"/>
                    <a:pt x="408" y="697"/>
                    <a:pt x="408" y="694"/>
                  </a:cubicBezTo>
                  <a:cubicBezTo>
                    <a:pt x="408" y="694"/>
                    <a:pt x="407" y="694"/>
                    <a:pt x="407" y="694"/>
                  </a:cubicBezTo>
                  <a:cubicBezTo>
                    <a:pt x="407" y="695"/>
                    <a:pt x="407" y="696"/>
                    <a:pt x="406" y="699"/>
                  </a:cubicBezTo>
                  <a:cubicBezTo>
                    <a:pt x="405" y="700"/>
                    <a:pt x="404" y="703"/>
                    <a:pt x="402" y="704"/>
                  </a:cubicBezTo>
                  <a:cubicBezTo>
                    <a:pt x="400" y="705"/>
                    <a:pt x="399" y="706"/>
                    <a:pt x="397" y="706"/>
                  </a:cubicBezTo>
                  <a:cubicBezTo>
                    <a:pt x="397" y="706"/>
                    <a:pt x="397" y="706"/>
                    <a:pt x="396" y="706"/>
                  </a:cubicBezTo>
                  <a:cubicBezTo>
                    <a:pt x="394" y="706"/>
                    <a:pt x="394" y="706"/>
                    <a:pt x="394" y="706"/>
                  </a:cubicBezTo>
                  <a:cubicBezTo>
                    <a:pt x="390" y="706"/>
                    <a:pt x="390" y="706"/>
                    <a:pt x="390" y="706"/>
                  </a:cubicBezTo>
                  <a:cubicBezTo>
                    <a:pt x="379" y="707"/>
                    <a:pt x="366" y="707"/>
                    <a:pt x="357" y="707"/>
                  </a:cubicBezTo>
                  <a:cubicBezTo>
                    <a:pt x="306" y="705"/>
                    <a:pt x="251" y="706"/>
                    <a:pt x="201" y="705"/>
                  </a:cubicBezTo>
                  <a:cubicBezTo>
                    <a:pt x="187" y="705"/>
                    <a:pt x="187" y="705"/>
                    <a:pt x="187" y="705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4" y="704"/>
                    <a:pt x="184" y="704"/>
                    <a:pt x="183" y="704"/>
                  </a:cubicBezTo>
                  <a:cubicBezTo>
                    <a:pt x="182" y="704"/>
                    <a:pt x="181" y="703"/>
                    <a:pt x="180" y="702"/>
                  </a:cubicBezTo>
                  <a:cubicBezTo>
                    <a:pt x="179" y="700"/>
                    <a:pt x="178" y="697"/>
                    <a:pt x="178" y="694"/>
                  </a:cubicBezTo>
                  <a:cubicBezTo>
                    <a:pt x="178" y="692"/>
                    <a:pt x="179" y="689"/>
                    <a:pt x="181" y="687"/>
                  </a:cubicBezTo>
                  <a:cubicBezTo>
                    <a:pt x="181" y="686"/>
                    <a:pt x="182" y="686"/>
                    <a:pt x="183" y="685"/>
                  </a:cubicBezTo>
                  <a:cubicBezTo>
                    <a:pt x="184" y="685"/>
                    <a:pt x="184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6" y="685"/>
                    <a:pt x="186" y="685"/>
                    <a:pt x="186" y="685"/>
                  </a:cubicBezTo>
                  <a:cubicBezTo>
                    <a:pt x="187" y="685"/>
                    <a:pt x="187" y="685"/>
                    <a:pt x="187" y="685"/>
                  </a:cubicBezTo>
                  <a:cubicBezTo>
                    <a:pt x="201" y="685"/>
                    <a:pt x="201" y="685"/>
                    <a:pt x="201" y="685"/>
                  </a:cubicBezTo>
                  <a:cubicBezTo>
                    <a:pt x="229" y="685"/>
                    <a:pt x="229" y="685"/>
                    <a:pt x="229" y="685"/>
                  </a:cubicBezTo>
                  <a:cubicBezTo>
                    <a:pt x="279" y="684"/>
                    <a:pt x="334" y="685"/>
                    <a:pt x="376" y="684"/>
                  </a:cubicBezTo>
                  <a:cubicBezTo>
                    <a:pt x="412" y="683"/>
                    <a:pt x="398" y="678"/>
                    <a:pt x="362" y="677"/>
                  </a:cubicBezTo>
                  <a:cubicBezTo>
                    <a:pt x="362" y="675"/>
                    <a:pt x="362" y="675"/>
                    <a:pt x="362" y="675"/>
                  </a:cubicBezTo>
                  <a:cubicBezTo>
                    <a:pt x="398" y="676"/>
                    <a:pt x="380" y="673"/>
                    <a:pt x="385" y="671"/>
                  </a:cubicBezTo>
                  <a:cubicBezTo>
                    <a:pt x="369" y="671"/>
                    <a:pt x="353" y="671"/>
                    <a:pt x="337" y="671"/>
                  </a:cubicBezTo>
                  <a:cubicBezTo>
                    <a:pt x="361" y="671"/>
                    <a:pt x="361" y="671"/>
                    <a:pt x="361" y="671"/>
                  </a:cubicBezTo>
                  <a:cubicBezTo>
                    <a:pt x="380" y="671"/>
                    <a:pt x="380" y="671"/>
                    <a:pt x="380" y="671"/>
                  </a:cubicBezTo>
                  <a:cubicBezTo>
                    <a:pt x="389" y="671"/>
                    <a:pt x="389" y="671"/>
                    <a:pt x="389" y="671"/>
                  </a:cubicBezTo>
                  <a:cubicBezTo>
                    <a:pt x="393" y="671"/>
                    <a:pt x="393" y="671"/>
                    <a:pt x="393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7" y="671"/>
                    <a:pt x="397" y="671"/>
                    <a:pt x="397" y="671"/>
                  </a:cubicBezTo>
                  <a:cubicBezTo>
                    <a:pt x="398" y="671"/>
                    <a:pt x="399" y="671"/>
                    <a:pt x="399" y="671"/>
                  </a:cubicBezTo>
                  <a:cubicBezTo>
                    <a:pt x="403" y="670"/>
                    <a:pt x="407" y="668"/>
                    <a:pt x="409" y="666"/>
                  </a:cubicBezTo>
                  <a:cubicBezTo>
                    <a:pt x="412" y="664"/>
                    <a:pt x="414" y="661"/>
                    <a:pt x="416" y="658"/>
                  </a:cubicBezTo>
                  <a:cubicBezTo>
                    <a:pt x="418" y="653"/>
                    <a:pt x="418" y="647"/>
                    <a:pt x="417" y="642"/>
                  </a:cubicBezTo>
                  <a:cubicBezTo>
                    <a:pt x="418" y="648"/>
                    <a:pt x="417" y="655"/>
                    <a:pt x="413" y="660"/>
                  </a:cubicBezTo>
                  <a:cubicBezTo>
                    <a:pt x="412" y="662"/>
                    <a:pt x="409" y="665"/>
                    <a:pt x="407" y="666"/>
                  </a:cubicBezTo>
                  <a:cubicBezTo>
                    <a:pt x="404" y="668"/>
                    <a:pt x="400" y="669"/>
                    <a:pt x="397" y="669"/>
                  </a:cubicBezTo>
                  <a:cubicBezTo>
                    <a:pt x="369" y="669"/>
                    <a:pt x="369" y="669"/>
                    <a:pt x="369" y="669"/>
                  </a:cubicBezTo>
                  <a:cubicBezTo>
                    <a:pt x="350" y="668"/>
                    <a:pt x="330" y="668"/>
                    <a:pt x="311" y="668"/>
                  </a:cubicBezTo>
                  <a:cubicBezTo>
                    <a:pt x="195" y="667"/>
                    <a:pt x="195" y="667"/>
                    <a:pt x="195" y="667"/>
                  </a:cubicBezTo>
                  <a:cubicBezTo>
                    <a:pt x="227" y="667"/>
                    <a:pt x="264" y="667"/>
                    <a:pt x="296" y="668"/>
                  </a:cubicBezTo>
                  <a:cubicBezTo>
                    <a:pt x="319" y="668"/>
                    <a:pt x="341" y="668"/>
                    <a:pt x="362" y="668"/>
                  </a:cubicBezTo>
                  <a:cubicBezTo>
                    <a:pt x="394" y="668"/>
                    <a:pt x="394" y="668"/>
                    <a:pt x="394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7" y="668"/>
                    <a:pt x="397" y="668"/>
                    <a:pt x="397" y="668"/>
                  </a:cubicBezTo>
                  <a:cubicBezTo>
                    <a:pt x="397" y="668"/>
                    <a:pt x="398" y="668"/>
                    <a:pt x="398" y="668"/>
                  </a:cubicBezTo>
                  <a:cubicBezTo>
                    <a:pt x="400" y="668"/>
                    <a:pt x="402" y="668"/>
                    <a:pt x="403" y="667"/>
                  </a:cubicBezTo>
                  <a:cubicBezTo>
                    <a:pt x="407" y="666"/>
                    <a:pt x="409" y="663"/>
                    <a:pt x="411" y="661"/>
                  </a:cubicBezTo>
                  <a:cubicBezTo>
                    <a:pt x="416" y="656"/>
                    <a:pt x="417" y="649"/>
                    <a:pt x="416" y="642"/>
                  </a:cubicBezTo>
                  <a:cubicBezTo>
                    <a:pt x="416" y="639"/>
                    <a:pt x="415" y="637"/>
                    <a:pt x="414" y="634"/>
                  </a:cubicBezTo>
                  <a:cubicBezTo>
                    <a:pt x="412" y="631"/>
                    <a:pt x="409" y="629"/>
                    <a:pt x="406" y="627"/>
                  </a:cubicBezTo>
                  <a:cubicBezTo>
                    <a:pt x="404" y="626"/>
                    <a:pt x="401" y="625"/>
                    <a:pt x="399" y="626"/>
                  </a:cubicBezTo>
                  <a:cubicBezTo>
                    <a:pt x="397" y="626"/>
                    <a:pt x="396" y="626"/>
                    <a:pt x="396" y="627"/>
                  </a:cubicBezTo>
                  <a:cubicBezTo>
                    <a:pt x="396" y="627"/>
                    <a:pt x="397" y="628"/>
                    <a:pt x="399" y="628"/>
                  </a:cubicBezTo>
                  <a:cubicBezTo>
                    <a:pt x="401" y="629"/>
                    <a:pt x="404" y="631"/>
                    <a:pt x="407" y="634"/>
                  </a:cubicBezTo>
                  <a:cubicBezTo>
                    <a:pt x="408" y="636"/>
                    <a:pt x="410" y="639"/>
                    <a:pt x="410" y="642"/>
                  </a:cubicBezTo>
                  <a:cubicBezTo>
                    <a:pt x="411" y="645"/>
                    <a:pt x="411" y="647"/>
                    <a:pt x="411" y="647"/>
                  </a:cubicBezTo>
                  <a:cubicBezTo>
                    <a:pt x="410" y="648"/>
                    <a:pt x="409" y="647"/>
                    <a:pt x="409" y="646"/>
                  </a:cubicBezTo>
                  <a:cubicBezTo>
                    <a:pt x="409" y="650"/>
                    <a:pt x="408" y="653"/>
                    <a:pt x="406" y="655"/>
                  </a:cubicBezTo>
                  <a:cubicBezTo>
                    <a:pt x="404" y="658"/>
                    <a:pt x="401" y="660"/>
                    <a:pt x="398" y="660"/>
                  </a:cubicBezTo>
                  <a:cubicBezTo>
                    <a:pt x="398" y="660"/>
                    <a:pt x="397" y="660"/>
                    <a:pt x="396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32" y="660"/>
                    <a:pt x="332" y="660"/>
                    <a:pt x="332" y="660"/>
                  </a:cubicBezTo>
                  <a:cubicBezTo>
                    <a:pt x="295" y="660"/>
                    <a:pt x="259" y="659"/>
                    <a:pt x="223" y="658"/>
                  </a:cubicBezTo>
                  <a:cubicBezTo>
                    <a:pt x="259" y="659"/>
                    <a:pt x="296" y="660"/>
                    <a:pt x="332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95" y="660"/>
                    <a:pt x="395" y="660"/>
                    <a:pt x="395" y="660"/>
                  </a:cubicBezTo>
                  <a:cubicBezTo>
                    <a:pt x="396" y="660"/>
                    <a:pt x="396" y="660"/>
                    <a:pt x="396" y="660"/>
                  </a:cubicBezTo>
                  <a:cubicBezTo>
                    <a:pt x="397" y="660"/>
                    <a:pt x="397" y="660"/>
                    <a:pt x="397" y="660"/>
                  </a:cubicBezTo>
                  <a:cubicBezTo>
                    <a:pt x="397" y="660"/>
                    <a:pt x="398" y="660"/>
                    <a:pt x="399" y="660"/>
                  </a:cubicBezTo>
                  <a:cubicBezTo>
                    <a:pt x="402" y="659"/>
                    <a:pt x="404" y="657"/>
                    <a:pt x="406" y="654"/>
                  </a:cubicBezTo>
                  <a:cubicBezTo>
                    <a:pt x="407" y="652"/>
                    <a:pt x="408" y="649"/>
                    <a:pt x="408" y="646"/>
                  </a:cubicBezTo>
                  <a:cubicBezTo>
                    <a:pt x="408" y="645"/>
                    <a:pt x="407" y="645"/>
                    <a:pt x="407" y="646"/>
                  </a:cubicBezTo>
                  <a:cubicBezTo>
                    <a:pt x="407" y="646"/>
                    <a:pt x="407" y="648"/>
                    <a:pt x="406" y="650"/>
                  </a:cubicBezTo>
                  <a:cubicBezTo>
                    <a:pt x="405" y="651"/>
                    <a:pt x="404" y="654"/>
                    <a:pt x="402" y="656"/>
                  </a:cubicBezTo>
                  <a:cubicBezTo>
                    <a:pt x="400" y="657"/>
                    <a:pt x="399" y="658"/>
                    <a:pt x="397" y="658"/>
                  </a:cubicBezTo>
                  <a:cubicBezTo>
                    <a:pt x="397" y="658"/>
                    <a:pt x="397" y="658"/>
                    <a:pt x="396" y="658"/>
                  </a:cubicBezTo>
                  <a:cubicBezTo>
                    <a:pt x="394" y="658"/>
                    <a:pt x="394" y="658"/>
                    <a:pt x="394" y="658"/>
                  </a:cubicBezTo>
                  <a:cubicBezTo>
                    <a:pt x="390" y="658"/>
                    <a:pt x="390" y="658"/>
                    <a:pt x="390" y="658"/>
                  </a:cubicBezTo>
                  <a:cubicBezTo>
                    <a:pt x="379" y="658"/>
                    <a:pt x="366" y="658"/>
                    <a:pt x="357" y="658"/>
                  </a:cubicBezTo>
                  <a:cubicBezTo>
                    <a:pt x="306" y="657"/>
                    <a:pt x="251" y="657"/>
                    <a:pt x="201" y="656"/>
                  </a:cubicBezTo>
                  <a:cubicBezTo>
                    <a:pt x="187" y="656"/>
                    <a:pt x="187" y="656"/>
                    <a:pt x="187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4" y="656"/>
                    <a:pt x="184" y="656"/>
                    <a:pt x="183" y="655"/>
                  </a:cubicBezTo>
                  <a:cubicBezTo>
                    <a:pt x="182" y="655"/>
                    <a:pt x="181" y="654"/>
                    <a:pt x="180" y="653"/>
                  </a:cubicBezTo>
                  <a:cubicBezTo>
                    <a:pt x="179" y="652"/>
                    <a:pt x="178" y="649"/>
                    <a:pt x="178" y="646"/>
                  </a:cubicBezTo>
                  <a:cubicBezTo>
                    <a:pt x="178" y="643"/>
                    <a:pt x="179" y="640"/>
                    <a:pt x="181" y="638"/>
                  </a:cubicBezTo>
                  <a:cubicBezTo>
                    <a:pt x="181" y="638"/>
                    <a:pt x="182" y="637"/>
                    <a:pt x="183" y="637"/>
                  </a:cubicBezTo>
                  <a:cubicBezTo>
                    <a:pt x="184" y="636"/>
                    <a:pt x="184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6" y="636"/>
                    <a:pt x="186" y="636"/>
                    <a:pt x="186" y="636"/>
                  </a:cubicBezTo>
                  <a:cubicBezTo>
                    <a:pt x="187" y="636"/>
                    <a:pt x="187" y="636"/>
                    <a:pt x="187" y="636"/>
                  </a:cubicBezTo>
                  <a:cubicBezTo>
                    <a:pt x="201" y="636"/>
                    <a:pt x="201" y="636"/>
                    <a:pt x="201" y="636"/>
                  </a:cubicBezTo>
                  <a:cubicBezTo>
                    <a:pt x="229" y="636"/>
                    <a:pt x="229" y="636"/>
                    <a:pt x="229" y="636"/>
                  </a:cubicBezTo>
                  <a:cubicBezTo>
                    <a:pt x="279" y="635"/>
                    <a:pt x="334" y="636"/>
                    <a:pt x="376" y="635"/>
                  </a:cubicBezTo>
                  <a:cubicBezTo>
                    <a:pt x="412" y="634"/>
                    <a:pt x="398" y="630"/>
                    <a:pt x="362" y="628"/>
                  </a:cubicBezTo>
                  <a:cubicBezTo>
                    <a:pt x="362" y="627"/>
                    <a:pt x="362" y="627"/>
                    <a:pt x="362" y="627"/>
                  </a:cubicBezTo>
                  <a:cubicBezTo>
                    <a:pt x="393" y="627"/>
                    <a:pt x="385" y="625"/>
                    <a:pt x="384" y="624"/>
                  </a:cubicBezTo>
                  <a:cubicBezTo>
                    <a:pt x="391" y="624"/>
                    <a:pt x="391" y="624"/>
                    <a:pt x="391" y="624"/>
                  </a:cubicBezTo>
                  <a:cubicBezTo>
                    <a:pt x="392" y="624"/>
                    <a:pt x="392" y="624"/>
                    <a:pt x="392" y="624"/>
                  </a:cubicBezTo>
                  <a:cubicBezTo>
                    <a:pt x="393" y="624"/>
                    <a:pt x="393" y="624"/>
                    <a:pt x="393" y="624"/>
                  </a:cubicBezTo>
                  <a:cubicBezTo>
                    <a:pt x="394" y="624"/>
                    <a:pt x="394" y="624"/>
                    <a:pt x="394" y="624"/>
                  </a:cubicBezTo>
                  <a:cubicBezTo>
                    <a:pt x="395" y="624"/>
                    <a:pt x="397" y="623"/>
                    <a:pt x="398" y="623"/>
                  </a:cubicBezTo>
                  <a:cubicBezTo>
                    <a:pt x="400" y="623"/>
                    <a:pt x="403" y="622"/>
                    <a:pt x="405" y="620"/>
                  </a:cubicBezTo>
                  <a:cubicBezTo>
                    <a:pt x="410" y="617"/>
                    <a:pt x="414" y="613"/>
                    <a:pt x="415" y="608"/>
                  </a:cubicBezTo>
                  <a:cubicBezTo>
                    <a:pt x="416" y="605"/>
                    <a:pt x="417" y="603"/>
                    <a:pt x="417" y="600"/>
                  </a:cubicBezTo>
                  <a:cubicBezTo>
                    <a:pt x="417" y="594"/>
                    <a:pt x="417" y="594"/>
                    <a:pt x="417" y="594"/>
                  </a:cubicBezTo>
                  <a:cubicBezTo>
                    <a:pt x="417" y="571"/>
                    <a:pt x="417" y="571"/>
                    <a:pt x="417" y="571"/>
                  </a:cubicBezTo>
                  <a:cubicBezTo>
                    <a:pt x="417" y="550"/>
                    <a:pt x="417" y="550"/>
                    <a:pt x="417" y="550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20" y="548"/>
                    <a:pt x="420" y="548"/>
                    <a:pt x="420" y="548"/>
                  </a:cubicBezTo>
                  <a:cubicBezTo>
                    <a:pt x="423" y="546"/>
                    <a:pt x="427" y="544"/>
                    <a:pt x="430" y="542"/>
                  </a:cubicBezTo>
                  <a:cubicBezTo>
                    <a:pt x="427" y="544"/>
                    <a:pt x="423" y="546"/>
                    <a:pt x="420" y="548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17" y="549"/>
                    <a:pt x="417" y="549"/>
                    <a:pt x="417" y="550"/>
                  </a:cubicBezTo>
                  <a:cubicBezTo>
                    <a:pt x="417" y="572"/>
                    <a:pt x="417" y="572"/>
                    <a:pt x="417" y="572"/>
                  </a:cubicBezTo>
                  <a:cubicBezTo>
                    <a:pt x="417" y="595"/>
                    <a:pt x="417" y="595"/>
                    <a:pt x="417" y="595"/>
                  </a:cubicBezTo>
                  <a:cubicBezTo>
                    <a:pt x="417" y="601"/>
                    <a:pt x="417" y="601"/>
                    <a:pt x="417" y="601"/>
                  </a:cubicBezTo>
                  <a:cubicBezTo>
                    <a:pt x="417" y="603"/>
                    <a:pt x="416" y="606"/>
                    <a:pt x="415" y="609"/>
                  </a:cubicBezTo>
                  <a:cubicBezTo>
                    <a:pt x="413" y="614"/>
                    <a:pt x="409" y="618"/>
                    <a:pt x="405" y="621"/>
                  </a:cubicBezTo>
                  <a:cubicBezTo>
                    <a:pt x="402" y="622"/>
                    <a:pt x="400" y="623"/>
                    <a:pt x="397" y="623"/>
                  </a:cubicBezTo>
                  <a:cubicBezTo>
                    <a:pt x="396" y="623"/>
                    <a:pt x="394" y="624"/>
                    <a:pt x="393" y="624"/>
                  </a:cubicBezTo>
                  <a:cubicBezTo>
                    <a:pt x="390" y="624"/>
                    <a:pt x="390" y="624"/>
                    <a:pt x="390" y="624"/>
                  </a:cubicBezTo>
                  <a:cubicBezTo>
                    <a:pt x="384" y="624"/>
                    <a:pt x="384" y="624"/>
                    <a:pt x="384" y="624"/>
                  </a:cubicBezTo>
                  <a:cubicBezTo>
                    <a:pt x="384" y="623"/>
                    <a:pt x="384" y="623"/>
                    <a:pt x="385" y="623"/>
                  </a:cubicBezTo>
                  <a:cubicBezTo>
                    <a:pt x="379" y="623"/>
                    <a:pt x="374" y="623"/>
                    <a:pt x="369" y="623"/>
                  </a:cubicBezTo>
                  <a:cubicBezTo>
                    <a:pt x="390" y="623"/>
                    <a:pt x="390" y="623"/>
                    <a:pt x="390" y="623"/>
                  </a:cubicBezTo>
                  <a:cubicBezTo>
                    <a:pt x="393" y="623"/>
                    <a:pt x="393" y="623"/>
                    <a:pt x="393" y="623"/>
                  </a:cubicBezTo>
                  <a:cubicBezTo>
                    <a:pt x="394" y="623"/>
                    <a:pt x="395" y="623"/>
                    <a:pt x="397" y="622"/>
                  </a:cubicBezTo>
                  <a:cubicBezTo>
                    <a:pt x="399" y="622"/>
                    <a:pt x="402" y="621"/>
                    <a:pt x="404" y="620"/>
                  </a:cubicBezTo>
                  <a:cubicBezTo>
                    <a:pt x="409" y="617"/>
                    <a:pt x="413" y="612"/>
                    <a:pt x="414" y="607"/>
                  </a:cubicBezTo>
                  <a:cubicBezTo>
                    <a:pt x="415" y="606"/>
                    <a:pt x="415" y="605"/>
                    <a:pt x="415" y="603"/>
                  </a:cubicBezTo>
                  <a:cubicBezTo>
                    <a:pt x="416" y="603"/>
                    <a:pt x="416" y="602"/>
                    <a:pt x="416" y="601"/>
                  </a:cubicBezTo>
                  <a:cubicBezTo>
                    <a:pt x="416" y="601"/>
                    <a:pt x="416" y="600"/>
                    <a:pt x="416" y="599"/>
                  </a:cubicBezTo>
                  <a:cubicBezTo>
                    <a:pt x="416" y="593"/>
                    <a:pt x="416" y="593"/>
                    <a:pt x="416" y="593"/>
                  </a:cubicBezTo>
                  <a:cubicBezTo>
                    <a:pt x="416" y="581"/>
                    <a:pt x="416" y="581"/>
                    <a:pt x="416" y="581"/>
                  </a:cubicBezTo>
                  <a:cubicBezTo>
                    <a:pt x="416" y="557"/>
                    <a:pt x="416" y="557"/>
                    <a:pt x="416" y="557"/>
                  </a:cubicBezTo>
                  <a:cubicBezTo>
                    <a:pt x="416" y="549"/>
                    <a:pt x="416" y="549"/>
                    <a:pt x="416" y="549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7" y="548"/>
                    <a:pt x="417" y="548"/>
                    <a:pt x="417" y="548"/>
                  </a:cubicBezTo>
                  <a:cubicBezTo>
                    <a:pt x="419" y="547"/>
                    <a:pt x="421" y="546"/>
                    <a:pt x="423" y="545"/>
                  </a:cubicBezTo>
                  <a:cubicBezTo>
                    <a:pt x="430" y="541"/>
                    <a:pt x="437" y="537"/>
                    <a:pt x="444" y="533"/>
                  </a:cubicBezTo>
                  <a:cubicBezTo>
                    <a:pt x="445" y="534"/>
                    <a:pt x="445" y="534"/>
                    <a:pt x="445" y="534"/>
                  </a:cubicBezTo>
                  <a:cubicBezTo>
                    <a:pt x="476" y="514"/>
                    <a:pt x="504" y="488"/>
                    <a:pt x="526" y="458"/>
                  </a:cubicBezTo>
                  <a:cubicBezTo>
                    <a:pt x="548" y="428"/>
                    <a:pt x="564" y="394"/>
                    <a:pt x="574" y="357"/>
                  </a:cubicBezTo>
                  <a:cubicBezTo>
                    <a:pt x="583" y="321"/>
                    <a:pt x="585" y="283"/>
                    <a:pt x="579" y="245"/>
                  </a:cubicBezTo>
                  <a:cubicBezTo>
                    <a:pt x="574" y="208"/>
                    <a:pt x="561" y="171"/>
                    <a:pt x="542" y="139"/>
                  </a:cubicBezTo>
                  <a:close/>
                  <a:moveTo>
                    <a:pt x="338" y="819"/>
                  </a:moveTo>
                  <a:cubicBezTo>
                    <a:pt x="339" y="819"/>
                    <a:pt x="340" y="819"/>
                    <a:pt x="340" y="818"/>
                  </a:cubicBezTo>
                  <a:cubicBezTo>
                    <a:pt x="340" y="819"/>
                    <a:pt x="339" y="819"/>
                    <a:pt x="338" y="819"/>
                  </a:cubicBezTo>
                  <a:close/>
                  <a:moveTo>
                    <a:pt x="256" y="820"/>
                  </a:moveTo>
                  <a:cubicBezTo>
                    <a:pt x="265" y="821"/>
                    <a:pt x="274" y="822"/>
                    <a:pt x="283" y="823"/>
                  </a:cubicBezTo>
                  <a:cubicBezTo>
                    <a:pt x="292" y="823"/>
                    <a:pt x="301" y="824"/>
                    <a:pt x="310" y="824"/>
                  </a:cubicBezTo>
                  <a:cubicBezTo>
                    <a:pt x="315" y="824"/>
                    <a:pt x="319" y="823"/>
                    <a:pt x="324" y="823"/>
                  </a:cubicBezTo>
                  <a:cubicBezTo>
                    <a:pt x="328" y="822"/>
                    <a:pt x="333" y="822"/>
                    <a:pt x="336" y="820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7" y="820"/>
                    <a:pt x="337" y="820"/>
                    <a:pt x="338" y="819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6" y="820"/>
                    <a:pt x="336" y="820"/>
                    <a:pt x="336" y="820"/>
                  </a:cubicBezTo>
                  <a:cubicBezTo>
                    <a:pt x="332" y="822"/>
                    <a:pt x="328" y="822"/>
                    <a:pt x="324" y="823"/>
                  </a:cubicBezTo>
                  <a:cubicBezTo>
                    <a:pt x="319" y="823"/>
                    <a:pt x="315" y="824"/>
                    <a:pt x="310" y="824"/>
                  </a:cubicBezTo>
                  <a:cubicBezTo>
                    <a:pt x="301" y="824"/>
                    <a:pt x="292" y="824"/>
                    <a:pt x="283" y="823"/>
                  </a:cubicBezTo>
                  <a:cubicBezTo>
                    <a:pt x="274" y="822"/>
                    <a:pt x="264" y="821"/>
                    <a:pt x="256" y="820"/>
                  </a:cubicBezTo>
                  <a:cubicBezTo>
                    <a:pt x="253" y="820"/>
                    <a:pt x="251" y="820"/>
                    <a:pt x="249" y="819"/>
                  </a:cubicBezTo>
                  <a:cubicBezTo>
                    <a:pt x="249" y="819"/>
                    <a:pt x="249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51" y="820"/>
                    <a:pt x="254" y="820"/>
                    <a:pt x="256" y="820"/>
                  </a:cubicBezTo>
                  <a:close/>
                  <a:moveTo>
                    <a:pt x="249" y="817"/>
                  </a:move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lose/>
                  <a:moveTo>
                    <a:pt x="249" y="819"/>
                  </a:moveTo>
                  <a:cubicBezTo>
                    <a:pt x="249" y="819"/>
                    <a:pt x="249" y="819"/>
                    <a:pt x="249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lose/>
                  <a:moveTo>
                    <a:pt x="246" y="817"/>
                  </a:moveTo>
                  <a:cubicBezTo>
                    <a:pt x="246" y="818"/>
                    <a:pt x="247" y="818"/>
                    <a:pt x="248" y="818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8"/>
                  </a:cubicBezTo>
                  <a:cubicBezTo>
                    <a:pt x="247" y="818"/>
                    <a:pt x="246" y="817"/>
                    <a:pt x="245" y="817"/>
                  </a:cubicBezTo>
                  <a:cubicBezTo>
                    <a:pt x="243" y="814"/>
                    <a:pt x="240" y="811"/>
                    <a:pt x="237" y="807"/>
                  </a:cubicBezTo>
                  <a:cubicBezTo>
                    <a:pt x="240" y="811"/>
                    <a:pt x="243" y="814"/>
                    <a:pt x="246" y="817"/>
                  </a:cubicBezTo>
                  <a:close/>
                  <a:moveTo>
                    <a:pt x="230" y="813"/>
                  </a:moveTo>
                  <a:cubicBezTo>
                    <a:pt x="230" y="812"/>
                    <a:pt x="230" y="812"/>
                    <a:pt x="230" y="812"/>
                  </a:cubicBezTo>
                  <a:cubicBezTo>
                    <a:pt x="228" y="811"/>
                    <a:pt x="228" y="811"/>
                    <a:pt x="228" y="811"/>
                  </a:cubicBezTo>
                  <a:cubicBezTo>
                    <a:pt x="228" y="810"/>
                    <a:pt x="228" y="810"/>
                    <a:pt x="228" y="810"/>
                  </a:cubicBezTo>
                  <a:cubicBezTo>
                    <a:pt x="227" y="809"/>
                    <a:pt x="227" y="809"/>
                    <a:pt x="227" y="809"/>
                  </a:cubicBezTo>
                  <a:cubicBezTo>
                    <a:pt x="227" y="808"/>
                    <a:pt x="227" y="808"/>
                    <a:pt x="227" y="808"/>
                  </a:cubicBezTo>
                  <a:cubicBezTo>
                    <a:pt x="223" y="800"/>
                    <a:pt x="223" y="800"/>
                    <a:pt x="223" y="800"/>
                  </a:cubicBezTo>
                  <a:cubicBezTo>
                    <a:pt x="215" y="784"/>
                    <a:pt x="215" y="784"/>
                    <a:pt x="215" y="784"/>
                  </a:cubicBezTo>
                  <a:cubicBezTo>
                    <a:pt x="220" y="793"/>
                    <a:pt x="224" y="804"/>
                    <a:pt x="230" y="813"/>
                  </a:cubicBezTo>
                  <a:close/>
                  <a:moveTo>
                    <a:pt x="190" y="672"/>
                  </a:moveTo>
                  <a:cubicBezTo>
                    <a:pt x="187" y="672"/>
                    <a:pt x="187" y="672"/>
                    <a:pt x="187" y="672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5" y="672"/>
                    <a:pt x="184" y="672"/>
                    <a:pt x="183" y="672"/>
                  </a:cubicBezTo>
                  <a:cubicBezTo>
                    <a:pt x="180" y="672"/>
                    <a:pt x="177" y="673"/>
                    <a:pt x="175" y="675"/>
                  </a:cubicBezTo>
                  <a:cubicBezTo>
                    <a:pt x="172" y="677"/>
                    <a:pt x="170" y="679"/>
                    <a:pt x="169" y="681"/>
                  </a:cubicBezTo>
                  <a:cubicBezTo>
                    <a:pt x="166" y="686"/>
                    <a:pt x="165" y="691"/>
                    <a:pt x="165" y="696"/>
                  </a:cubicBezTo>
                  <a:cubicBezTo>
                    <a:pt x="165" y="702"/>
                    <a:pt x="167" y="707"/>
                    <a:pt x="171" y="711"/>
                  </a:cubicBezTo>
                  <a:cubicBezTo>
                    <a:pt x="173" y="713"/>
                    <a:pt x="175" y="715"/>
                    <a:pt x="178" y="716"/>
                  </a:cubicBezTo>
                  <a:cubicBezTo>
                    <a:pt x="179" y="716"/>
                    <a:pt x="181" y="717"/>
                    <a:pt x="182" y="717"/>
                  </a:cubicBezTo>
                  <a:cubicBezTo>
                    <a:pt x="183" y="717"/>
                    <a:pt x="184" y="717"/>
                    <a:pt x="184" y="717"/>
                  </a:cubicBezTo>
                  <a:cubicBezTo>
                    <a:pt x="185" y="717"/>
                    <a:pt x="185" y="717"/>
                    <a:pt x="185" y="717"/>
                  </a:cubicBezTo>
                  <a:cubicBezTo>
                    <a:pt x="186" y="717"/>
                    <a:pt x="186" y="717"/>
                    <a:pt x="186" y="717"/>
                  </a:cubicBezTo>
                  <a:cubicBezTo>
                    <a:pt x="199" y="717"/>
                    <a:pt x="199" y="717"/>
                    <a:pt x="199" y="717"/>
                  </a:cubicBezTo>
                  <a:cubicBezTo>
                    <a:pt x="224" y="718"/>
                    <a:pt x="224" y="718"/>
                    <a:pt x="224" y="718"/>
                  </a:cubicBezTo>
                  <a:cubicBezTo>
                    <a:pt x="257" y="718"/>
                    <a:pt x="290" y="718"/>
                    <a:pt x="325" y="718"/>
                  </a:cubicBezTo>
                  <a:cubicBezTo>
                    <a:pt x="325" y="719"/>
                    <a:pt x="325" y="719"/>
                    <a:pt x="325" y="719"/>
                  </a:cubicBezTo>
                  <a:cubicBezTo>
                    <a:pt x="323" y="719"/>
                    <a:pt x="322" y="719"/>
                    <a:pt x="321" y="719"/>
                  </a:cubicBezTo>
                  <a:cubicBezTo>
                    <a:pt x="300" y="719"/>
                    <a:pt x="300" y="719"/>
                    <a:pt x="300" y="719"/>
                  </a:cubicBezTo>
                  <a:cubicBezTo>
                    <a:pt x="297" y="719"/>
                    <a:pt x="297" y="719"/>
                    <a:pt x="297" y="719"/>
                  </a:cubicBezTo>
                  <a:cubicBezTo>
                    <a:pt x="272" y="719"/>
                    <a:pt x="247" y="718"/>
                    <a:pt x="223" y="718"/>
                  </a:cubicBezTo>
                  <a:cubicBezTo>
                    <a:pt x="198" y="718"/>
                    <a:pt x="198" y="718"/>
                    <a:pt x="198" y="718"/>
                  </a:cubicBezTo>
                  <a:cubicBezTo>
                    <a:pt x="186" y="718"/>
                    <a:pt x="186" y="718"/>
                    <a:pt x="186" y="718"/>
                  </a:cubicBezTo>
                  <a:cubicBezTo>
                    <a:pt x="185" y="718"/>
                    <a:pt x="185" y="718"/>
                    <a:pt x="185" y="718"/>
                  </a:cubicBezTo>
                  <a:cubicBezTo>
                    <a:pt x="184" y="718"/>
                    <a:pt x="184" y="718"/>
                    <a:pt x="184" y="718"/>
                  </a:cubicBezTo>
                  <a:cubicBezTo>
                    <a:pt x="183" y="718"/>
                    <a:pt x="182" y="718"/>
                    <a:pt x="181" y="718"/>
                  </a:cubicBezTo>
                  <a:cubicBezTo>
                    <a:pt x="180" y="718"/>
                    <a:pt x="178" y="717"/>
                    <a:pt x="177" y="716"/>
                  </a:cubicBezTo>
                  <a:cubicBezTo>
                    <a:pt x="174" y="715"/>
                    <a:pt x="172" y="713"/>
                    <a:pt x="170" y="711"/>
                  </a:cubicBezTo>
                  <a:cubicBezTo>
                    <a:pt x="166" y="707"/>
                    <a:pt x="164" y="702"/>
                    <a:pt x="164" y="696"/>
                  </a:cubicBezTo>
                  <a:cubicBezTo>
                    <a:pt x="164" y="691"/>
                    <a:pt x="165" y="685"/>
                    <a:pt x="168" y="680"/>
                  </a:cubicBezTo>
                  <a:cubicBezTo>
                    <a:pt x="170" y="678"/>
                    <a:pt x="172" y="676"/>
                    <a:pt x="174" y="674"/>
                  </a:cubicBezTo>
                  <a:cubicBezTo>
                    <a:pt x="177" y="673"/>
                    <a:pt x="180" y="671"/>
                    <a:pt x="183" y="671"/>
                  </a:cubicBezTo>
                  <a:cubicBezTo>
                    <a:pt x="183" y="671"/>
                    <a:pt x="184" y="671"/>
                    <a:pt x="185" y="671"/>
                  </a:cubicBezTo>
                  <a:cubicBezTo>
                    <a:pt x="187" y="671"/>
                    <a:pt x="187" y="671"/>
                    <a:pt x="187" y="671"/>
                  </a:cubicBezTo>
                  <a:cubicBezTo>
                    <a:pt x="190" y="671"/>
                    <a:pt x="190" y="671"/>
                    <a:pt x="190" y="671"/>
                  </a:cubicBezTo>
                  <a:cubicBezTo>
                    <a:pt x="196" y="671"/>
                    <a:pt x="196" y="671"/>
                    <a:pt x="196" y="671"/>
                  </a:cubicBezTo>
                  <a:cubicBezTo>
                    <a:pt x="196" y="671"/>
                    <a:pt x="194" y="671"/>
                    <a:pt x="197" y="671"/>
                  </a:cubicBezTo>
                  <a:lnTo>
                    <a:pt x="190" y="672"/>
                  </a:lnTo>
                  <a:close/>
                  <a:moveTo>
                    <a:pt x="136" y="380"/>
                  </a:moveTo>
                  <a:cubicBezTo>
                    <a:pt x="135" y="376"/>
                    <a:pt x="135" y="371"/>
                    <a:pt x="136" y="368"/>
                  </a:cubicBezTo>
                  <a:cubicBezTo>
                    <a:pt x="137" y="364"/>
                    <a:pt x="139" y="361"/>
                    <a:pt x="143" y="359"/>
                  </a:cubicBezTo>
                  <a:cubicBezTo>
                    <a:pt x="146" y="356"/>
                    <a:pt x="150" y="355"/>
                    <a:pt x="154" y="354"/>
                  </a:cubicBezTo>
                  <a:cubicBezTo>
                    <a:pt x="158" y="354"/>
                    <a:pt x="162" y="355"/>
                    <a:pt x="166" y="357"/>
                  </a:cubicBezTo>
                  <a:cubicBezTo>
                    <a:pt x="170" y="359"/>
                    <a:pt x="174" y="362"/>
                    <a:pt x="177" y="366"/>
                  </a:cubicBezTo>
                  <a:cubicBezTo>
                    <a:pt x="180" y="369"/>
                    <a:pt x="183" y="373"/>
                    <a:pt x="185" y="377"/>
                  </a:cubicBezTo>
                  <a:cubicBezTo>
                    <a:pt x="188" y="384"/>
                    <a:pt x="188" y="384"/>
                    <a:pt x="188" y="384"/>
                  </a:cubicBezTo>
                  <a:cubicBezTo>
                    <a:pt x="194" y="396"/>
                    <a:pt x="194" y="396"/>
                    <a:pt x="194" y="396"/>
                  </a:cubicBezTo>
                  <a:cubicBezTo>
                    <a:pt x="196" y="395"/>
                    <a:pt x="198" y="394"/>
                    <a:pt x="200" y="393"/>
                  </a:cubicBezTo>
                  <a:cubicBezTo>
                    <a:pt x="201" y="393"/>
                    <a:pt x="201" y="392"/>
                    <a:pt x="202" y="392"/>
                  </a:cubicBezTo>
                  <a:cubicBezTo>
                    <a:pt x="203" y="391"/>
                    <a:pt x="204" y="391"/>
                    <a:pt x="205" y="390"/>
                  </a:cubicBezTo>
                  <a:cubicBezTo>
                    <a:pt x="207" y="389"/>
                    <a:pt x="207" y="389"/>
                    <a:pt x="207" y="389"/>
                  </a:cubicBezTo>
                  <a:cubicBezTo>
                    <a:pt x="209" y="388"/>
                    <a:pt x="209" y="388"/>
                    <a:pt x="209" y="388"/>
                  </a:cubicBezTo>
                  <a:cubicBezTo>
                    <a:pt x="210" y="387"/>
                    <a:pt x="211" y="386"/>
                    <a:pt x="213" y="386"/>
                  </a:cubicBezTo>
                  <a:cubicBezTo>
                    <a:pt x="217" y="383"/>
                    <a:pt x="221" y="380"/>
                    <a:pt x="225" y="376"/>
                  </a:cubicBezTo>
                  <a:cubicBezTo>
                    <a:pt x="229" y="373"/>
                    <a:pt x="233" y="369"/>
                    <a:pt x="237" y="366"/>
                  </a:cubicBezTo>
                  <a:cubicBezTo>
                    <a:pt x="239" y="364"/>
                    <a:pt x="240" y="362"/>
                    <a:pt x="242" y="360"/>
                  </a:cubicBezTo>
                  <a:cubicBezTo>
                    <a:pt x="244" y="358"/>
                    <a:pt x="244" y="358"/>
                    <a:pt x="244" y="358"/>
                  </a:cubicBezTo>
                  <a:cubicBezTo>
                    <a:pt x="246" y="356"/>
                    <a:pt x="246" y="356"/>
                    <a:pt x="246" y="356"/>
                  </a:cubicBezTo>
                  <a:cubicBezTo>
                    <a:pt x="247" y="354"/>
                    <a:pt x="249" y="353"/>
                    <a:pt x="250" y="351"/>
                  </a:cubicBezTo>
                  <a:cubicBezTo>
                    <a:pt x="249" y="349"/>
                    <a:pt x="247" y="348"/>
                    <a:pt x="246" y="346"/>
                  </a:cubicBezTo>
                  <a:cubicBezTo>
                    <a:pt x="245" y="345"/>
                    <a:pt x="245" y="345"/>
                    <a:pt x="245" y="345"/>
                  </a:cubicBezTo>
                  <a:cubicBezTo>
                    <a:pt x="245" y="344"/>
                    <a:pt x="245" y="344"/>
                    <a:pt x="245" y="344"/>
                  </a:cubicBezTo>
                  <a:cubicBezTo>
                    <a:pt x="245" y="343"/>
                    <a:pt x="244" y="343"/>
                    <a:pt x="244" y="342"/>
                  </a:cubicBezTo>
                  <a:cubicBezTo>
                    <a:pt x="243" y="340"/>
                    <a:pt x="242" y="338"/>
                    <a:pt x="242" y="336"/>
                  </a:cubicBezTo>
                  <a:cubicBezTo>
                    <a:pt x="242" y="335"/>
                    <a:pt x="241" y="334"/>
                    <a:pt x="241" y="333"/>
                  </a:cubicBezTo>
                  <a:cubicBezTo>
                    <a:pt x="241" y="332"/>
                    <a:pt x="241" y="332"/>
                    <a:pt x="241" y="331"/>
                  </a:cubicBezTo>
                  <a:cubicBezTo>
                    <a:pt x="241" y="331"/>
                    <a:pt x="241" y="330"/>
                    <a:pt x="241" y="330"/>
                  </a:cubicBezTo>
                  <a:cubicBezTo>
                    <a:pt x="241" y="328"/>
                    <a:pt x="241" y="325"/>
                    <a:pt x="241" y="323"/>
                  </a:cubicBezTo>
                  <a:cubicBezTo>
                    <a:pt x="242" y="314"/>
                    <a:pt x="246" y="306"/>
                    <a:pt x="251" y="298"/>
                  </a:cubicBezTo>
                  <a:cubicBezTo>
                    <a:pt x="253" y="295"/>
                    <a:pt x="256" y="291"/>
                    <a:pt x="260" y="289"/>
                  </a:cubicBezTo>
                  <a:cubicBezTo>
                    <a:pt x="263" y="287"/>
                    <a:pt x="267" y="286"/>
                    <a:pt x="271" y="286"/>
                  </a:cubicBezTo>
                  <a:cubicBezTo>
                    <a:pt x="274" y="287"/>
                    <a:pt x="278" y="288"/>
                    <a:pt x="281" y="291"/>
                  </a:cubicBezTo>
                  <a:cubicBezTo>
                    <a:pt x="285" y="293"/>
                    <a:pt x="287" y="297"/>
                    <a:pt x="288" y="300"/>
                  </a:cubicBezTo>
                  <a:cubicBezTo>
                    <a:pt x="291" y="307"/>
                    <a:pt x="288" y="316"/>
                    <a:pt x="284" y="324"/>
                  </a:cubicBezTo>
                  <a:cubicBezTo>
                    <a:pt x="282" y="328"/>
                    <a:pt x="279" y="332"/>
                    <a:pt x="276" y="335"/>
                  </a:cubicBezTo>
                  <a:cubicBezTo>
                    <a:pt x="275" y="337"/>
                    <a:pt x="275" y="337"/>
                    <a:pt x="275" y="337"/>
                  </a:cubicBezTo>
                  <a:cubicBezTo>
                    <a:pt x="273" y="339"/>
                    <a:pt x="273" y="339"/>
                    <a:pt x="273" y="339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8" y="346"/>
                    <a:pt x="267" y="347"/>
                    <a:pt x="267" y="349"/>
                  </a:cubicBezTo>
                  <a:cubicBezTo>
                    <a:pt x="267" y="349"/>
                    <a:pt x="267" y="350"/>
                    <a:pt x="267" y="350"/>
                  </a:cubicBezTo>
                  <a:cubicBezTo>
                    <a:pt x="267" y="351"/>
                    <a:pt x="267" y="351"/>
                    <a:pt x="267" y="351"/>
                  </a:cubicBezTo>
                  <a:cubicBezTo>
                    <a:pt x="267" y="351"/>
                    <a:pt x="267" y="351"/>
                    <a:pt x="268" y="351"/>
                  </a:cubicBezTo>
                  <a:cubicBezTo>
                    <a:pt x="268" y="352"/>
                    <a:pt x="268" y="352"/>
                    <a:pt x="268" y="352"/>
                  </a:cubicBezTo>
                  <a:cubicBezTo>
                    <a:pt x="268" y="352"/>
                    <a:pt x="269" y="353"/>
                    <a:pt x="270" y="353"/>
                  </a:cubicBezTo>
                  <a:cubicBezTo>
                    <a:pt x="270" y="354"/>
                    <a:pt x="271" y="354"/>
                    <a:pt x="272" y="354"/>
                  </a:cubicBezTo>
                  <a:cubicBezTo>
                    <a:pt x="274" y="355"/>
                    <a:pt x="276" y="356"/>
                    <a:pt x="277" y="356"/>
                  </a:cubicBezTo>
                  <a:cubicBezTo>
                    <a:pt x="278" y="356"/>
                    <a:pt x="279" y="357"/>
                    <a:pt x="280" y="357"/>
                  </a:cubicBezTo>
                  <a:cubicBezTo>
                    <a:pt x="283" y="357"/>
                    <a:pt x="283" y="357"/>
                    <a:pt x="283" y="357"/>
                  </a:cubicBezTo>
                  <a:cubicBezTo>
                    <a:pt x="285" y="358"/>
                    <a:pt x="286" y="358"/>
                    <a:pt x="287" y="358"/>
                  </a:cubicBezTo>
                  <a:cubicBezTo>
                    <a:pt x="292" y="359"/>
                    <a:pt x="297" y="359"/>
                    <a:pt x="303" y="359"/>
                  </a:cubicBezTo>
                  <a:cubicBezTo>
                    <a:pt x="308" y="359"/>
                    <a:pt x="313" y="359"/>
                    <a:pt x="318" y="358"/>
                  </a:cubicBezTo>
                  <a:cubicBezTo>
                    <a:pt x="321" y="357"/>
                    <a:pt x="323" y="356"/>
                    <a:pt x="326" y="355"/>
                  </a:cubicBezTo>
                  <a:cubicBezTo>
                    <a:pt x="327" y="355"/>
                    <a:pt x="327" y="355"/>
                    <a:pt x="327" y="355"/>
                  </a:cubicBezTo>
                  <a:cubicBezTo>
                    <a:pt x="328" y="355"/>
                    <a:pt x="328" y="355"/>
                    <a:pt x="328" y="355"/>
                  </a:cubicBezTo>
                  <a:cubicBezTo>
                    <a:pt x="331" y="353"/>
                    <a:pt x="331" y="353"/>
                    <a:pt x="331" y="353"/>
                  </a:cubicBezTo>
                  <a:cubicBezTo>
                    <a:pt x="333" y="353"/>
                    <a:pt x="335" y="352"/>
                    <a:pt x="337" y="351"/>
                  </a:cubicBezTo>
                  <a:cubicBezTo>
                    <a:pt x="336" y="348"/>
                    <a:pt x="336" y="345"/>
                    <a:pt x="335" y="342"/>
                  </a:cubicBezTo>
                  <a:cubicBezTo>
                    <a:pt x="335" y="340"/>
                    <a:pt x="335" y="340"/>
                    <a:pt x="335" y="340"/>
                  </a:cubicBezTo>
                  <a:cubicBezTo>
                    <a:pt x="335" y="339"/>
                    <a:pt x="335" y="339"/>
                    <a:pt x="335" y="339"/>
                  </a:cubicBezTo>
                  <a:cubicBezTo>
                    <a:pt x="334" y="337"/>
                    <a:pt x="334" y="337"/>
                    <a:pt x="334" y="337"/>
                  </a:cubicBezTo>
                  <a:cubicBezTo>
                    <a:pt x="334" y="333"/>
                    <a:pt x="334" y="330"/>
                    <a:pt x="334" y="327"/>
                  </a:cubicBezTo>
                  <a:cubicBezTo>
                    <a:pt x="334" y="320"/>
                    <a:pt x="336" y="314"/>
                    <a:pt x="339" y="309"/>
                  </a:cubicBezTo>
                  <a:cubicBezTo>
                    <a:pt x="340" y="307"/>
                    <a:pt x="342" y="304"/>
                    <a:pt x="345" y="302"/>
                  </a:cubicBezTo>
                  <a:cubicBezTo>
                    <a:pt x="346" y="301"/>
                    <a:pt x="347" y="300"/>
                    <a:pt x="348" y="299"/>
                  </a:cubicBezTo>
                  <a:cubicBezTo>
                    <a:pt x="349" y="298"/>
                    <a:pt x="350" y="297"/>
                    <a:pt x="352" y="297"/>
                  </a:cubicBezTo>
                  <a:cubicBezTo>
                    <a:pt x="357" y="294"/>
                    <a:pt x="363" y="294"/>
                    <a:pt x="367" y="296"/>
                  </a:cubicBezTo>
                  <a:cubicBezTo>
                    <a:pt x="369" y="296"/>
                    <a:pt x="370" y="297"/>
                    <a:pt x="371" y="297"/>
                  </a:cubicBezTo>
                  <a:cubicBezTo>
                    <a:pt x="371" y="298"/>
                    <a:pt x="372" y="298"/>
                    <a:pt x="372" y="299"/>
                  </a:cubicBezTo>
                  <a:cubicBezTo>
                    <a:pt x="373" y="299"/>
                    <a:pt x="373" y="300"/>
                    <a:pt x="374" y="300"/>
                  </a:cubicBezTo>
                  <a:cubicBezTo>
                    <a:pt x="375" y="303"/>
                    <a:pt x="377" y="305"/>
                    <a:pt x="378" y="308"/>
                  </a:cubicBezTo>
                  <a:cubicBezTo>
                    <a:pt x="380" y="313"/>
                    <a:pt x="380" y="319"/>
                    <a:pt x="378" y="325"/>
                  </a:cubicBezTo>
                  <a:cubicBezTo>
                    <a:pt x="376" y="330"/>
                    <a:pt x="372" y="336"/>
                    <a:pt x="367" y="340"/>
                  </a:cubicBezTo>
                  <a:cubicBezTo>
                    <a:pt x="365" y="343"/>
                    <a:pt x="363" y="345"/>
                    <a:pt x="360" y="347"/>
                  </a:cubicBezTo>
                  <a:cubicBezTo>
                    <a:pt x="359" y="347"/>
                    <a:pt x="359" y="348"/>
                    <a:pt x="358" y="348"/>
                  </a:cubicBezTo>
                  <a:cubicBezTo>
                    <a:pt x="357" y="349"/>
                    <a:pt x="357" y="349"/>
                    <a:pt x="357" y="349"/>
                  </a:cubicBezTo>
                  <a:cubicBezTo>
                    <a:pt x="356" y="350"/>
                    <a:pt x="356" y="350"/>
                    <a:pt x="356" y="350"/>
                  </a:cubicBezTo>
                  <a:cubicBezTo>
                    <a:pt x="353" y="352"/>
                    <a:pt x="351" y="353"/>
                    <a:pt x="348" y="355"/>
                  </a:cubicBezTo>
                  <a:cubicBezTo>
                    <a:pt x="349" y="357"/>
                    <a:pt x="349" y="359"/>
                    <a:pt x="350" y="361"/>
                  </a:cubicBezTo>
                  <a:cubicBezTo>
                    <a:pt x="350" y="362"/>
                    <a:pt x="351" y="363"/>
                    <a:pt x="351" y="364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53" y="369"/>
                    <a:pt x="354" y="371"/>
                    <a:pt x="356" y="373"/>
                  </a:cubicBezTo>
                  <a:cubicBezTo>
                    <a:pt x="358" y="378"/>
                    <a:pt x="361" y="382"/>
                    <a:pt x="364" y="387"/>
                  </a:cubicBezTo>
                  <a:cubicBezTo>
                    <a:pt x="367" y="391"/>
                    <a:pt x="371" y="395"/>
                    <a:pt x="375" y="398"/>
                  </a:cubicBezTo>
                  <a:cubicBezTo>
                    <a:pt x="376" y="399"/>
                    <a:pt x="377" y="400"/>
                    <a:pt x="378" y="400"/>
                  </a:cubicBezTo>
                  <a:cubicBezTo>
                    <a:pt x="379" y="401"/>
                    <a:pt x="379" y="401"/>
                    <a:pt x="380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3" y="403"/>
                    <a:pt x="383" y="403"/>
                    <a:pt x="383" y="403"/>
                  </a:cubicBezTo>
                  <a:cubicBezTo>
                    <a:pt x="384" y="404"/>
                    <a:pt x="386" y="405"/>
                    <a:pt x="388" y="406"/>
                  </a:cubicBezTo>
                  <a:cubicBezTo>
                    <a:pt x="391" y="407"/>
                    <a:pt x="391" y="407"/>
                    <a:pt x="391" y="407"/>
                  </a:cubicBezTo>
                  <a:cubicBezTo>
                    <a:pt x="392" y="408"/>
                    <a:pt x="392" y="408"/>
                    <a:pt x="392" y="408"/>
                  </a:cubicBezTo>
                  <a:cubicBezTo>
                    <a:pt x="393" y="408"/>
                    <a:pt x="393" y="408"/>
                    <a:pt x="394" y="408"/>
                  </a:cubicBezTo>
                  <a:cubicBezTo>
                    <a:pt x="401" y="393"/>
                    <a:pt x="401" y="393"/>
                    <a:pt x="401" y="393"/>
                  </a:cubicBezTo>
                  <a:cubicBezTo>
                    <a:pt x="406" y="383"/>
                    <a:pt x="406" y="383"/>
                    <a:pt x="406" y="383"/>
                  </a:cubicBezTo>
                  <a:cubicBezTo>
                    <a:pt x="408" y="379"/>
                    <a:pt x="408" y="379"/>
                    <a:pt x="408" y="379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7"/>
                    <a:pt x="409" y="377"/>
                    <a:pt x="409" y="377"/>
                  </a:cubicBezTo>
                  <a:cubicBezTo>
                    <a:pt x="410" y="376"/>
                    <a:pt x="410" y="375"/>
                    <a:pt x="411" y="375"/>
                  </a:cubicBezTo>
                  <a:cubicBezTo>
                    <a:pt x="413" y="372"/>
                    <a:pt x="415" y="370"/>
                    <a:pt x="417" y="367"/>
                  </a:cubicBezTo>
                  <a:cubicBezTo>
                    <a:pt x="420" y="365"/>
                    <a:pt x="422" y="363"/>
                    <a:pt x="425" y="362"/>
                  </a:cubicBezTo>
                  <a:cubicBezTo>
                    <a:pt x="426" y="361"/>
                    <a:pt x="427" y="361"/>
                    <a:pt x="429" y="361"/>
                  </a:cubicBezTo>
                  <a:cubicBezTo>
                    <a:pt x="430" y="361"/>
                    <a:pt x="431" y="361"/>
                    <a:pt x="432" y="361"/>
                  </a:cubicBezTo>
                  <a:cubicBezTo>
                    <a:pt x="437" y="362"/>
                    <a:pt x="441" y="366"/>
                    <a:pt x="444" y="372"/>
                  </a:cubicBezTo>
                  <a:cubicBezTo>
                    <a:pt x="446" y="377"/>
                    <a:pt x="447" y="384"/>
                    <a:pt x="446" y="390"/>
                  </a:cubicBezTo>
                  <a:cubicBezTo>
                    <a:pt x="445" y="393"/>
                    <a:pt x="445" y="396"/>
                    <a:pt x="443" y="399"/>
                  </a:cubicBezTo>
                  <a:cubicBezTo>
                    <a:pt x="442" y="402"/>
                    <a:pt x="440" y="405"/>
                    <a:pt x="438" y="407"/>
                  </a:cubicBezTo>
                  <a:cubicBezTo>
                    <a:pt x="434" y="411"/>
                    <a:pt x="429" y="415"/>
                    <a:pt x="423" y="417"/>
                  </a:cubicBezTo>
                  <a:cubicBezTo>
                    <a:pt x="420" y="418"/>
                    <a:pt x="416" y="418"/>
                    <a:pt x="413" y="418"/>
                  </a:cubicBezTo>
                  <a:cubicBezTo>
                    <a:pt x="411" y="418"/>
                    <a:pt x="410" y="419"/>
                    <a:pt x="408" y="419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8"/>
                    <a:pt x="404" y="418"/>
                    <a:pt x="404" y="418"/>
                  </a:cubicBezTo>
                  <a:cubicBezTo>
                    <a:pt x="399" y="418"/>
                    <a:pt x="399" y="418"/>
                    <a:pt x="399" y="418"/>
                  </a:cubicBezTo>
                  <a:cubicBezTo>
                    <a:pt x="398" y="419"/>
                    <a:pt x="397" y="421"/>
                    <a:pt x="397" y="423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3"/>
                    <a:pt x="387" y="443"/>
                    <a:pt x="387" y="443"/>
                  </a:cubicBezTo>
                  <a:cubicBezTo>
                    <a:pt x="384" y="451"/>
                    <a:pt x="381" y="458"/>
                    <a:pt x="378" y="465"/>
                  </a:cubicBezTo>
                  <a:cubicBezTo>
                    <a:pt x="372" y="480"/>
                    <a:pt x="367" y="495"/>
                    <a:pt x="361" y="510"/>
                  </a:cubicBezTo>
                  <a:cubicBezTo>
                    <a:pt x="351" y="539"/>
                    <a:pt x="341" y="570"/>
                    <a:pt x="332" y="600"/>
                  </a:cubicBezTo>
                  <a:cubicBezTo>
                    <a:pt x="327" y="617"/>
                    <a:pt x="327" y="617"/>
                    <a:pt x="327" y="617"/>
                  </a:cubicBezTo>
                  <a:cubicBezTo>
                    <a:pt x="326" y="622"/>
                    <a:pt x="326" y="622"/>
                    <a:pt x="326" y="622"/>
                  </a:cubicBezTo>
                  <a:cubicBezTo>
                    <a:pt x="325" y="622"/>
                    <a:pt x="325" y="622"/>
                    <a:pt x="325" y="622"/>
                  </a:cubicBezTo>
                  <a:cubicBezTo>
                    <a:pt x="330" y="603"/>
                    <a:pt x="330" y="603"/>
                    <a:pt x="330" y="603"/>
                  </a:cubicBezTo>
                  <a:cubicBezTo>
                    <a:pt x="334" y="592"/>
                    <a:pt x="334" y="592"/>
                    <a:pt x="334" y="592"/>
                  </a:cubicBezTo>
                  <a:cubicBezTo>
                    <a:pt x="342" y="563"/>
                    <a:pt x="352" y="534"/>
                    <a:pt x="362" y="506"/>
                  </a:cubicBezTo>
                  <a:cubicBezTo>
                    <a:pt x="367" y="491"/>
                    <a:pt x="373" y="477"/>
                    <a:pt x="378" y="463"/>
                  </a:cubicBezTo>
                  <a:cubicBezTo>
                    <a:pt x="381" y="456"/>
                    <a:pt x="384" y="449"/>
                    <a:pt x="387" y="442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403" y="418"/>
                    <a:pt x="403" y="418"/>
                    <a:pt x="403" y="418"/>
                  </a:cubicBezTo>
                  <a:cubicBezTo>
                    <a:pt x="404" y="418"/>
                    <a:pt x="405" y="418"/>
                    <a:pt x="406" y="418"/>
                  </a:cubicBezTo>
                  <a:cubicBezTo>
                    <a:pt x="406" y="418"/>
                    <a:pt x="407" y="418"/>
                    <a:pt x="407" y="418"/>
                  </a:cubicBezTo>
                  <a:cubicBezTo>
                    <a:pt x="408" y="418"/>
                    <a:pt x="408" y="418"/>
                    <a:pt x="408" y="418"/>
                  </a:cubicBezTo>
                  <a:cubicBezTo>
                    <a:pt x="410" y="418"/>
                    <a:pt x="411" y="418"/>
                    <a:pt x="413" y="418"/>
                  </a:cubicBezTo>
                  <a:cubicBezTo>
                    <a:pt x="416" y="417"/>
                    <a:pt x="419" y="417"/>
                    <a:pt x="422" y="416"/>
                  </a:cubicBezTo>
                  <a:cubicBezTo>
                    <a:pt x="428" y="414"/>
                    <a:pt x="434" y="411"/>
                    <a:pt x="438" y="406"/>
                  </a:cubicBezTo>
                  <a:cubicBezTo>
                    <a:pt x="440" y="404"/>
                    <a:pt x="442" y="402"/>
                    <a:pt x="443" y="399"/>
                  </a:cubicBezTo>
                  <a:cubicBezTo>
                    <a:pt x="444" y="396"/>
                    <a:pt x="445" y="393"/>
                    <a:pt x="445" y="390"/>
                  </a:cubicBezTo>
                  <a:cubicBezTo>
                    <a:pt x="446" y="384"/>
                    <a:pt x="446" y="377"/>
                    <a:pt x="443" y="372"/>
                  </a:cubicBezTo>
                  <a:cubicBezTo>
                    <a:pt x="441" y="367"/>
                    <a:pt x="436" y="362"/>
                    <a:pt x="432" y="362"/>
                  </a:cubicBezTo>
                  <a:cubicBezTo>
                    <a:pt x="431" y="362"/>
                    <a:pt x="431" y="362"/>
                    <a:pt x="430" y="361"/>
                  </a:cubicBezTo>
                  <a:cubicBezTo>
                    <a:pt x="430" y="361"/>
                    <a:pt x="429" y="362"/>
                    <a:pt x="429" y="362"/>
                  </a:cubicBezTo>
                  <a:cubicBezTo>
                    <a:pt x="428" y="362"/>
                    <a:pt x="426" y="362"/>
                    <a:pt x="425" y="363"/>
                  </a:cubicBezTo>
                  <a:cubicBezTo>
                    <a:pt x="423" y="364"/>
                    <a:pt x="420" y="366"/>
                    <a:pt x="418" y="368"/>
                  </a:cubicBezTo>
                  <a:cubicBezTo>
                    <a:pt x="415" y="370"/>
                    <a:pt x="413" y="373"/>
                    <a:pt x="411" y="375"/>
                  </a:cubicBezTo>
                  <a:cubicBezTo>
                    <a:pt x="411" y="376"/>
                    <a:pt x="410" y="377"/>
                    <a:pt x="410" y="377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06" y="384"/>
                    <a:pt x="406" y="384"/>
                    <a:pt x="406" y="384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394" y="409"/>
                    <a:pt x="394" y="409"/>
                    <a:pt x="394" y="409"/>
                  </a:cubicBezTo>
                  <a:cubicBezTo>
                    <a:pt x="394" y="409"/>
                    <a:pt x="393" y="409"/>
                    <a:pt x="393" y="409"/>
                  </a:cubicBezTo>
                  <a:cubicBezTo>
                    <a:pt x="391" y="408"/>
                    <a:pt x="391" y="408"/>
                    <a:pt x="391" y="408"/>
                  </a:cubicBezTo>
                  <a:cubicBezTo>
                    <a:pt x="388" y="407"/>
                    <a:pt x="388" y="407"/>
                    <a:pt x="388" y="407"/>
                  </a:cubicBezTo>
                  <a:cubicBezTo>
                    <a:pt x="386" y="406"/>
                    <a:pt x="384" y="405"/>
                    <a:pt x="382" y="404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0" y="402"/>
                    <a:pt x="380" y="402"/>
                    <a:pt x="380" y="402"/>
                  </a:cubicBezTo>
                  <a:cubicBezTo>
                    <a:pt x="379" y="402"/>
                    <a:pt x="378" y="402"/>
                    <a:pt x="378" y="401"/>
                  </a:cubicBezTo>
                  <a:cubicBezTo>
                    <a:pt x="377" y="400"/>
                    <a:pt x="376" y="400"/>
                    <a:pt x="375" y="399"/>
                  </a:cubicBezTo>
                  <a:cubicBezTo>
                    <a:pt x="370" y="395"/>
                    <a:pt x="367" y="391"/>
                    <a:pt x="363" y="387"/>
                  </a:cubicBezTo>
                  <a:cubicBezTo>
                    <a:pt x="360" y="383"/>
                    <a:pt x="357" y="378"/>
                    <a:pt x="355" y="374"/>
                  </a:cubicBezTo>
                  <a:cubicBezTo>
                    <a:pt x="354" y="371"/>
                    <a:pt x="352" y="369"/>
                    <a:pt x="351" y="367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0" y="364"/>
                    <a:pt x="350" y="364"/>
                    <a:pt x="350" y="364"/>
                  </a:cubicBezTo>
                  <a:cubicBezTo>
                    <a:pt x="350" y="363"/>
                    <a:pt x="350" y="362"/>
                    <a:pt x="349" y="361"/>
                  </a:cubicBezTo>
                  <a:cubicBezTo>
                    <a:pt x="348" y="359"/>
                    <a:pt x="348" y="357"/>
                    <a:pt x="347" y="355"/>
                  </a:cubicBezTo>
                  <a:cubicBezTo>
                    <a:pt x="350" y="353"/>
                    <a:pt x="352" y="351"/>
                    <a:pt x="355" y="349"/>
                  </a:cubicBezTo>
                  <a:cubicBezTo>
                    <a:pt x="357" y="348"/>
                    <a:pt x="357" y="348"/>
                    <a:pt x="357" y="348"/>
                  </a:cubicBezTo>
                  <a:cubicBezTo>
                    <a:pt x="358" y="348"/>
                    <a:pt x="358" y="348"/>
                    <a:pt x="358" y="348"/>
                  </a:cubicBezTo>
                  <a:cubicBezTo>
                    <a:pt x="358" y="347"/>
                    <a:pt x="359" y="347"/>
                    <a:pt x="359" y="346"/>
                  </a:cubicBezTo>
                  <a:cubicBezTo>
                    <a:pt x="362" y="344"/>
                    <a:pt x="364" y="342"/>
                    <a:pt x="367" y="340"/>
                  </a:cubicBezTo>
                  <a:cubicBezTo>
                    <a:pt x="371" y="335"/>
                    <a:pt x="375" y="330"/>
                    <a:pt x="377" y="325"/>
                  </a:cubicBezTo>
                  <a:cubicBezTo>
                    <a:pt x="379" y="319"/>
                    <a:pt x="379" y="313"/>
                    <a:pt x="377" y="308"/>
                  </a:cubicBezTo>
                  <a:cubicBezTo>
                    <a:pt x="376" y="306"/>
                    <a:pt x="375" y="303"/>
                    <a:pt x="373" y="301"/>
                  </a:cubicBezTo>
                  <a:cubicBezTo>
                    <a:pt x="372" y="301"/>
                    <a:pt x="372" y="300"/>
                    <a:pt x="371" y="299"/>
                  </a:cubicBezTo>
                  <a:cubicBezTo>
                    <a:pt x="371" y="299"/>
                    <a:pt x="371" y="299"/>
                    <a:pt x="370" y="298"/>
                  </a:cubicBezTo>
                  <a:cubicBezTo>
                    <a:pt x="369" y="297"/>
                    <a:pt x="368" y="297"/>
                    <a:pt x="367" y="296"/>
                  </a:cubicBezTo>
                  <a:cubicBezTo>
                    <a:pt x="363" y="295"/>
                    <a:pt x="357" y="295"/>
                    <a:pt x="352" y="298"/>
                  </a:cubicBezTo>
                  <a:cubicBezTo>
                    <a:pt x="351" y="298"/>
                    <a:pt x="350" y="299"/>
                    <a:pt x="349" y="300"/>
                  </a:cubicBezTo>
                  <a:cubicBezTo>
                    <a:pt x="347" y="301"/>
                    <a:pt x="346" y="302"/>
                    <a:pt x="345" y="303"/>
                  </a:cubicBezTo>
                  <a:cubicBezTo>
                    <a:pt x="343" y="305"/>
                    <a:pt x="341" y="307"/>
                    <a:pt x="340" y="310"/>
                  </a:cubicBezTo>
                  <a:cubicBezTo>
                    <a:pt x="337" y="315"/>
                    <a:pt x="335" y="321"/>
                    <a:pt x="335" y="327"/>
                  </a:cubicBezTo>
                  <a:cubicBezTo>
                    <a:pt x="335" y="330"/>
                    <a:pt x="335" y="333"/>
                    <a:pt x="335" y="337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42"/>
                    <a:pt x="336" y="342"/>
                    <a:pt x="336" y="342"/>
                  </a:cubicBezTo>
                  <a:cubicBezTo>
                    <a:pt x="336" y="343"/>
                    <a:pt x="336" y="343"/>
                    <a:pt x="336" y="343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7"/>
                    <a:pt x="337" y="347"/>
                    <a:pt x="337" y="347"/>
                  </a:cubicBezTo>
                  <a:cubicBezTo>
                    <a:pt x="338" y="351"/>
                    <a:pt x="338" y="351"/>
                    <a:pt x="338" y="351"/>
                  </a:cubicBezTo>
                  <a:cubicBezTo>
                    <a:pt x="336" y="352"/>
                    <a:pt x="334" y="353"/>
                    <a:pt x="332" y="354"/>
                  </a:cubicBezTo>
                  <a:cubicBezTo>
                    <a:pt x="331" y="355"/>
                    <a:pt x="330" y="355"/>
                    <a:pt x="329" y="355"/>
                  </a:cubicBezTo>
                  <a:cubicBezTo>
                    <a:pt x="328" y="356"/>
                    <a:pt x="328" y="356"/>
                    <a:pt x="328" y="356"/>
                  </a:cubicBezTo>
                  <a:cubicBezTo>
                    <a:pt x="326" y="356"/>
                    <a:pt x="326" y="356"/>
                    <a:pt x="326" y="356"/>
                  </a:cubicBezTo>
                  <a:cubicBezTo>
                    <a:pt x="324" y="357"/>
                    <a:pt x="321" y="358"/>
                    <a:pt x="318" y="359"/>
                  </a:cubicBezTo>
                  <a:cubicBezTo>
                    <a:pt x="313" y="360"/>
                    <a:pt x="308" y="360"/>
                    <a:pt x="303" y="360"/>
                  </a:cubicBezTo>
                  <a:cubicBezTo>
                    <a:pt x="297" y="360"/>
                    <a:pt x="292" y="360"/>
                    <a:pt x="287" y="359"/>
                  </a:cubicBezTo>
                  <a:cubicBezTo>
                    <a:pt x="286" y="359"/>
                    <a:pt x="284" y="359"/>
                    <a:pt x="283" y="358"/>
                  </a:cubicBezTo>
                  <a:cubicBezTo>
                    <a:pt x="282" y="358"/>
                    <a:pt x="281" y="358"/>
                    <a:pt x="280" y="358"/>
                  </a:cubicBezTo>
                  <a:cubicBezTo>
                    <a:pt x="279" y="358"/>
                    <a:pt x="278" y="357"/>
                    <a:pt x="277" y="357"/>
                  </a:cubicBezTo>
                  <a:cubicBezTo>
                    <a:pt x="275" y="357"/>
                    <a:pt x="273" y="356"/>
                    <a:pt x="271" y="355"/>
                  </a:cubicBezTo>
                  <a:cubicBezTo>
                    <a:pt x="270" y="355"/>
                    <a:pt x="269" y="354"/>
                    <a:pt x="268" y="354"/>
                  </a:cubicBezTo>
                  <a:cubicBezTo>
                    <a:pt x="268" y="353"/>
                    <a:pt x="267" y="353"/>
                    <a:pt x="267" y="352"/>
                  </a:cubicBezTo>
                  <a:cubicBezTo>
                    <a:pt x="266" y="352"/>
                    <a:pt x="266" y="351"/>
                    <a:pt x="266" y="351"/>
                  </a:cubicBezTo>
                  <a:cubicBezTo>
                    <a:pt x="266" y="350"/>
                    <a:pt x="266" y="350"/>
                    <a:pt x="266" y="350"/>
                  </a:cubicBezTo>
                  <a:cubicBezTo>
                    <a:pt x="266" y="350"/>
                    <a:pt x="266" y="349"/>
                    <a:pt x="265" y="349"/>
                  </a:cubicBezTo>
                  <a:cubicBezTo>
                    <a:pt x="265" y="348"/>
                    <a:pt x="266" y="346"/>
                    <a:pt x="268" y="344"/>
                  </a:cubicBezTo>
                  <a:cubicBezTo>
                    <a:pt x="272" y="339"/>
                    <a:pt x="272" y="339"/>
                    <a:pt x="272" y="339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5" y="335"/>
                    <a:pt x="275" y="335"/>
                    <a:pt x="275" y="335"/>
                  </a:cubicBezTo>
                  <a:cubicBezTo>
                    <a:pt x="278" y="331"/>
                    <a:pt x="281" y="327"/>
                    <a:pt x="283" y="323"/>
                  </a:cubicBezTo>
                  <a:cubicBezTo>
                    <a:pt x="285" y="319"/>
                    <a:pt x="287" y="315"/>
                    <a:pt x="288" y="311"/>
                  </a:cubicBezTo>
                  <a:cubicBezTo>
                    <a:pt x="289" y="307"/>
                    <a:pt x="289" y="304"/>
                    <a:pt x="288" y="300"/>
                  </a:cubicBezTo>
                  <a:cubicBezTo>
                    <a:pt x="286" y="297"/>
                    <a:pt x="284" y="294"/>
                    <a:pt x="281" y="292"/>
                  </a:cubicBezTo>
                  <a:cubicBezTo>
                    <a:pt x="277" y="289"/>
                    <a:pt x="274" y="288"/>
                    <a:pt x="270" y="287"/>
                  </a:cubicBezTo>
                  <a:cubicBezTo>
                    <a:pt x="267" y="287"/>
                    <a:pt x="264" y="288"/>
                    <a:pt x="260" y="290"/>
                  </a:cubicBezTo>
                  <a:cubicBezTo>
                    <a:pt x="257" y="292"/>
                    <a:pt x="254" y="295"/>
                    <a:pt x="252" y="299"/>
                  </a:cubicBezTo>
                  <a:cubicBezTo>
                    <a:pt x="247" y="306"/>
                    <a:pt x="243" y="315"/>
                    <a:pt x="242" y="323"/>
                  </a:cubicBezTo>
                  <a:cubicBezTo>
                    <a:pt x="242" y="326"/>
                    <a:pt x="242" y="328"/>
                    <a:pt x="242" y="330"/>
                  </a:cubicBezTo>
                  <a:cubicBezTo>
                    <a:pt x="242" y="330"/>
                    <a:pt x="242" y="331"/>
                    <a:pt x="242" y="331"/>
                  </a:cubicBezTo>
                  <a:cubicBezTo>
                    <a:pt x="242" y="332"/>
                    <a:pt x="242" y="332"/>
                    <a:pt x="242" y="333"/>
                  </a:cubicBezTo>
                  <a:cubicBezTo>
                    <a:pt x="242" y="334"/>
                    <a:pt x="243" y="335"/>
                    <a:pt x="243" y="336"/>
                  </a:cubicBezTo>
                  <a:cubicBezTo>
                    <a:pt x="243" y="338"/>
                    <a:pt x="244" y="340"/>
                    <a:pt x="245" y="342"/>
                  </a:cubicBezTo>
                  <a:cubicBezTo>
                    <a:pt x="245" y="342"/>
                    <a:pt x="245" y="343"/>
                    <a:pt x="246" y="343"/>
                  </a:cubicBezTo>
                  <a:cubicBezTo>
                    <a:pt x="246" y="343"/>
                    <a:pt x="246" y="343"/>
                    <a:pt x="246" y="344"/>
                  </a:cubicBezTo>
                  <a:cubicBezTo>
                    <a:pt x="247" y="346"/>
                    <a:pt x="247" y="346"/>
                    <a:pt x="247" y="346"/>
                  </a:cubicBezTo>
                  <a:cubicBezTo>
                    <a:pt x="248" y="347"/>
                    <a:pt x="250" y="349"/>
                    <a:pt x="251" y="351"/>
                  </a:cubicBezTo>
                  <a:cubicBezTo>
                    <a:pt x="250" y="353"/>
                    <a:pt x="248" y="355"/>
                    <a:pt x="247" y="356"/>
                  </a:cubicBezTo>
                  <a:cubicBezTo>
                    <a:pt x="246" y="357"/>
                    <a:pt x="245" y="358"/>
                    <a:pt x="244" y="359"/>
                  </a:cubicBezTo>
                  <a:cubicBezTo>
                    <a:pt x="243" y="361"/>
                    <a:pt x="243" y="361"/>
                    <a:pt x="243" y="361"/>
                  </a:cubicBezTo>
                  <a:cubicBezTo>
                    <a:pt x="241" y="363"/>
                    <a:pt x="239" y="365"/>
                    <a:pt x="237" y="366"/>
                  </a:cubicBezTo>
                  <a:cubicBezTo>
                    <a:pt x="234" y="370"/>
                    <a:pt x="230" y="374"/>
                    <a:pt x="226" y="377"/>
                  </a:cubicBezTo>
                  <a:cubicBezTo>
                    <a:pt x="222" y="380"/>
                    <a:pt x="217" y="384"/>
                    <a:pt x="213" y="387"/>
                  </a:cubicBezTo>
                  <a:cubicBezTo>
                    <a:pt x="212" y="387"/>
                    <a:pt x="211" y="388"/>
                    <a:pt x="210" y="389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07" y="390"/>
                    <a:pt x="207" y="390"/>
                    <a:pt x="207" y="390"/>
                  </a:cubicBezTo>
                  <a:cubicBezTo>
                    <a:pt x="206" y="391"/>
                    <a:pt x="206" y="391"/>
                    <a:pt x="206" y="391"/>
                  </a:cubicBezTo>
                  <a:cubicBezTo>
                    <a:pt x="205" y="392"/>
                    <a:pt x="204" y="392"/>
                    <a:pt x="203" y="393"/>
                  </a:cubicBezTo>
                  <a:cubicBezTo>
                    <a:pt x="202" y="393"/>
                    <a:pt x="201" y="394"/>
                    <a:pt x="200" y="394"/>
                  </a:cubicBezTo>
                  <a:cubicBezTo>
                    <a:pt x="198" y="395"/>
                    <a:pt x="196" y="396"/>
                    <a:pt x="194" y="397"/>
                  </a:cubicBezTo>
                  <a:cubicBezTo>
                    <a:pt x="187" y="385"/>
                    <a:pt x="187" y="385"/>
                    <a:pt x="187" y="385"/>
                  </a:cubicBezTo>
                  <a:cubicBezTo>
                    <a:pt x="184" y="378"/>
                    <a:pt x="184" y="378"/>
                    <a:pt x="184" y="378"/>
                  </a:cubicBezTo>
                  <a:cubicBezTo>
                    <a:pt x="182" y="374"/>
                    <a:pt x="179" y="370"/>
                    <a:pt x="177" y="367"/>
                  </a:cubicBezTo>
                  <a:cubicBezTo>
                    <a:pt x="174" y="363"/>
                    <a:pt x="170" y="360"/>
                    <a:pt x="167" y="358"/>
                  </a:cubicBezTo>
                  <a:cubicBezTo>
                    <a:pt x="163" y="356"/>
                    <a:pt x="159" y="355"/>
                    <a:pt x="155" y="355"/>
                  </a:cubicBezTo>
                  <a:cubicBezTo>
                    <a:pt x="152" y="355"/>
                    <a:pt x="148" y="356"/>
                    <a:pt x="144" y="358"/>
                  </a:cubicBezTo>
                  <a:cubicBezTo>
                    <a:pt x="141" y="361"/>
                    <a:pt x="138" y="363"/>
                    <a:pt x="137" y="367"/>
                  </a:cubicBezTo>
                  <a:cubicBezTo>
                    <a:pt x="136" y="370"/>
                    <a:pt x="135" y="374"/>
                    <a:pt x="136" y="378"/>
                  </a:cubicBezTo>
                  <a:cubicBezTo>
                    <a:pt x="137" y="382"/>
                    <a:pt x="139" y="386"/>
                    <a:pt x="141" y="389"/>
                  </a:cubicBezTo>
                  <a:cubicBezTo>
                    <a:pt x="141" y="388"/>
                    <a:pt x="139" y="386"/>
                    <a:pt x="139" y="386"/>
                  </a:cubicBezTo>
                  <a:cubicBezTo>
                    <a:pt x="139" y="385"/>
                    <a:pt x="139" y="386"/>
                    <a:pt x="139" y="387"/>
                  </a:cubicBezTo>
                  <a:cubicBezTo>
                    <a:pt x="140" y="388"/>
                    <a:pt x="141" y="389"/>
                    <a:pt x="142" y="392"/>
                  </a:cubicBezTo>
                  <a:cubicBezTo>
                    <a:pt x="140" y="388"/>
                    <a:pt x="137" y="384"/>
                    <a:pt x="136" y="380"/>
                  </a:cubicBezTo>
                  <a:close/>
                  <a:moveTo>
                    <a:pt x="183" y="623"/>
                  </a:moveTo>
                  <a:cubicBezTo>
                    <a:pt x="180" y="624"/>
                    <a:pt x="177" y="625"/>
                    <a:pt x="175" y="626"/>
                  </a:cubicBezTo>
                  <a:cubicBezTo>
                    <a:pt x="172" y="628"/>
                    <a:pt x="170" y="630"/>
                    <a:pt x="169" y="632"/>
                  </a:cubicBezTo>
                  <a:cubicBezTo>
                    <a:pt x="166" y="637"/>
                    <a:pt x="165" y="642"/>
                    <a:pt x="165" y="648"/>
                  </a:cubicBezTo>
                  <a:cubicBezTo>
                    <a:pt x="165" y="653"/>
                    <a:pt x="167" y="658"/>
                    <a:pt x="171" y="662"/>
                  </a:cubicBezTo>
                  <a:cubicBezTo>
                    <a:pt x="173" y="664"/>
                    <a:pt x="175" y="666"/>
                    <a:pt x="178" y="667"/>
                  </a:cubicBezTo>
                  <a:cubicBezTo>
                    <a:pt x="179" y="668"/>
                    <a:pt x="181" y="668"/>
                    <a:pt x="182" y="668"/>
                  </a:cubicBezTo>
                  <a:cubicBezTo>
                    <a:pt x="183" y="669"/>
                    <a:pt x="184" y="669"/>
                    <a:pt x="184" y="669"/>
                  </a:cubicBezTo>
                  <a:cubicBezTo>
                    <a:pt x="185" y="669"/>
                    <a:pt x="185" y="669"/>
                    <a:pt x="185" y="669"/>
                  </a:cubicBezTo>
                  <a:cubicBezTo>
                    <a:pt x="186" y="669"/>
                    <a:pt x="186" y="669"/>
                    <a:pt x="186" y="669"/>
                  </a:cubicBezTo>
                  <a:cubicBezTo>
                    <a:pt x="199" y="669"/>
                    <a:pt x="199" y="669"/>
                    <a:pt x="199" y="669"/>
                  </a:cubicBezTo>
                  <a:cubicBezTo>
                    <a:pt x="224" y="669"/>
                    <a:pt x="224" y="669"/>
                    <a:pt x="224" y="669"/>
                  </a:cubicBezTo>
                  <a:cubicBezTo>
                    <a:pt x="257" y="669"/>
                    <a:pt x="290" y="670"/>
                    <a:pt x="325" y="669"/>
                  </a:cubicBezTo>
                  <a:cubicBezTo>
                    <a:pt x="325" y="670"/>
                    <a:pt x="325" y="670"/>
                    <a:pt x="325" y="670"/>
                  </a:cubicBezTo>
                  <a:cubicBezTo>
                    <a:pt x="311" y="670"/>
                    <a:pt x="311" y="670"/>
                    <a:pt x="311" y="670"/>
                  </a:cubicBezTo>
                  <a:cubicBezTo>
                    <a:pt x="298" y="670"/>
                    <a:pt x="298" y="670"/>
                    <a:pt x="298" y="670"/>
                  </a:cubicBezTo>
                  <a:cubicBezTo>
                    <a:pt x="273" y="670"/>
                    <a:pt x="248" y="670"/>
                    <a:pt x="223" y="670"/>
                  </a:cubicBezTo>
                  <a:cubicBezTo>
                    <a:pt x="198" y="670"/>
                    <a:pt x="198" y="670"/>
                    <a:pt x="198" y="670"/>
                  </a:cubicBezTo>
                  <a:cubicBezTo>
                    <a:pt x="186" y="670"/>
                    <a:pt x="186" y="670"/>
                    <a:pt x="186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4" y="670"/>
                    <a:pt x="184" y="670"/>
                  </a:cubicBezTo>
                  <a:cubicBezTo>
                    <a:pt x="183" y="670"/>
                    <a:pt x="182" y="669"/>
                    <a:pt x="181" y="669"/>
                  </a:cubicBezTo>
                  <a:cubicBezTo>
                    <a:pt x="180" y="669"/>
                    <a:pt x="178" y="669"/>
                    <a:pt x="177" y="668"/>
                  </a:cubicBezTo>
                  <a:cubicBezTo>
                    <a:pt x="174" y="667"/>
                    <a:pt x="172" y="665"/>
                    <a:pt x="170" y="663"/>
                  </a:cubicBezTo>
                  <a:cubicBezTo>
                    <a:pt x="166" y="658"/>
                    <a:pt x="164" y="653"/>
                    <a:pt x="164" y="648"/>
                  </a:cubicBezTo>
                  <a:cubicBezTo>
                    <a:pt x="164" y="642"/>
                    <a:pt x="165" y="637"/>
                    <a:pt x="168" y="632"/>
                  </a:cubicBezTo>
                  <a:cubicBezTo>
                    <a:pt x="170" y="630"/>
                    <a:pt x="172" y="627"/>
                    <a:pt x="174" y="626"/>
                  </a:cubicBezTo>
                  <a:cubicBezTo>
                    <a:pt x="176" y="624"/>
                    <a:pt x="179" y="623"/>
                    <a:pt x="182" y="623"/>
                  </a:cubicBezTo>
                  <a:cubicBezTo>
                    <a:pt x="182" y="623"/>
                    <a:pt x="183" y="623"/>
                    <a:pt x="183" y="623"/>
                  </a:cubicBezTo>
                  <a:cubicBezTo>
                    <a:pt x="183" y="623"/>
                    <a:pt x="183" y="623"/>
                    <a:pt x="183" y="623"/>
                  </a:cubicBezTo>
                  <a:close/>
                  <a:moveTo>
                    <a:pt x="248" y="379"/>
                  </a:moveTo>
                  <a:cubicBezTo>
                    <a:pt x="251" y="377"/>
                    <a:pt x="253" y="375"/>
                    <a:pt x="255" y="372"/>
                  </a:cubicBezTo>
                  <a:cubicBezTo>
                    <a:pt x="259" y="368"/>
                    <a:pt x="259" y="368"/>
                    <a:pt x="259" y="368"/>
                  </a:cubicBezTo>
                  <a:cubicBezTo>
                    <a:pt x="260" y="368"/>
                    <a:pt x="261" y="369"/>
                    <a:pt x="262" y="369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4" y="370"/>
                    <a:pt x="264" y="370"/>
                    <a:pt x="264" y="370"/>
                  </a:cubicBezTo>
                  <a:cubicBezTo>
                    <a:pt x="266" y="371"/>
                    <a:pt x="266" y="371"/>
                    <a:pt x="266" y="371"/>
                  </a:cubicBezTo>
                  <a:cubicBezTo>
                    <a:pt x="270" y="372"/>
                    <a:pt x="273" y="373"/>
                    <a:pt x="276" y="374"/>
                  </a:cubicBezTo>
                  <a:cubicBezTo>
                    <a:pt x="283" y="376"/>
                    <a:pt x="290" y="377"/>
                    <a:pt x="297" y="377"/>
                  </a:cubicBezTo>
                  <a:cubicBezTo>
                    <a:pt x="304" y="377"/>
                    <a:pt x="311" y="377"/>
                    <a:pt x="318" y="376"/>
                  </a:cubicBezTo>
                  <a:cubicBezTo>
                    <a:pt x="321" y="375"/>
                    <a:pt x="324" y="375"/>
                    <a:pt x="328" y="374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32" y="372"/>
                    <a:pt x="332" y="372"/>
                    <a:pt x="332" y="372"/>
                  </a:cubicBezTo>
                  <a:cubicBezTo>
                    <a:pt x="333" y="372"/>
                    <a:pt x="334" y="372"/>
                    <a:pt x="334" y="371"/>
                  </a:cubicBezTo>
                  <a:cubicBezTo>
                    <a:pt x="334" y="372"/>
                    <a:pt x="334" y="372"/>
                    <a:pt x="335" y="372"/>
                  </a:cubicBezTo>
                  <a:cubicBezTo>
                    <a:pt x="335" y="373"/>
                    <a:pt x="335" y="373"/>
                    <a:pt x="335" y="374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6"/>
                    <a:pt x="337" y="377"/>
                    <a:pt x="337" y="378"/>
                  </a:cubicBezTo>
                  <a:cubicBezTo>
                    <a:pt x="338" y="380"/>
                    <a:pt x="340" y="383"/>
                    <a:pt x="341" y="386"/>
                  </a:cubicBezTo>
                  <a:cubicBezTo>
                    <a:pt x="345" y="391"/>
                    <a:pt x="348" y="396"/>
                    <a:pt x="352" y="400"/>
                  </a:cubicBezTo>
                  <a:cubicBezTo>
                    <a:pt x="356" y="405"/>
                    <a:pt x="361" y="409"/>
                    <a:pt x="365" y="413"/>
                  </a:cubicBezTo>
                  <a:cubicBezTo>
                    <a:pt x="368" y="415"/>
                    <a:pt x="370" y="416"/>
                    <a:pt x="373" y="418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6" y="420"/>
                    <a:pt x="376" y="420"/>
                    <a:pt x="376" y="420"/>
                  </a:cubicBezTo>
                  <a:cubicBezTo>
                    <a:pt x="376" y="420"/>
                    <a:pt x="377" y="420"/>
                    <a:pt x="378" y="421"/>
                  </a:cubicBezTo>
                  <a:cubicBezTo>
                    <a:pt x="372" y="434"/>
                    <a:pt x="372" y="434"/>
                    <a:pt x="372" y="434"/>
                  </a:cubicBezTo>
                  <a:cubicBezTo>
                    <a:pt x="369" y="440"/>
                    <a:pt x="367" y="445"/>
                    <a:pt x="364" y="451"/>
                  </a:cubicBezTo>
                  <a:cubicBezTo>
                    <a:pt x="359" y="462"/>
                    <a:pt x="355" y="473"/>
                    <a:pt x="350" y="484"/>
                  </a:cubicBezTo>
                  <a:cubicBezTo>
                    <a:pt x="355" y="473"/>
                    <a:pt x="359" y="462"/>
                    <a:pt x="364" y="451"/>
                  </a:cubicBezTo>
                  <a:cubicBezTo>
                    <a:pt x="367" y="445"/>
                    <a:pt x="369" y="439"/>
                    <a:pt x="371" y="434"/>
                  </a:cubicBezTo>
                  <a:cubicBezTo>
                    <a:pt x="377" y="421"/>
                    <a:pt x="377" y="421"/>
                    <a:pt x="377" y="421"/>
                  </a:cubicBezTo>
                  <a:cubicBezTo>
                    <a:pt x="377" y="420"/>
                    <a:pt x="376" y="420"/>
                    <a:pt x="376" y="420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3" y="418"/>
                    <a:pt x="373" y="418"/>
                    <a:pt x="373" y="418"/>
                  </a:cubicBezTo>
                  <a:cubicBezTo>
                    <a:pt x="370" y="417"/>
                    <a:pt x="368" y="415"/>
                    <a:pt x="365" y="413"/>
                  </a:cubicBezTo>
                  <a:cubicBezTo>
                    <a:pt x="360" y="409"/>
                    <a:pt x="356" y="405"/>
                    <a:pt x="352" y="400"/>
                  </a:cubicBezTo>
                  <a:cubicBezTo>
                    <a:pt x="348" y="396"/>
                    <a:pt x="344" y="391"/>
                    <a:pt x="341" y="386"/>
                  </a:cubicBezTo>
                  <a:cubicBezTo>
                    <a:pt x="340" y="383"/>
                    <a:pt x="338" y="380"/>
                    <a:pt x="337" y="378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5" y="374"/>
                    <a:pt x="335" y="374"/>
                    <a:pt x="335" y="374"/>
                  </a:cubicBezTo>
                  <a:cubicBezTo>
                    <a:pt x="335" y="373"/>
                    <a:pt x="335" y="373"/>
                    <a:pt x="335" y="372"/>
                  </a:cubicBezTo>
                  <a:cubicBezTo>
                    <a:pt x="334" y="372"/>
                    <a:pt x="334" y="372"/>
                    <a:pt x="334" y="371"/>
                  </a:cubicBezTo>
                  <a:cubicBezTo>
                    <a:pt x="334" y="372"/>
                    <a:pt x="333" y="372"/>
                    <a:pt x="332" y="372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28" y="374"/>
                    <a:pt x="328" y="374"/>
                    <a:pt x="328" y="374"/>
                  </a:cubicBezTo>
                  <a:cubicBezTo>
                    <a:pt x="324" y="375"/>
                    <a:pt x="321" y="375"/>
                    <a:pt x="318" y="376"/>
                  </a:cubicBezTo>
                  <a:cubicBezTo>
                    <a:pt x="311" y="377"/>
                    <a:pt x="304" y="378"/>
                    <a:pt x="297" y="377"/>
                  </a:cubicBezTo>
                  <a:cubicBezTo>
                    <a:pt x="290" y="377"/>
                    <a:pt x="283" y="376"/>
                    <a:pt x="276" y="374"/>
                  </a:cubicBezTo>
                  <a:cubicBezTo>
                    <a:pt x="273" y="374"/>
                    <a:pt x="270" y="373"/>
                    <a:pt x="266" y="371"/>
                  </a:cubicBezTo>
                  <a:cubicBezTo>
                    <a:pt x="265" y="371"/>
                    <a:pt x="265" y="371"/>
                    <a:pt x="264" y="370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2" y="370"/>
                    <a:pt x="262" y="370"/>
                    <a:pt x="262" y="370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1" y="369"/>
                    <a:pt x="260" y="369"/>
                    <a:pt x="259" y="368"/>
                  </a:cubicBezTo>
                  <a:cubicBezTo>
                    <a:pt x="258" y="369"/>
                    <a:pt x="257" y="370"/>
                    <a:pt x="255" y="373"/>
                  </a:cubicBezTo>
                  <a:cubicBezTo>
                    <a:pt x="253" y="375"/>
                    <a:pt x="250" y="377"/>
                    <a:pt x="248" y="379"/>
                  </a:cubicBezTo>
                  <a:cubicBezTo>
                    <a:pt x="244" y="384"/>
                    <a:pt x="239" y="388"/>
                    <a:pt x="235" y="392"/>
                  </a:cubicBezTo>
                  <a:cubicBezTo>
                    <a:pt x="234" y="393"/>
                    <a:pt x="235" y="393"/>
                    <a:pt x="236" y="393"/>
                  </a:cubicBezTo>
                  <a:cubicBezTo>
                    <a:pt x="236" y="392"/>
                    <a:pt x="238" y="391"/>
                    <a:pt x="242" y="388"/>
                  </a:cubicBezTo>
                  <a:cubicBezTo>
                    <a:pt x="244" y="386"/>
                    <a:pt x="247" y="384"/>
                    <a:pt x="251" y="380"/>
                  </a:cubicBezTo>
                  <a:cubicBezTo>
                    <a:pt x="252" y="378"/>
                    <a:pt x="254" y="377"/>
                    <a:pt x="256" y="374"/>
                  </a:cubicBezTo>
                  <a:cubicBezTo>
                    <a:pt x="259" y="372"/>
                    <a:pt x="259" y="372"/>
                    <a:pt x="259" y="372"/>
                  </a:cubicBezTo>
                  <a:cubicBezTo>
                    <a:pt x="259" y="371"/>
                    <a:pt x="259" y="371"/>
                    <a:pt x="260" y="371"/>
                  </a:cubicBezTo>
                  <a:cubicBezTo>
                    <a:pt x="260" y="371"/>
                    <a:pt x="260" y="371"/>
                    <a:pt x="260" y="371"/>
                  </a:cubicBezTo>
                  <a:cubicBezTo>
                    <a:pt x="261" y="371"/>
                    <a:pt x="261" y="371"/>
                    <a:pt x="261" y="371"/>
                  </a:cubicBezTo>
                  <a:cubicBezTo>
                    <a:pt x="262" y="372"/>
                    <a:pt x="262" y="372"/>
                    <a:pt x="262" y="372"/>
                  </a:cubicBezTo>
                  <a:cubicBezTo>
                    <a:pt x="264" y="373"/>
                    <a:pt x="266" y="374"/>
                    <a:pt x="268" y="374"/>
                  </a:cubicBezTo>
                  <a:cubicBezTo>
                    <a:pt x="273" y="376"/>
                    <a:pt x="277" y="377"/>
                    <a:pt x="282" y="378"/>
                  </a:cubicBezTo>
                  <a:cubicBezTo>
                    <a:pt x="291" y="379"/>
                    <a:pt x="299" y="379"/>
                    <a:pt x="307" y="379"/>
                  </a:cubicBezTo>
                  <a:cubicBezTo>
                    <a:pt x="312" y="379"/>
                    <a:pt x="317" y="378"/>
                    <a:pt x="323" y="377"/>
                  </a:cubicBezTo>
                  <a:cubicBezTo>
                    <a:pt x="325" y="377"/>
                    <a:pt x="328" y="376"/>
                    <a:pt x="331" y="375"/>
                  </a:cubicBezTo>
                  <a:cubicBezTo>
                    <a:pt x="332" y="375"/>
                    <a:pt x="332" y="375"/>
                    <a:pt x="332" y="375"/>
                  </a:cubicBezTo>
                  <a:cubicBezTo>
                    <a:pt x="333" y="374"/>
                    <a:pt x="333" y="374"/>
                    <a:pt x="333" y="374"/>
                  </a:cubicBezTo>
                  <a:cubicBezTo>
                    <a:pt x="333" y="375"/>
                    <a:pt x="333" y="375"/>
                    <a:pt x="333" y="375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7"/>
                    <a:pt x="334" y="377"/>
                    <a:pt x="334" y="377"/>
                  </a:cubicBezTo>
                  <a:cubicBezTo>
                    <a:pt x="334" y="378"/>
                    <a:pt x="334" y="378"/>
                    <a:pt x="334" y="378"/>
                  </a:cubicBezTo>
                  <a:cubicBezTo>
                    <a:pt x="336" y="380"/>
                    <a:pt x="337" y="383"/>
                    <a:pt x="339" y="386"/>
                  </a:cubicBezTo>
                  <a:cubicBezTo>
                    <a:pt x="342" y="391"/>
                    <a:pt x="345" y="397"/>
                    <a:pt x="350" y="401"/>
                  </a:cubicBezTo>
                  <a:cubicBezTo>
                    <a:pt x="354" y="406"/>
                    <a:pt x="358" y="411"/>
                    <a:pt x="363" y="415"/>
                  </a:cubicBezTo>
                  <a:cubicBezTo>
                    <a:pt x="366" y="417"/>
                    <a:pt x="369" y="418"/>
                    <a:pt x="371" y="420"/>
                  </a:cubicBezTo>
                  <a:cubicBezTo>
                    <a:pt x="374" y="421"/>
                    <a:pt x="374" y="421"/>
                    <a:pt x="374" y="421"/>
                  </a:cubicBezTo>
                  <a:cubicBezTo>
                    <a:pt x="374" y="422"/>
                    <a:pt x="374" y="422"/>
                    <a:pt x="374" y="422"/>
                  </a:cubicBezTo>
                  <a:cubicBezTo>
                    <a:pt x="374" y="422"/>
                    <a:pt x="374" y="422"/>
                    <a:pt x="374" y="423"/>
                  </a:cubicBezTo>
                  <a:cubicBezTo>
                    <a:pt x="372" y="428"/>
                    <a:pt x="372" y="428"/>
                    <a:pt x="372" y="428"/>
                  </a:cubicBezTo>
                  <a:cubicBezTo>
                    <a:pt x="366" y="440"/>
                    <a:pt x="366" y="440"/>
                    <a:pt x="366" y="440"/>
                  </a:cubicBezTo>
                  <a:cubicBezTo>
                    <a:pt x="363" y="448"/>
                    <a:pt x="360" y="456"/>
                    <a:pt x="356" y="464"/>
                  </a:cubicBezTo>
                  <a:cubicBezTo>
                    <a:pt x="350" y="480"/>
                    <a:pt x="344" y="495"/>
                    <a:pt x="338" y="511"/>
                  </a:cubicBezTo>
                  <a:cubicBezTo>
                    <a:pt x="330" y="534"/>
                    <a:pt x="322" y="557"/>
                    <a:pt x="315" y="580"/>
                  </a:cubicBezTo>
                  <a:cubicBezTo>
                    <a:pt x="314" y="585"/>
                    <a:pt x="312" y="591"/>
                    <a:pt x="310" y="597"/>
                  </a:cubicBezTo>
                  <a:cubicBezTo>
                    <a:pt x="308" y="606"/>
                    <a:pt x="308" y="606"/>
                    <a:pt x="308" y="606"/>
                  </a:cubicBezTo>
                  <a:cubicBezTo>
                    <a:pt x="307" y="608"/>
                    <a:pt x="307" y="608"/>
                    <a:pt x="307" y="608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6" y="609"/>
                    <a:pt x="306" y="609"/>
                    <a:pt x="306" y="609"/>
                  </a:cubicBezTo>
                  <a:cubicBezTo>
                    <a:pt x="304" y="609"/>
                    <a:pt x="304" y="609"/>
                    <a:pt x="304" y="609"/>
                  </a:cubicBezTo>
                  <a:cubicBezTo>
                    <a:pt x="295" y="609"/>
                    <a:pt x="295" y="609"/>
                    <a:pt x="295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0" y="587"/>
                    <a:pt x="280" y="587"/>
                    <a:pt x="280" y="587"/>
                  </a:cubicBezTo>
                  <a:cubicBezTo>
                    <a:pt x="277" y="579"/>
                    <a:pt x="275" y="571"/>
                    <a:pt x="272" y="563"/>
                  </a:cubicBezTo>
                  <a:cubicBezTo>
                    <a:pt x="267" y="547"/>
                    <a:pt x="262" y="531"/>
                    <a:pt x="256" y="515"/>
                  </a:cubicBezTo>
                  <a:cubicBezTo>
                    <a:pt x="246" y="484"/>
                    <a:pt x="234" y="454"/>
                    <a:pt x="222" y="429"/>
                  </a:cubicBezTo>
                  <a:cubicBezTo>
                    <a:pt x="217" y="418"/>
                    <a:pt x="214" y="411"/>
                    <a:pt x="211" y="408"/>
                  </a:cubicBezTo>
                  <a:cubicBezTo>
                    <a:pt x="210" y="406"/>
                    <a:pt x="210" y="405"/>
                    <a:pt x="209" y="405"/>
                  </a:cubicBezTo>
                  <a:cubicBezTo>
                    <a:pt x="212" y="404"/>
                    <a:pt x="215" y="402"/>
                    <a:pt x="220" y="400"/>
                  </a:cubicBezTo>
                  <a:cubicBezTo>
                    <a:pt x="223" y="398"/>
                    <a:pt x="226" y="395"/>
                    <a:pt x="229" y="393"/>
                  </a:cubicBezTo>
                  <a:cubicBezTo>
                    <a:pt x="232" y="391"/>
                    <a:pt x="234" y="389"/>
                    <a:pt x="234" y="389"/>
                  </a:cubicBezTo>
                  <a:cubicBezTo>
                    <a:pt x="237" y="388"/>
                    <a:pt x="236" y="389"/>
                    <a:pt x="235" y="391"/>
                  </a:cubicBezTo>
                  <a:cubicBezTo>
                    <a:pt x="240" y="387"/>
                    <a:pt x="244" y="383"/>
                    <a:pt x="248" y="379"/>
                  </a:cubicBezTo>
                  <a:close/>
                  <a:moveTo>
                    <a:pt x="318" y="622"/>
                  </a:moveTo>
                  <a:cubicBezTo>
                    <a:pt x="319" y="621"/>
                    <a:pt x="319" y="621"/>
                    <a:pt x="319" y="621"/>
                  </a:cubicBezTo>
                  <a:cubicBezTo>
                    <a:pt x="323" y="606"/>
                    <a:pt x="323" y="606"/>
                    <a:pt x="323" y="606"/>
                  </a:cubicBezTo>
                  <a:cubicBezTo>
                    <a:pt x="325" y="599"/>
                    <a:pt x="327" y="592"/>
                    <a:pt x="329" y="585"/>
                  </a:cubicBezTo>
                  <a:cubicBezTo>
                    <a:pt x="337" y="557"/>
                    <a:pt x="346" y="530"/>
                    <a:pt x="356" y="502"/>
                  </a:cubicBezTo>
                  <a:cubicBezTo>
                    <a:pt x="361" y="489"/>
                    <a:pt x="366" y="475"/>
                    <a:pt x="372" y="462"/>
                  </a:cubicBezTo>
                  <a:cubicBezTo>
                    <a:pt x="374" y="455"/>
                    <a:pt x="377" y="448"/>
                    <a:pt x="380" y="442"/>
                  </a:cubicBezTo>
                  <a:cubicBezTo>
                    <a:pt x="385" y="432"/>
                    <a:pt x="385" y="432"/>
                    <a:pt x="385" y="432"/>
                  </a:cubicBezTo>
                  <a:cubicBezTo>
                    <a:pt x="392" y="416"/>
                    <a:pt x="392" y="416"/>
                    <a:pt x="392" y="416"/>
                  </a:cubicBezTo>
                  <a:cubicBezTo>
                    <a:pt x="386" y="413"/>
                    <a:pt x="386" y="413"/>
                    <a:pt x="386" y="413"/>
                  </a:cubicBezTo>
                  <a:cubicBezTo>
                    <a:pt x="385" y="412"/>
                    <a:pt x="384" y="412"/>
                    <a:pt x="383" y="411"/>
                  </a:cubicBezTo>
                  <a:cubicBezTo>
                    <a:pt x="381" y="410"/>
                    <a:pt x="381" y="410"/>
                    <a:pt x="381" y="410"/>
                  </a:cubicBezTo>
                  <a:cubicBezTo>
                    <a:pt x="381" y="410"/>
                    <a:pt x="381" y="410"/>
                    <a:pt x="380" y="410"/>
                  </a:cubicBezTo>
                  <a:cubicBezTo>
                    <a:pt x="380" y="410"/>
                    <a:pt x="380" y="410"/>
                    <a:pt x="380" y="410"/>
                  </a:cubicBezTo>
                  <a:cubicBezTo>
                    <a:pt x="378" y="409"/>
                    <a:pt x="376" y="407"/>
                    <a:pt x="374" y="406"/>
                  </a:cubicBezTo>
                  <a:cubicBezTo>
                    <a:pt x="371" y="404"/>
                    <a:pt x="367" y="401"/>
                    <a:pt x="364" y="398"/>
                  </a:cubicBezTo>
                  <a:cubicBezTo>
                    <a:pt x="358" y="392"/>
                    <a:pt x="353" y="385"/>
                    <a:pt x="349" y="377"/>
                  </a:cubicBezTo>
                  <a:cubicBezTo>
                    <a:pt x="353" y="385"/>
                    <a:pt x="358" y="392"/>
                    <a:pt x="364" y="398"/>
                  </a:cubicBezTo>
                  <a:cubicBezTo>
                    <a:pt x="367" y="401"/>
                    <a:pt x="371" y="404"/>
                    <a:pt x="374" y="406"/>
                  </a:cubicBezTo>
                  <a:cubicBezTo>
                    <a:pt x="376" y="407"/>
                    <a:pt x="378" y="409"/>
                    <a:pt x="380" y="410"/>
                  </a:cubicBezTo>
                  <a:cubicBezTo>
                    <a:pt x="383" y="412"/>
                    <a:pt x="388" y="414"/>
                    <a:pt x="391" y="416"/>
                  </a:cubicBezTo>
                  <a:cubicBezTo>
                    <a:pt x="384" y="433"/>
                    <a:pt x="384" y="433"/>
                    <a:pt x="384" y="433"/>
                  </a:cubicBezTo>
                  <a:cubicBezTo>
                    <a:pt x="379" y="445"/>
                    <a:pt x="379" y="445"/>
                    <a:pt x="379" y="445"/>
                  </a:cubicBezTo>
                  <a:cubicBezTo>
                    <a:pt x="375" y="452"/>
                    <a:pt x="372" y="460"/>
                    <a:pt x="369" y="468"/>
                  </a:cubicBezTo>
                  <a:cubicBezTo>
                    <a:pt x="363" y="483"/>
                    <a:pt x="357" y="499"/>
                    <a:pt x="351" y="515"/>
                  </a:cubicBezTo>
                  <a:cubicBezTo>
                    <a:pt x="340" y="546"/>
                    <a:pt x="330" y="578"/>
                    <a:pt x="321" y="612"/>
                  </a:cubicBezTo>
                  <a:cubicBezTo>
                    <a:pt x="321" y="611"/>
                    <a:pt x="321" y="609"/>
                    <a:pt x="320" y="612"/>
                  </a:cubicBezTo>
                  <a:cubicBezTo>
                    <a:pt x="329" y="579"/>
                    <a:pt x="339" y="546"/>
                    <a:pt x="350" y="515"/>
                  </a:cubicBezTo>
                  <a:cubicBezTo>
                    <a:pt x="356" y="499"/>
                    <a:pt x="362" y="483"/>
                    <a:pt x="368" y="468"/>
                  </a:cubicBezTo>
                  <a:cubicBezTo>
                    <a:pt x="371" y="460"/>
                    <a:pt x="375" y="452"/>
                    <a:pt x="378" y="444"/>
                  </a:cubicBezTo>
                  <a:cubicBezTo>
                    <a:pt x="383" y="433"/>
                    <a:pt x="383" y="433"/>
                    <a:pt x="383" y="433"/>
                  </a:cubicBezTo>
                  <a:cubicBezTo>
                    <a:pt x="391" y="416"/>
                    <a:pt x="391" y="416"/>
                    <a:pt x="391" y="416"/>
                  </a:cubicBezTo>
                  <a:cubicBezTo>
                    <a:pt x="384" y="413"/>
                    <a:pt x="384" y="413"/>
                    <a:pt x="384" y="413"/>
                  </a:cubicBezTo>
                  <a:cubicBezTo>
                    <a:pt x="383" y="413"/>
                    <a:pt x="383" y="412"/>
                    <a:pt x="382" y="412"/>
                  </a:cubicBezTo>
                  <a:cubicBezTo>
                    <a:pt x="380" y="411"/>
                    <a:pt x="380" y="411"/>
                    <a:pt x="380" y="411"/>
                  </a:cubicBezTo>
                  <a:cubicBezTo>
                    <a:pt x="379" y="410"/>
                    <a:pt x="379" y="410"/>
                    <a:pt x="379" y="410"/>
                  </a:cubicBezTo>
                  <a:cubicBezTo>
                    <a:pt x="377" y="409"/>
                    <a:pt x="375" y="408"/>
                    <a:pt x="373" y="406"/>
                  </a:cubicBezTo>
                  <a:cubicBezTo>
                    <a:pt x="369" y="404"/>
                    <a:pt x="366" y="401"/>
                    <a:pt x="363" y="397"/>
                  </a:cubicBezTo>
                  <a:cubicBezTo>
                    <a:pt x="356" y="391"/>
                    <a:pt x="350" y="383"/>
                    <a:pt x="346" y="374"/>
                  </a:cubicBezTo>
                  <a:cubicBezTo>
                    <a:pt x="347" y="374"/>
                    <a:pt x="347" y="374"/>
                    <a:pt x="347" y="374"/>
                  </a:cubicBezTo>
                  <a:cubicBezTo>
                    <a:pt x="347" y="373"/>
                    <a:pt x="346" y="372"/>
                    <a:pt x="346" y="372"/>
                  </a:cubicBezTo>
                  <a:cubicBezTo>
                    <a:pt x="346" y="371"/>
                    <a:pt x="346" y="371"/>
                    <a:pt x="346" y="371"/>
                  </a:cubicBezTo>
                  <a:cubicBezTo>
                    <a:pt x="345" y="371"/>
                    <a:pt x="345" y="371"/>
                    <a:pt x="345" y="371"/>
                  </a:cubicBezTo>
                  <a:cubicBezTo>
                    <a:pt x="345" y="370"/>
                    <a:pt x="345" y="370"/>
                    <a:pt x="345" y="370"/>
                  </a:cubicBezTo>
                  <a:cubicBezTo>
                    <a:pt x="344" y="368"/>
                    <a:pt x="344" y="368"/>
                    <a:pt x="344" y="368"/>
                  </a:cubicBezTo>
                  <a:cubicBezTo>
                    <a:pt x="343" y="364"/>
                    <a:pt x="342" y="361"/>
                    <a:pt x="340" y="358"/>
                  </a:cubicBezTo>
                  <a:cubicBezTo>
                    <a:pt x="337" y="359"/>
                    <a:pt x="334" y="360"/>
                    <a:pt x="331" y="361"/>
                  </a:cubicBezTo>
                  <a:cubicBezTo>
                    <a:pt x="330" y="362"/>
                    <a:pt x="330" y="362"/>
                    <a:pt x="329" y="362"/>
                  </a:cubicBezTo>
                  <a:cubicBezTo>
                    <a:pt x="327" y="363"/>
                    <a:pt x="327" y="363"/>
                    <a:pt x="327" y="363"/>
                  </a:cubicBezTo>
                  <a:cubicBezTo>
                    <a:pt x="325" y="363"/>
                    <a:pt x="325" y="363"/>
                    <a:pt x="325" y="363"/>
                  </a:cubicBezTo>
                  <a:cubicBezTo>
                    <a:pt x="322" y="364"/>
                    <a:pt x="319" y="365"/>
                    <a:pt x="316" y="365"/>
                  </a:cubicBezTo>
                  <a:cubicBezTo>
                    <a:pt x="310" y="366"/>
                    <a:pt x="304" y="367"/>
                    <a:pt x="297" y="367"/>
                  </a:cubicBezTo>
                  <a:cubicBezTo>
                    <a:pt x="291" y="366"/>
                    <a:pt x="285" y="365"/>
                    <a:pt x="279" y="364"/>
                  </a:cubicBezTo>
                  <a:cubicBezTo>
                    <a:pt x="276" y="363"/>
                    <a:pt x="273" y="362"/>
                    <a:pt x="270" y="361"/>
                  </a:cubicBezTo>
                  <a:cubicBezTo>
                    <a:pt x="269" y="361"/>
                    <a:pt x="269" y="361"/>
                    <a:pt x="268" y="360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5" y="359"/>
                    <a:pt x="265" y="359"/>
                    <a:pt x="265" y="359"/>
                  </a:cubicBezTo>
                  <a:cubicBezTo>
                    <a:pt x="263" y="358"/>
                    <a:pt x="263" y="358"/>
                    <a:pt x="263" y="358"/>
                  </a:cubicBezTo>
                  <a:cubicBezTo>
                    <a:pt x="261" y="357"/>
                    <a:pt x="261" y="357"/>
                    <a:pt x="261" y="357"/>
                  </a:cubicBezTo>
                  <a:cubicBezTo>
                    <a:pt x="256" y="354"/>
                    <a:pt x="256" y="354"/>
                    <a:pt x="256" y="354"/>
                  </a:cubicBezTo>
                  <a:cubicBezTo>
                    <a:pt x="251" y="361"/>
                    <a:pt x="251" y="361"/>
                    <a:pt x="251" y="361"/>
                  </a:cubicBezTo>
                  <a:cubicBezTo>
                    <a:pt x="248" y="364"/>
                    <a:pt x="248" y="364"/>
                    <a:pt x="248" y="364"/>
                  </a:cubicBezTo>
                  <a:cubicBezTo>
                    <a:pt x="246" y="366"/>
                    <a:pt x="246" y="366"/>
                    <a:pt x="246" y="366"/>
                  </a:cubicBezTo>
                  <a:cubicBezTo>
                    <a:pt x="243" y="369"/>
                    <a:pt x="243" y="369"/>
                    <a:pt x="243" y="369"/>
                  </a:cubicBezTo>
                  <a:cubicBezTo>
                    <a:pt x="241" y="371"/>
                    <a:pt x="239" y="373"/>
                    <a:pt x="237" y="375"/>
                  </a:cubicBezTo>
                  <a:cubicBezTo>
                    <a:pt x="233" y="379"/>
                    <a:pt x="230" y="383"/>
                    <a:pt x="226" y="386"/>
                  </a:cubicBezTo>
                  <a:cubicBezTo>
                    <a:pt x="231" y="383"/>
                    <a:pt x="236" y="378"/>
                    <a:pt x="241" y="374"/>
                  </a:cubicBezTo>
                  <a:cubicBezTo>
                    <a:pt x="243" y="372"/>
                    <a:pt x="245" y="370"/>
                    <a:pt x="247" y="367"/>
                  </a:cubicBezTo>
                  <a:cubicBezTo>
                    <a:pt x="249" y="366"/>
                    <a:pt x="249" y="366"/>
                    <a:pt x="249" y="366"/>
                  </a:cubicBezTo>
                  <a:cubicBezTo>
                    <a:pt x="250" y="365"/>
                    <a:pt x="250" y="365"/>
                    <a:pt x="250" y="365"/>
                  </a:cubicBezTo>
                  <a:cubicBezTo>
                    <a:pt x="251" y="363"/>
                    <a:pt x="251" y="363"/>
                    <a:pt x="251" y="363"/>
                  </a:cubicBezTo>
                  <a:cubicBezTo>
                    <a:pt x="257" y="357"/>
                    <a:pt x="257" y="357"/>
                    <a:pt x="257" y="357"/>
                  </a:cubicBezTo>
                  <a:cubicBezTo>
                    <a:pt x="261" y="359"/>
                    <a:pt x="261" y="359"/>
                    <a:pt x="261" y="359"/>
                  </a:cubicBezTo>
                  <a:cubicBezTo>
                    <a:pt x="263" y="360"/>
                    <a:pt x="263" y="360"/>
                    <a:pt x="263" y="360"/>
                  </a:cubicBezTo>
                  <a:cubicBezTo>
                    <a:pt x="264" y="361"/>
                    <a:pt x="264" y="361"/>
                    <a:pt x="264" y="361"/>
                  </a:cubicBezTo>
                  <a:cubicBezTo>
                    <a:pt x="266" y="362"/>
                    <a:pt x="266" y="362"/>
                    <a:pt x="267" y="362"/>
                  </a:cubicBezTo>
                  <a:cubicBezTo>
                    <a:pt x="269" y="363"/>
                    <a:pt x="269" y="363"/>
                    <a:pt x="269" y="363"/>
                  </a:cubicBezTo>
                  <a:cubicBezTo>
                    <a:pt x="272" y="364"/>
                    <a:pt x="275" y="365"/>
                    <a:pt x="278" y="366"/>
                  </a:cubicBezTo>
                  <a:cubicBezTo>
                    <a:pt x="284" y="367"/>
                    <a:pt x="291" y="368"/>
                    <a:pt x="297" y="369"/>
                  </a:cubicBezTo>
                  <a:cubicBezTo>
                    <a:pt x="303" y="369"/>
                    <a:pt x="310" y="369"/>
                    <a:pt x="316" y="368"/>
                  </a:cubicBezTo>
                  <a:cubicBezTo>
                    <a:pt x="319" y="367"/>
                    <a:pt x="322" y="367"/>
                    <a:pt x="325" y="366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9" y="365"/>
                    <a:pt x="329" y="365"/>
                    <a:pt x="329" y="365"/>
                  </a:cubicBezTo>
                  <a:cubicBezTo>
                    <a:pt x="330" y="364"/>
                    <a:pt x="331" y="364"/>
                    <a:pt x="331" y="364"/>
                  </a:cubicBezTo>
                  <a:cubicBezTo>
                    <a:pt x="334" y="363"/>
                    <a:pt x="336" y="362"/>
                    <a:pt x="339" y="361"/>
                  </a:cubicBezTo>
                  <a:cubicBezTo>
                    <a:pt x="342" y="368"/>
                    <a:pt x="342" y="368"/>
                    <a:pt x="342" y="368"/>
                  </a:cubicBezTo>
                  <a:cubicBezTo>
                    <a:pt x="342" y="369"/>
                    <a:pt x="342" y="370"/>
                    <a:pt x="343" y="371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4" y="373"/>
                    <a:pt x="344" y="373"/>
                    <a:pt x="344" y="373"/>
                  </a:cubicBezTo>
                  <a:cubicBezTo>
                    <a:pt x="345" y="376"/>
                    <a:pt x="346" y="378"/>
                    <a:pt x="348" y="381"/>
                  </a:cubicBezTo>
                  <a:cubicBezTo>
                    <a:pt x="351" y="386"/>
                    <a:pt x="354" y="390"/>
                    <a:pt x="358" y="394"/>
                  </a:cubicBezTo>
                  <a:cubicBezTo>
                    <a:pt x="361" y="399"/>
                    <a:pt x="366" y="403"/>
                    <a:pt x="370" y="406"/>
                  </a:cubicBezTo>
                  <a:cubicBezTo>
                    <a:pt x="372" y="408"/>
                    <a:pt x="375" y="409"/>
                    <a:pt x="377" y="411"/>
                  </a:cubicBezTo>
                  <a:cubicBezTo>
                    <a:pt x="378" y="411"/>
                    <a:pt x="378" y="411"/>
                    <a:pt x="378" y="411"/>
                  </a:cubicBezTo>
                  <a:cubicBezTo>
                    <a:pt x="379" y="412"/>
                    <a:pt x="379" y="412"/>
                    <a:pt x="379" y="412"/>
                  </a:cubicBezTo>
                  <a:cubicBezTo>
                    <a:pt x="380" y="413"/>
                    <a:pt x="381" y="413"/>
                    <a:pt x="382" y="414"/>
                  </a:cubicBezTo>
                  <a:cubicBezTo>
                    <a:pt x="384" y="415"/>
                    <a:pt x="386" y="416"/>
                    <a:pt x="388" y="417"/>
                  </a:cubicBezTo>
                  <a:cubicBezTo>
                    <a:pt x="381" y="433"/>
                    <a:pt x="381" y="433"/>
                    <a:pt x="381" y="433"/>
                  </a:cubicBezTo>
                  <a:cubicBezTo>
                    <a:pt x="376" y="445"/>
                    <a:pt x="376" y="445"/>
                    <a:pt x="376" y="445"/>
                  </a:cubicBezTo>
                  <a:cubicBezTo>
                    <a:pt x="372" y="454"/>
                    <a:pt x="369" y="462"/>
                    <a:pt x="365" y="471"/>
                  </a:cubicBezTo>
                  <a:cubicBezTo>
                    <a:pt x="359" y="488"/>
                    <a:pt x="352" y="504"/>
                    <a:pt x="346" y="521"/>
                  </a:cubicBezTo>
                  <a:cubicBezTo>
                    <a:pt x="352" y="505"/>
                    <a:pt x="358" y="488"/>
                    <a:pt x="365" y="471"/>
                  </a:cubicBezTo>
                  <a:cubicBezTo>
                    <a:pt x="368" y="462"/>
                    <a:pt x="372" y="454"/>
                    <a:pt x="375" y="445"/>
                  </a:cubicBezTo>
                  <a:cubicBezTo>
                    <a:pt x="377" y="441"/>
                    <a:pt x="379" y="437"/>
                    <a:pt x="381" y="433"/>
                  </a:cubicBezTo>
                  <a:cubicBezTo>
                    <a:pt x="388" y="417"/>
                    <a:pt x="388" y="417"/>
                    <a:pt x="388" y="417"/>
                  </a:cubicBezTo>
                  <a:cubicBezTo>
                    <a:pt x="385" y="416"/>
                    <a:pt x="382" y="414"/>
                    <a:pt x="380" y="413"/>
                  </a:cubicBezTo>
                  <a:cubicBezTo>
                    <a:pt x="380" y="413"/>
                    <a:pt x="379" y="413"/>
                    <a:pt x="379" y="412"/>
                  </a:cubicBezTo>
                  <a:cubicBezTo>
                    <a:pt x="378" y="412"/>
                    <a:pt x="378" y="412"/>
                    <a:pt x="378" y="412"/>
                  </a:cubicBezTo>
                  <a:cubicBezTo>
                    <a:pt x="377" y="411"/>
                    <a:pt x="377" y="411"/>
                    <a:pt x="377" y="411"/>
                  </a:cubicBezTo>
                  <a:cubicBezTo>
                    <a:pt x="376" y="411"/>
                    <a:pt x="375" y="410"/>
                    <a:pt x="375" y="410"/>
                  </a:cubicBezTo>
                  <a:cubicBezTo>
                    <a:pt x="372" y="408"/>
                    <a:pt x="369" y="406"/>
                    <a:pt x="366" y="403"/>
                  </a:cubicBezTo>
                  <a:cubicBezTo>
                    <a:pt x="360" y="398"/>
                    <a:pt x="355" y="392"/>
                    <a:pt x="351" y="386"/>
                  </a:cubicBezTo>
                  <a:cubicBezTo>
                    <a:pt x="349" y="382"/>
                    <a:pt x="347" y="379"/>
                    <a:pt x="345" y="376"/>
                  </a:cubicBezTo>
                  <a:cubicBezTo>
                    <a:pt x="345" y="375"/>
                    <a:pt x="344" y="374"/>
                    <a:pt x="344" y="373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2" y="370"/>
                    <a:pt x="342" y="370"/>
                    <a:pt x="342" y="370"/>
                  </a:cubicBezTo>
                  <a:cubicBezTo>
                    <a:pt x="341" y="367"/>
                    <a:pt x="340" y="364"/>
                    <a:pt x="339" y="361"/>
                  </a:cubicBezTo>
                  <a:cubicBezTo>
                    <a:pt x="336" y="362"/>
                    <a:pt x="334" y="363"/>
                    <a:pt x="331" y="364"/>
                  </a:cubicBezTo>
                  <a:cubicBezTo>
                    <a:pt x="330" y="364"/>
                    <a:pt x="330" y="365"/>
                    <a:pt x="329" y="365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5" y="366"/>
                    <a:pt x="325" y="366"/>
                    <a:pt x="325" y="366"/>
                  </a:cubicBezTo>
                  <a:cubicBezTo>
                    <a:pt x="322" y="367"/>
                    <a:pt x="319" y="368"/>
                    <a:pt x="316" y="368"/>
                  </a:cubicBezTo>
                  <a:cubicBezTo>
                    <a:pt x="309" y="369"/>
                    <a:pt x="303" y="369"/>
                    <a:pt x="297" y="369"/>
                  </a:cubicBezTo>
                  <a:cubicBezTo>
                    <a:pt x="290" y="369"/>
                    <a:pt x="284" y="368"/>
                    <a:pt x="278" y="366"/>
                  </a:cubicBezTo>
                  <a:cubicBezTo>
                    <a:pt x="275" y="366"/>
                    <a:pt x="272" y="365"/>
                    <a:pt x="269" y="364"/>
                  </a:cubicBezTo>
                  <a:cubicBezTo>
                    <a:pt x="268" y="363"/>
                    <a:pt x="267" y="363"/>
                    <a:pt x="267" y="363"/>
                  </a:cubicBezTo>
                  <a:cubicBezTo>
                    <a:pt x="266" y="362"/>
                    <a:pt x="266" y="362"/>
                    <a:pt x="264" y="362"/>
                  </a:cubicBezTo>
                  <a:cubicBezTo>
                    <a:pt x="262" y="361"/>
                    <a:pt x="262" y="361"/>
                    <a:pt x="262" y="361"/>
                  </a:cubicBezTo>
                  <a:cubicBezTo>
                    <a:pt x="261" y="360"/>
                    <a:pt x="261" y="360"/>
                    <a:pt x="261" y="360"/>
                  </a:cubicBezTo>
                  <a:cubicBezTo>
                    <a:pt x="257" y="358"/>
                    <a:pt x="257" y="358"/>
                    <a:pt x="257" y="358"/>
                  </a:cubicBezTo>
                  <a:cubicBezTo>
                    <a:pt x="252" y="364"/>
                    <a:pt x="252" y="364"/>
                    <a:pt x="252" y="364"/>
                  </a:cubicBezTo>
                  <a:cubicBezTo>
                    <a:pt x="250" y="366"/>
                    <a:pt x="250" y="366"/>
                    <a:pt x="250" y="366"/>
                  </a:cubicBezTo>
                  <a:cubicBezTo>
                    <a:pt x="248" y="368"/>
                    <a:pt x="248" y="368"/>
                    <a:pt x="248" y="368"/>
                  </a:cubicBezTo>
                  <a:cubicBezTo>
                    <a:pt x="246" y="370"/>
                    <a:pt x="244" y="372"/>
                    <a:pt x="241" y="375"/>
                  </a:cubicBezTo>
                  <a:cubicBezTo>
                    <a:pt x="237" y="379"/>
                    <a:pt x="232" y="383"/>
                    <a:pt x="227" y="387"/>
                  </a:cubicBezTo>
                  <a:cubicBezTo>
                    <a:pt x="225" y="389"/>
                    <a:pt x="222" y="391"/>
                    <a:pt x="220" y="392"/>
                  </a:cubicBezTo>
                  <a:cubicBezTo>
                    <a:pt x="217" y="395"/>
                    <a:pt x="215" y="397"/>
                    <a:pt x="212" y="398"/>
                  </a:cubicBezTo>
                  <a:cubicBezTo>
                    <a:pt x="208" y="402"/>
                    <a:pt x="204" y="405"/>
                    <a:pt x="204" y="406"/>
                  </a:cubicBezTo>
                  <a:cubicBezTo>
                    <a:pt x="205" y="406"/>
                    <a:pt x="206" y="406"/>
                    <a:pt x="208" y="405"/>
                  </a:cubicBezTo>
                  <a:cubicBezTo>
                    <a:pt x="208" y="405"/>
                    <a:pt x="208" y="406"/>
                    <a:pt x="208" y="406"/>
                  </a:cubicBezTo>
                  <a:cubicBezTo>
                    <a:pt x="209" y="411"/>
                    <a:pt x="214" y="426"/>
                    <a:pt x="223" y="449"/>
                  </a:cubicBezTo>
                  <a:cubicBezTo>
                    <a:pt x="222" y="449"/>
                    <a:pt x="222" y="449"/>
                    <a:pt x="222" y="449"/>
                  </a:cubicBezTo>
                  <a:cubicBezTo>
                    <a:pt x="217" y="438"/>
                    <a:pt x="214" y="431"/>
                    <a:pt x="212" y="427"/>
                  </a:cubicBezTo>
                  <a:cubicBezTo>
                    <a:pt x="210" y="423"/>
                    <a:pt x="209" y="422"/>
                    <a:pt x="209" y="422"/>
                  </a:cubicBezTo>
                  <a:cubicBezTo>
                    <a:pt x="207" y="421"/>
                    <a:pt x="208" y="426"/>
                    <a:pt x="206" y="423"/>
                  </a:cubicBezTo>
                  <a:cubicBezTo>
                    <a:pt x="216" y="445"/>
                    <a:pt x="225" y="467"/>
                    <a:pt x="232" y="490"/>
                  </a:cubicBezTo>
                  <a:cubicBezTo>
                    <a:pt x="234" y="496"/>
                    <a:pt x="238" y="507"/>
                    <a:pt x="240" y="513"/>
                  </a:cubicBezTo>
                  <a:cubicBezTo>
                    <a:pt x="251" y="541"/>
                    <a:pt x="260" y="569"/>
                    <a:pt x="268" y="598"/>
                  </a:cubicBezTo>
                  <a:cubicBezTo>
                    <a:pt x="271" y="608"/>
                    <a:pt x="271" y="608"/>
                    <a:pt x="271" y="608"/>
                  </a:cubicBezTo>
                  <a:cubicBezTo>
                    <a:pt x="273" y="614"/>
                    <a:pt x="273" y="614"/>
                    <a:pt x="273" y="614"/>
                  </a:cubicBezTo>
                  <a:cubicBezTo>
                    <a:pt x="274" y="619"/>
                    <a:pt x="274" y="619"/>
                    <a:pt x="274" y="619"/>
                  </a:cubicBezTo>
                  <a:cubicBezTo>
                    <a:pt x="275" y="622"/>
                    <a:pt x="275" y="622"/>
                    <a:pt x="275" y="622"/>
                  </a:cubicBezTo>
                  <a:cubicBezTo>
                    <a:pt x="268" y="622"/>
                    <a:pt x="268" y="622"/>
                    <a:pt x="268" y="622"/>
                  </a:cubicBezTo>
                  <a:cubicBezTo>
                    <a:pt x="268" y="621"/>
                    <a:pt x="268" y="621"/>
                    <a:pt x="268" y="621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1" y="595"/>
                    <a:pt x="261" y="595"/>
                    <a:pt x="261" y="595"/>
                  </a:cubicBezTo>
                  <a:cubicBezTo>
                    <a:pt x="257" y="582"/>
                    <a:pt x="253" y="570"/>
                    <a:pt x="249" y="557"/>
                  </a:cubicBezTo>
                  <a:cubicBezTo>
                    <a:pt x="241" y="532"/>
                    <a:pt x="232" y="507"/>
                    <a:pt x="223" y="483"/>
                  </a:cubicBezTo>
                  <a:cubicBezTo>
                    <a:pt x="218" y="471"/>
                    <a:pt x="213" y="459"/>
                    <a:pt x="208" y="447"/>
                  </a:cubicBezTo>
                  <a:cubicBezTo>
                    <a:pt x="206" y="441"/>
                    <a:pt x="203" y="435"/>
                    <a:pt x="201" y="429"/>
                  </a:cubicBezTo>
                  <a:cubicBezTo>
                    <a:pt x="196" y="420"/>
                    <a:pt x="196" y="420"/>
                    <a:pt x="196" y="420"/>
                  </a:cubicBezTo>
                  <a:cubicBezTo>
                    <a:pt x="190" y="406"/>
                    <a:pt x="190" y="406"/>
                    <a:pt x="190" y="406"/>
                  </a:cubicBezTo>
                  <a:cubicBezTo>
                    <a:pt x="185" y="407"/>
                    <a:pt x="185" y="407"/>
                    <a:pt x="185" y="407"/>
                  </a:cubicBezTo>
                  <a:cubicBezTo>
                    <a:pt x="182" y="407"/>
                    <a:pt x="182" y="407"/>
                    <a:pt x="182" y="407"/>
                  </a:cubicBezTo>
                  <a:cubicBezTo>
                    <a:pt x="182" y="407"/>
                    <a:pt x="181" y="408"/>
                    <a:pt x="181" y="408"/>
                  </a:cubicBezTo>
                  <a:cubicBezTo>
                    <a:pt x="180" y="408"/>
                    <a:pt x="180" y="408"/>
                    <a:pt x="180" y="408"/>
                  </a:cubicBezTo>
                  <a:cubicBezTo>
                    <a:pt x="178" y="408"/>
                    <a:pt x="177" y="408"/>
                    <a:pt x="175" y="408"/>
                  </a:cubicBezTo>
                  <a:cubicBezTo>
                    <a:pt x="172" y="408"/>
                    <a:pt x="169" y="407"/>
                    <a:pt x="166" y="407"/>
                  </a:cubicBezTo>
                  <a:cubicBezTo>
                    <a:pt x="159" y="405"/>
                    <a:pt x="154" y="402"/>
                    <a:pt x="149" y="397"/>
                  </a:cubicBezTo>
                  <a:cubicBezTo>
                    <a:pt x="144" y="393"/>
                    <a:pt x="140" y="388"/>
                    <a:pt x="138" y="382"/>
                  </a:cubicBezTo>
                  <a:cubicBezTo>
                    <a:pt x="136" y="376"/>
                    <a:pt x="136" y="370"/>
                    <a:pt x="138" y="366"/>
                  </a:cubicBezTo>
                  <a:cubicBezTo>
                    <a:pt x="139" y="364"/>
                    <a:pt x="141" y="362"/>
                    <a:pt x="143" y="360"/>
                  </a:cubicBezTo>
                  <a:cubicBezTo>
                    <a:pt x="145" y="358"/>
                    <a:pt x="148" y="357"/>
                    <a:pt x="151" y="356"/>
                  </a:cubicBezTo>
                  <a:cubicBezTo>
                    <a:pt x="156" y="355"/>
                    <a:pt x="162" y="356"/>
                    <a:pt x="167" y="359"/>
                  </a:cubicBezTo>
                  <a:cubicBezTo>
                    <a:pt x="172" y="362"/>
                    <a:pt x="177" y="367"/>
                    <a:pt x="180" y="373"/>
                  </a:cubicBezTo>
                  <a:cubicBezTo>
                    <a:pt x="181" y="374"/>
                    <a:pt x="182" y="375"/>
                    <a:pt x="183" y="377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93" y="398"/>
                    <a:pt x="193" y="398"/>
                    <a:pt x="193" y="398"/>
                  </a:cubicBezTo>
                  <a:cubicBezTo>
                    <a:pt x="195" y="397"/>
                    <a:pt x="197" y="396"/>
                    <a:pt x="200" y="395"/>
                  </a:cubicBezTo>
                  <a:cubicBezTo>
                    <a:pt x="201" y="394"/>
                    <a:pt x="202" y="394"/>
                    <a:pt x="203" y="393"/>
                  </a:cubicBezTo>
                  <a:cubicBezTo>
                    <a:pt x="204" y="393"/>
                    <a:pt x="205" y="392"/>
                    <a:pt x="206" y="392"/>
                  </a:cubicBezTo>
                  <a:cubicBezTo>
                    <a:pt x="207" y="391"/>
                    <a:pt x="207" y="391"/>
                    <a:pt x="207" y="391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10" y="389"/>
                    <a:pt x="210" y="389"/>
                    <a:pt x="210" y="389"/>
                  </a:cubicBezTo>
                  <a:cubicBezTo>
                    <a:pt x="211" y="388"/>
                    <a:pt x="212" y="388"/>
                    <a:pt x="213" y="387"/>
                  </a:cubicBezTo>
                  <a:cubicBezTo>
                    <a:pt x="218" y="384"/>
                    <a:pt x="222" y="381"/>
                    <a:pt x="226" y="378"/>
                  </a:cubicBezTo>
                  <a:cubicBezTo>
                    <a:pt x="230" y="374"/>
                    <a:pt x="234" y="371"/>
                    <a:pt x="238" y="367"/>
                  </a:cubicBezTo>
                  <a:cubicBezTo>
                    <a:pt x="240" y="365"/>
                    <a:pt x="242" y="363"/>
                    <a:pt x="243" y="361"/>
                  </a:cubicBezTo>
                  <a:cubicBezTo>
                    <a:pt x="244" y="360"/>
                    <a:pt x="244" y="360"/>
                    <a:pt x="244" y="360"/>
                  </a:cubicBezTo>
                  <a:cubicBezTo>
                    <a:pt x="245" y="359"/>
                    <a:pt x="245" y="359"/>
                    <a:pt x="245" y="359"/>
                  </a:cubicBezTo>
                  <a:cubicBezTo>
                    <a:pt x="246" y="358"/>
                    <a:pt x="246" y="358"/>
                    <a:pt x="247" y="357"/>
                  </a:cubicBezTo>
                  <a:cubicBezTo>
                    <a:pt x="249" y="355"/>
                    <a:pt x="250" y="353"/>
                    <a:pt x="252" y="351"/>
                  </a:cubicBezTo>
                  <a:cubicBezTo>
                    <a:pt x="250" y="349"/>
                    <a:pt x="249" y="347"/>
                    <a:pt x="248" y="345"/>
                  </a:cubicBezTo>
                  <a:cubicBezTo>
                    <a:pt x="247" y="344"/>
                    <a:pt x="247" y="344"/>
                    <a:pt x="247" y="344"/>
                  </a:cubicBezTo>
                  <a:cubicBezTo>
                    <a:pt x="247" y="344"/>
                    <a:pt x="246" y="343"/>
                    <a:pt x="246" y="343"/>
                  </a:cubicBezTo>
                  <a:cubicBezTo>
                    <a:pt x="246" y="343"/>
                    <a:pt x="246" y="343"/>
                    <a:pt x="246" y="343"/>
                  </a:cubicBezTo>
                  <a:cubicBezTo>
                    <a:pt x="246" y="342"/>
                    <a:pt x="246" y="342"/>
                    <a:pt x="245" y="341"/>
                  </a:cubicBezTo>
                  <a:cubicBezTo>
                    <a:pt x="245" y="340"/>
                    <a:pt x="244" y="338"/>
                    <a:pt x="243" y="336"/>
                  </a:cubicBezTo>
                  <a:cubicBezTo>
                    <a:pt x="243" y="335"/>
                    <a:pt x="243" y="334"/>
                    <a:pt x="243" y="333"/>
                  </a:cubicBezTo>
                  <a:cubicBezTo>
                    <a:pt x="243" y="332"/>
                    <a:pt x="243" y="332"/>
                    <a:pt x="242" y="331"/>
                  </a:cubicBezTo>
                  <a:cubicBezTo>
                    <a:pt x="242" y="331"/>
                    <a:pt x="242" y="330"/>
                    <a:pt x="242" y="330"/>
                  </a:cubicBezTo>
                  <a:cubicBezTo>
                    <a:pt x="242" y="328"/>
                    <a:pt x="242" y="326"/>
                    <a:pt x="243" y="324"/>
                  </a:cubicBezTo>
                  <a:cubicBezTo>
                    <a:pt x="244" y="315"/>
                    <a:pt x="247" y="306"/>
                    <a:pt x="252" y="299"/>
                  </a:cubicBezTo>
                  <a:cubicBezTo>
                    <a:pt x="254" y="296"/>
                    <a:pt x="257" y="293"/>
                    <a:pt x="260" y="291"/>
                  </a:cubicBezTo>
                  <a:cubicBezTo>
                    <a:pt x="263" y="289"/>
                    <a:pt x="267" y="288"/>
                    <a:pt x="270" y="288"/>
                  </a:cubicBezTo>
                  <a:cubicBezTo>
                    <a:pt x="274" y="288"/>
                    <a:pt x="277" y="290"/>
                    <a:pt x="280" y="292"/>
                  </a:cubicBezTo>
                  <a:cubicBezTo>
                    <a:pt x="283" y="294"/>
                    <a:pt x="286" y="297"/>
                    <a:pt x="287" y="300"/>
                  </a:cubicBezTo>
                  <a:cubicBezTo>
                    <a:pt x="288" y="304"/>
                    <a:pt x="288" y="307"/>
                    <a:pt x="287" y="311"/>
                  </a:cubicBezTo>
                  <a:cubicBezTo>
                    <a:pt x="287" y="315"/>
                    <a:pt x="285" y="319"/>
                    <a:pt x="283" y="323"/>
                  </a:cubicBezTo>
                  <a:cubicBezTo>
                    <a:pt x="280" y="327"/>
                    <a:pt x="278" y="330"/>
                    <a:pt x="275" y="334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2" y="338"/>
                    <a:pt x="272" y="338"/>
                    <a:pt x="272" y="338"/>
                  </a:cubicBezTo>
                  <a:cubicBezTo>
                    <a:pt x="267" y="344"/>
                    <a:pt x="267" y="344"/>
                    <a:pt x="267" y="344"/>
                  </a:cubicBezTo>
                  <a:cubicBezTo>
                    <a:pt x="266" y="346"/>
                    <a:pt x="265" y="347"/>
                    <a:pt x="265" y="349"/>
                  </a:cubicBezTo>
                  <a:cubicBezTo>
                    <a:pt x="265" y="349"/>
                    <a:pt x="265" y="350"/>
                    <a:pt x="265" y="350"/>
                  </a:cubicBezTo>
                  <a:cubicBezTo>
                    <a:pt x="265" y="351"/>
                    <a:pt x="266" y="351"/>
                    <a:pt x="266" y="351"/>
                  </a:cubicBezTo>
                  <a:cubicBezTo>
                    <a:pt x="266" y="351"/>
                    <a:pt x="266" y="351"/>
                    <a:pt x="266" y="351"/>
                  </a:cubicBezTo>
                  <a:cubicBezTo>
                    <a:pt x="266" y="352"/>
                    <a:pt x="266" y="352"/>
                    <a:pt x="266" y="352"/>
                  </a:cubicBezTo>
                  <a:cubicBezTo>
                    <a:pt x="267" y="354"/>
                    <a:pt x="268" y="354"/>
                    <a:pt x="270" y="355"/>
                  </a:cubicBezTo>
                  <a:cubicBezTo>
                    <a:pt x="272" y="356"/>
                    <a:pt x="274" y="357"/>
                    <a:pt x="276" y="357"/>
                  </a:cubicBezTo>
                  <a:cubicBezTo>
                    <a:pt x="277" y="358"/>
                    <a:pt x="278" y="358"/>
                    <a:pt x="280" y="358"/>
                  </a:cubicBezTo>
                  <a:cubicBezTo>
                    <a:pt x="281" y="358"/>
                    <a:pt x="282" y="359"/>
                    <a:pt x="283" y="359"/>
                  </a:cubicBezTo>
                  <a:cubicBezTo>
                    <a:pt x="285" y="359"/>
                    <a:pt x="285" y="359"/>
                    <a:pt x="285" y="359"/>
                  </a:cubicBezTo>
                  <a:cubicBezTo>
                    <a:pt x="287" y="360"/>
                    <a:pt x="287" y="360"/>
                    <a:pt x="287" y="360"/>
                  </a:cubicBezTo>
                  <a:cubicBezTo>
                    <a:pt x="292" y="360"/>
                    <a:pt x="297" y="361"/>
                    <a:pt x="302" y="361"/>
                  </a:cubicBezTo>
                  <a:cubicBezTo>
                    <a:pt x="308" y="361"/>
                    <a:pt x="313" y="360"/>
                    <a:pt x="318" y="359"/>
                  </a:cubicBezTo>
                  <a:cubicBezTo>
                    <a:pt x="321" y="359"/>
                    <a:pt x="324" y="358"/>
                    <a:pt x="327" y="357"/>
                  </a:cubicBezTo>
                  <a:cubicBezTo>
                    <a:pt x="327" y="357"/>
                    <a:pt x="328" y="356"/>
                    <a:pt x="329" y="356"/>
                  </a:cubicBezTo>
                  <a:cubicBezTo>
                    <a:pt x="330" y="355"/>
                    <a:pt x="331" y="355"/>
                    <a:pt x="332" y="355"/>
                  </a:cubicBezTo>
                  <a:cubicBezTo>
                    <a:pt x="338" y="352"/>
                    <a:pt x="338" y="352"/>
                    <a:pt x="338" y="352"/>
                  </a:cubicBezTo>
                  <a:cubicBezTo>
                    <a:pt x="338" y="347"/>
                    <a:pt x="338" y="347"/>
                    <a:pt x="338" y="347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3"/>
                    <a:pt x="337" y="343"/>
                    <a:pt x="337" y="343"/>
                  </a:cubicBezTo>
                  <a:cubicBezTo>
                    <a:pt x="337" y="342"/>
                    <a:pt x="337" y="342"/>
                    <a:pt x="337" y="342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36"/>
                    <a:pt x="336" y="336"/>
                    <a:pt x="336" y="336"/>
                  </a:cubicBezTo>
                  <a:cubicBezTo>
                    <a:pt x="336" y="333"/>
                    <a:pt x="335" y="330"/>
                    <a:pt x="335" y="327"/>
                  </a:cubicBezTo>
                  <a:cubicBezTo>
                    <a:pt x="336" y="321"/>
                    <a:pt x="337" y="315"/>
                    <a:pt x="340" y="310"/>
                  </a:cubicBezTo>
                  <a:cubicBezTo>
                    <a:pt x="342" y="307"/>
                    <a:pt x="343" y="305"/>
                    <a:pt x="345" y="303"/>
                  </a:cubicBezTo>
                  <a:cubicBezTo>
                    <a:pt x="347" y="302"/>
                    <a:pt x="348" y="301"/>
                    <a:pt x="349" y="300"/>
                  </a:cubicBezTo>
                  <a:cubicBezTo>
                    <a:pt x="350" y="299"/>
                    <a:pt x="351" y="299"/>
                    <a:pt x="352" y="298"/>
                  </a:cubicBezTo>
                  <a:cubicBezTo>
                    <a:pt x="357" y="296"/>
                    <a:pt x="363" y="295"/>
                    <a:pt x="367" y="297"/>
                  </a:cubicBezTo>
                  <a:cubicBezTo>
                    <a:pt x="368" y="297"/>
                    <a:pt x="369" y="298"/>
                    <a:pt x="370" y="299"/>
                  </a:cubicBezTo>
                  <a:cubicBezTo>
                    <a:pt x="370" y="299"/>
                    <a:pt x="371" y="299"/>
                    <a:pt x="371" y="300"/>
                  </a:cubicBezTo>
                  <a:cubicBezTo>
                    <a:pt x="372" y="300"/>
                    <a:pt x="372" y="301"/>
                    <a:pt x="373" y="301"/>
                  </a:cubicBezTo>
                  <a:cubicBezTo>
                    <a:pt x="374" y="304"/>
                    <a:pt x="376" y="306"/>
                    <a:pt x="377" y="308"/>
                  </a:cubicBezTo>
                  <a:cubicBezTo>
                    <a:pt x="378" y="311"/>
                    <a:pt x="378" y="313"/>
                    <a:pt x="378" y="316"/>
                  </a:cubicBezTo>
                  <a:cubicBezTo>
                    <a:pt x="378" y="319"/>
                    <a:pt x="377" y="322"/>
                    <a:pt x="376" y="324"/>
                  </a:cubicBezTo>
                  <a:cubicBezTo>
                    <a:pt x="374" y="330"/>
                    <a:pt x="371" y="335"/>
                    <a:pt x="366" y="339"/>
                  </a:cubicBezTo>
                  <a:cubicBezTo>
                    <a:pt x="364" y="342"/>
                    <a:pt x="362" y="344"/>
                    <a:pt x="359" y="346"/>
                  </a:cubicBezTo>
                  <a:cubicBezTo>
                    <a:pt x="359" y="346"/>
                    <a:pt x="358" y="347"/>
                    <a:pt x="357" y="347"/>
                  </a:cubicBezTo>
                  <a:cubicBezTo>
                    <a:pt x="356" y="348"/>
                    <a:pt x="356" y="348"/>
                    <a:pt x="356" y="348"/>
                  </a:cubicBezTo>
                  <a:cubicBezTo>
                    <a:pt x="355" y="349"/>
                    <a:pt x="355" y="349"/>
                    <a:pt x="355" y="349"/>
                  </a:cubicBezTo>
                  <a:cubicBezTo>
                    <a:pt x="352" y="351"/>
                    <a:pt x="349" y="353"/>
                    <a:pt x="346" y="355"/>
                  </a:cubicBezTo>
                  <a:cubicBezTo>
                    <a:pt x="347" y="357"/>
                    <a:pt x="348" y="359"/>
                    <a:pt x="349" y="361"/>
                  </a:cubicBezTo>
                  <a:cubicBezTo>
                    <a:pt x="349" y="362"/>
                    <a:pt x="350" y="363"/>
                    <a:pt x="350" y="364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1" y="367"/>
                    <a:pt x="351" y="367"/>
                    <a:pt x="351" y="367"/>
                  </a:cubicBezTo>
                  <a:cubicBezTo>
                    <a:pt x="352" y="369"/>
                    <a:pt x="353" y="372"/>
                    <a:pt x="354" y="374"/>
                  </a:cubicBezTo>
                  <a:cubicBezTo>
                    <a:pt x="357" y="378"/>
                    <a:pt x="360" y="383"/>
                    <a:pt x="363" y="387"/>
                  </a:cubicBezTo>
                  <a:cubicBezTo>
                    <a:pt x="366" y="392"/>
                    <a:pt x="370" y="396"/>
                    <a:pt x="374" y="399"/>
                  </a:cubicBezTo>
                  <a:cubicBezTo>
                    <a:pt x="375" y="400"/>
                    <a:pt x="377" y="401"/>
                    <a:pt x="378" y="401"/>
                  </a:cubicBezTo>
                  <a:cubicBezTo>
                    <a:pt x="378" y="402"/>
                    <a:pt x="379" y="402"/>
                    <a:pt x="379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2" y="404"/>
                    <a:pt x="382" y="404"/>
                    <a:pt x="382" y="404"/>
                  </a:cubicBezTo>
                  <a:cubicBezTo>
                    <a:pt x="384" y="405"/>
                    <a:pt x="386" y="406"/>
                    <a:pt x="388" y="407"/>
                  </a:cubicBezTo>
                  <a:cubicBezTo>
                    <a:pt x="390" y="408"/>
                    <a:pt x="392" y="409"/>
                    <a:pt x="394" y="410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10" y="378"/>
                    <a:pt x="410" y="378"/>
                    <a:pt x="410" y="378"/>
                  </a:cubicBezTo>
                  <a:cubicBezTo>
                    <a:pt x="410" y="377"/>
                    <a:pt x="410" y="377"/>
                    <a:pt x="410" y="377"/>
                  </a:cubicBezTo>
                  <a:cubicBezTo>
                    <a:pt x="411" y="377"/>
                    <a:pt x="411" y="376"/>
                    <a:pt x="412" y="375"/>
                  </a:cubicBezTo>
                  <a:cubicBezTo>
                    <a:pt x="414" y="373"/>
                    <a:pt x="416" y="370"/>
                    <a:pt x="418" y="368"/>
                  </a:cubicBezTo>
                  <a:cubicBezTo>
                    <a:pt x="420" y="366"/>
                    <a:pt x="423" y="364"/>
                    <a:pt x="425" y="363"/>
                  </a:cubicBezTo>
                  <a:cubicBezTo>
                    <a:pt x="426" y="362"/>
                    <a:pt x="428" y="362"/>
                    <a:pt x="429" y="362"/>
                  </a:cubicBezTo>
                  <a:cubicBezTo>
                    <a:pt x="429" y="362"/>
                    <a:pt x="430" y="362"/>
                    <a:pt x="430" y="362"/>
                  </a:cubicBezTo>
                  <a:cubicBezTo>
                    <a:pt x="431" y="362"/>
                    <a:pt x="431" y="362"/>
                    <a:pt x="432" y="362"/>
                  </a:cubicBezTo>
                  <a:cubicBezTo>
                    <a:pt x="436" y="363"/>
                    <a:pt x="441" y="367"/>
                    <a:pt x="443" y="372"/>
                  </a:cubicBezTo>
                  <a:cubicBezTo>
                    <a:pt x="445" y="377"/>
                    <a:pt x="446" y="384"/>
                    <a:pt x="445" y="390"/>
                  </a:cubicBezTo>
                  <a:cubicBezTo>
                    <a:pt x="445" y="393"/>
                    <a:pt x="444" y="396"/>
                    <a:pt x="442" y="399"/>
                  </a:cubicBezTo>
                  <a:cubicBezTo>
                    <a:pt x="441" y="402"/>
                    <a:pt x="440" y="404"/>
                    <a:pt x="438" y="406"/>
                  </a:cubicBezTo>
                  <a:cubicBezTo>
                    <a:pt x="434" y="411"/>
                    <a:pt x="428" y="414"/>
                    <a:pt x="422" y="416"/>
                  </a:cubicBezTo>
                  <a:cubicBezTo>
                    <a:pt x="419" y="417"/>
                    <a:pt x="416" y="417"/>
                    <a:pt x="413" y="417"/>
                  </a:cubicBezTo>
                  <a:cubicBezTo>
                    <a:pt x="411" y="418"/>
                    <a:pt x="410" y="418"/>
                    <a:pt x="408" y="418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7"/>
                    <a:pt x="404" y="417"/>
                    <a:pt x="403" y="417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2"/>
                    <a:pt x="387" y="442"/>
                    <a:pt x="387" y="442"/>
                  </a:cubicBezTo>
                  <a:cubicBezTo>
                    <a:pt x="384" y="449"/>
                    <a:pt x="381" y="456"/>
                    <a:pt x="378" y="463"/>
                  </a:cubicBezTo>
                  <a:cubicBezTo>
                    <a:pt x="372" y="477"/>
                    <a:pt x="367" y="492"/>
                    <a:pt x="362" y="506"/>
                  </a:cubicBezTo>
                  <a:cubicBezTo>
                    <a:pt x="351" y="535"/>
                    <a:pt x="342" y="564"/>
                    <a:pt x="333" y="593"/>
                  </a:cubicBezTo>
                  <a:cubicBezTo>
                    <a:pt x="330" y="604"/>
                    <a:pt x="330" y="604"/>
                    <a:pt x="330" y="604"/>
                  </a:cubicBezTo>
                  <a:cubicBezTo>
                    <a:pt x="327" y="613"/>
                    <a:pt x="327" y="613"/>
                    <a:pt x="327" y="613"/>
                  </a:cubicBezTo>
                  <a:cubicBezTo>
                    <a:pt x="326" y="619"/>
                    <a:pt x="326" y="619"/>
                    <a:pt x="326" y="619"/>
                  </a:cubicBezTo>
                  <a:cubicBezTo>
                    <a:pt x="325" y="621"/>
                    <a:pt x="325" y="621"/>
                    <a:pt x="325" y="621"/>
                  </a:cubicBezTo>
                  <a:cubicBezTo>
                    <a:pt x="325" y="622"/>
                    <a:pt x="325" y="622"/>
                    <a:pt x="325" y="622"/>
                  </a:cubicBezTo>
                  <a:lnTo>
                    <a:pt x="318" y="6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B525B14-8CA2-4DA4-A7E2-F906863D4F1C}"/>
              </a:ext>
            </a:extLst>
          </p:cNvPr>
          <p:cNvGrpSpPr/>
          <p:nvPr/>
        </p:nvGrpSpPr>
        <p:grpSpPr>
          <a:xfrm>
            <a:off x="1493612" y="140926"/>
            <a:ext cx="8881988" cy="1917542"/>
            <a:chOff x="1493612" y="140926"/>
            <a:chExt cx="8881988" cy="1917542"/>
          </a:xfrm>
        </p:grpSpPr>
        <p:pic>
          <p:nvPicPr>
            <p:cNvPr id="78" name="Picture 20">
              <a:extLst>
                <a:ext uri="{FF2B5EF4-FFF2-40B4-BE49-F238E27FC236}">
                  <a16:creationId xmlns:a16="http://schemas.microsoft.com/office/drawing/2014/main" id="{415B5DCE-B86A-479F-84B6-CF8271AEF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 rot="62852">
              <a:off x="1493612" y="140926"/>
              <a:ext cx="8881988" cy="1917542"/>
            </a:xfrm>
            <a:prstGeom prst="rect">
              <a:avLst/>
            </a:prstGeom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186DB71-6108-41C4-9685-4A3EB436D507}"/>
                </a:ext>
              </a:extLst>
            </p:cNvPr>
            <p:cNvSpPr txBox="1"/>
            <p:nvPr/>
          </p:nvSpPr>
          <p:spPr>
            <a:xfrm>
              <a:off x="1755096" y="385560"/>
              <a:ext cx="8150904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/>
                <a:t>Hải thi đấu 3 ván cờ hết 42 phút 30 giây. Hỏi trung bình Hải thi đấu mỗi ván cờ hết bao lâu ?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370A9F7-ACEE-4206-8F4E-8B5AD0C683C0}"/>
              </a:ext>
            </a:extLst>
          </p:cNvPr>
          <p:cNvSpPr/>
          <p:nvPr/>
        </p:nvSpPr>
        <p:spPr>
          <a:xfrm>
            <a:off x="3769913" y="434431"/>
            <a:ext cx="1413347" cy="454724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074215E-42F5-4585-8BA2-D93A361994EB}"/>
              </a:ext>
            </a:extLst>
          </p:cNvPr>
          <p:cNvSpPr/>
          <p:nvPr/>
        </p:nvSpPr>
        <p:spPr>
          <a:xfrm>
            <a:off x="5947819" y="420442"/>
            <a:ext cx="2617991" cy="413541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938C113-111F-4B9F-B194-1B12803BEE6B}"/>
              </a:ext>
            </a:extLst>
          </p:cNvPr>
          <p:cNvSpPr/>
          <p:nvPr/>
        </p:nvSpPr>
        <p:spPr>
          <a:xfrm>
            <a:off x="5686166" y="929364"/>
            <a:ext cx="1878268" cy="5164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A69A2BA-537E-404B-9EF5-89FFB0534D28}"/>
              </a:ext>
            </a:extLst>
          </p:cNvPr>
          <p:cNvSpPr/>
          <p:nvPr/>
        </p:nvSpPr>
        <p:spPr>
          <a:xfrm>
            <a:off x="8229600" y="998575"/>
            <a:ext cx="1524000" cy="4599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Google Shape;1915;p72">
            <a:extLst>
              <a:ext uri="{FF2B5EF4-FFF2-40B4-BE49-F238E27FC236}">
                <a16:creationId xmlns:a16="http://schemas.microsoft.com/office/drawing/2014/main" id="{E141F34D-64F7-4189-BE8F-07A497585C0F}"/>
              </a:ext>
            </a:extLst>
          </p:cNvPr>
          <p:cNvSpPr/>
          <p:nvPr/>
        </p:nvSpPr>
        <p:spPr>
          <a:xfrm rot="-5400000" flipH="1">
            <a:off x="2932082" y="245906"/>
            <a:ext cx="655005" cy="4716912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943;p72">
            <a:extLst>
              <a:ext uri="{FF2B5EF4-FFF2-40B4-BE49-F238E27FC236}">
                <a16:creationId xmlns:a16="http://schemas.microsoft.com/office/drawing/2014/main" id="{BD1CA450-2162-4CB1-BE99-2CE7D3875103}"/>
              </a:ext>
            </a:extLst>
          </p:cNvPr>
          <p:cNvSpPr txBox="1">
            <a:spLocks/>
          </p:cNvSpPr>
          <p:nvPr/>
        </p:nvSpPr>
        <p:spPr>
          <a:xfrm>
            <a:off x="941265" y="2328030"/>
            <a:ext cx="4299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n-US" sz="3200" b="1">
                <a:latin typeface="+mn-lt"/>
              </a:rPr>
              <a:t>Ta thực hiện phép chia: </a:t>
            </a:r>
          </a:p>
        </p:txBody>
      </p:sp>
      <p:sp>
        <p:nvSpPr>
          <p:cNvPr id="102" name="Google Shape;2084;p76">
            <a:extLst>
              <a:ext uri="{FF2B5EF4-FFF2-40B4-BE49-F238E27FC236}">
                <a16:creationId xmlns:a16="http://schemas.microsoft.com/office/drawing/2014/main" id="{90A301F2-2138-4E8C-BAF8-14E9B0A645AD}"/>
              </a:ext>
            </a:extLst>
          </p:cNvPr>
          <p:cNvSpPr/>
          <p:nvPr/>
        </p:nvSpPr>
        <p:spPr>
          <a:xfrm>
            <a:off x="5739377" y="2133943"/>
            <a:ext cx="4700023" cy="91405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ED6F14-5907-4422-B725-85A1FD7522B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417" y="1909962"/>
            <a:ext cx="458472" cy="1055310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AACCC53F-1CE0-4442-AF5C-070575A267BD}"/>
              </a:ext>
            </a:extLst>
          </p:cNvPr>
          <p:cNvSpPr txBox="1"/>
          <p:nvPr/>
        </p:nvSpPr>
        <p:spPr>
          <a:xfrm>
            <a:off x="5888703" y="2245683"/>
            <a:ext cx="40316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+mj-lt"/>
              </a:rPr>
              <a:t>42 phút 30 giây : 3 = </a:t>
            </a:r>
          </a:p>
        </p:txBody>
      </p:sp>
      <p:sp>
        <p:nvSpPr>
          <p:cNvPr id="105" name="矩形: 圆角 10">
            <a:extLst>
              <a:ext uri="{FF2B5EF4-FFF2-40B4-BE49-F238E27FC236}">
                <a16:creationId xmlns:a16="http://schemas.microsoft.com/office/drawing/2014/main" id="{4F92A851-334C-4F68-8776-B8F0D7175E81}"/>
              </a:ext>
            </a:extLst>
          </p:cNvPr>
          <p:cNvSpPr/>
          <p:nvPr/>
        </p:nvSpPr>
        <p:spPr>
          <a:xfrm>
            <a:off x="1173823" y="3372945"/>
            <a:ext cx="9747154" cy="2799255"/>
          </a:xfrm>
          <a:prstGeom prst="roundRect">
            <a:avLst>
              <a:gd name="adj" fmla="val 8866"/>
            </a:avLst>
          </a:prstGeom>
          <a:solidFill>
            <a:schemeClr val="bg1"/>
          </a:solidFill>
          <a:ln w="38100">
            <a:solidFill>
              <a:srgbClr val="D7C4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106" name="Text Box 10">
            <a:extLst>
              <a:ext uri="{FF2B5EF4-FFF2-40B4-BE49-F238E27FC236}">
                <a16:creationId xmlns:a16="http://schemas.microsoft.com/office/drawing/2014/main" id="{AC4DE9CC-BC21-4B13-9C0D-64AF519C3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8470" y="3679251"/>
            <a:ext cx="2819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3600">
              <a:solidFill>
                <a:prstClr val="black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7" name="Text Box 11">
            <a:extLst>
              <a:ext uri="{FF2B5EF4-FFF2-40B4-BE49-F238E27FC236}">
                <a16:creationId xmlns:a16="http://schemas.microsoft.com/office/drawing/2014/main" id="{BE76BA30-6C98-4F63-B957-502B30247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0881" y="3529589"/>
            <a:ext cx="30480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42 phút 30 giây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3600">
              <a:solidFill>
                <a:srgbClr val="FF0000"/>
              </a:solidFill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537C8705-5FAE-4575-93DF-8ACF013CDC26}"/>
              </a:ext>
            </a:extLst>
          </p:cNvPr>
          <p:cNvGrpSpPr/>
          <p:nvPr/>
        </p:nvGrpSpPr>
        <p:grpSpPr>
          <a:xfrm>
            <a:off x="6155459" y="3659515"/>
            <a:ext cx="2590800" cy="989231"/>
            <a:chOff x="6324600" y="833219"/>
            <a:chExt cx="2590800" cy="685800"/>
          </a:xfrm>
        </p:grpSpPr>
        <p:sp>
          <p:nvSpPr>
            <p:cNvPr id="109" name="Line 12">
              <a:extLst>
                <a:ext uri="{FF2B5EF4-FFF2-40B4-BE49-F238E27FC236}">
                  <a16:creationId xmlns:a16="http://schemas.microsoft.com/office/drawing/2014/main" id="{EE4083B5-7AC3-4920-8100-3E57671FE4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4600" y="833219"/>
              <a:ext cx="0" cy="68580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Line 13">
              <a:extLst>
                <a:ext uri="{FF2B5EF4-FFF2-40B4-BE49-F238E27FC236}">
                  <a16:creationId xmlns:a16="http://schemas.microsoft.com/office/drawing/2014/main" id="{18C25ED2-2C69-4F67-B89D-B405FDD3B3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4600" y="1103056"/>
              <a:ext cx="25908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11" name="Text Box 14">
            <a:extLst>
              <a:ext uri="{FF2B5EF4-FFF2-40B4-BE49-F238E27FC236}">
                <a16:creationId xmlns:a16="http://schemas.microsoft.com/office/drawing/2014/main" id="{86BEF8E1-92E8-4666-AC70-1A4365E01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9552" y="3429000"/>
            <a:ext cx="83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 3</a:t>
            </a:r>
          </a:p>
        </p:txBody>
      </p:sp>
      <p:sp>
        <p:nvSpPr>
          <p:cNvPr id="112" name="Text Box 16">
            <a:extLst>
              <a:ext uri="{FF2B5EF4-FFF2-40B4-BE49-F238E27FC236}">
                <a16:creationId xmlns:a16="http://schemas.microsoft.com/office/drawing/2014/main" id="{420FF8F9-990C-4325-820E-78D6A6727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677" y="4199002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3" name="Text Box 19">
            <a:extLst>
              <a:ext uri="{FF2B5EF4-FFF2-40B4-BE49-F238E27FC236}">
                <a16:creationId xmlns:a16="http://schemas.microsoft.com/office/drawing/2014/main" id="{15F1E049-CD1C-4A6A-BB1E-7138B15C2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960" y="4002416"/>
            <a:ext cx="4884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4" name="Text Box 20">
            <a:extLst>
              <a:ext uri="{FF2B5EF4-FFF2-40B4-BE49-F238E27FC236}">
                <a16:creationId xmlns:a16="http://schemas.microsoft.com/office/drawing/2014/main" id="{1CB14CE3-3256-40AD-912B-9401E7314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5031" y="4201709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15" name="Text Box 21">
            <a:extLst>
              <a:ext uri="{FF2B5EF4-FFF2-40B4-BE49-F238E27FC236}">
                <a16:creationId xmlns:a16="http://schemas.microsoft.com/office/drawing/2014/main" id="{14CDFCF8-C5CD-4A79-81E2-3358C187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960" y="4522168"/>
            <a:ext cx="381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6" name="Text Box 22">
            <a:extLst>
              <a:ext uri="{FF2B5EF4-FFF2-40B4-BE49-F238E27FC236}">
                <a16:creationId xmlns:a16="http://schemas.microsoft.com/office/drawing/2014/main" id="{A24F8A3D-E375-4779-B9D8-0EB4A050B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0370" y="4196295"/>
            <a:ext cx="1143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phút </a:t>
            </a:r>
          </a:p>
        </p:txBody>
      </p:sp>
      <p:sp>
        <p:nvSpPr>
          <p:cNvPr id="117" name="Text Box 25">
            <a:extLst>
              <a:ext uri="{FF2B5EF4-FFF2-40B4-BE49-F238E27FC236}">
                <a16:creationId xmlns:a16="http://schemas.microsoft.com/office/drawing/2014/main" id="{6D7681F9-D5A6-40E3-AB01-51CAFB8F2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2805" y="3531643"/>
            <a:ext cx="190265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  30 giây</a:t>
            </a:r>
          </a:p>
        </p:txBody>
      </p:sp>
      <p:sp>
        <p:nvSpPr>
          <p:cNvPr id="118" name="Text Box 26">
            <a:extLst>
              <a:ext uri="{FF2B5EF4-FFF2-40B4-BE49-F238E27FC236}">
                <a16:creationId xmlns:a16="http://schemas.microsoft.com/office/drawing/2014/main" id="{F2D6A3ED-CD57-4934-B52B-E60628302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9690" y="4201507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9" name="Text Box 27">
            <a:extLst>
              <a:ext uri="{FF2B5EF4-FFF2-40B4-BE49-F238E27FC236}">
                <a16:creationId xmlns:a16="http://schemas.microsoft.com/office/drawing/2014/main" id="{512B316E-0146-4A68-9E60-CA435EED0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1470" y="5112137"/>
            <a:ext cx="76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 0</a:t>
            </a:r>
          </a:p>
        </p:txBody>
      </p:sp>
      <p:sp>
        <p:nvSpPr>
          <p:cNvPr id="120" name="Text Box 28">
            <a:extLst>
              <a:ext uri="{FF2B5EF4-FFF2-40B4-BE49-F238E27FC236}">
                <a16:creationId xmlns:a16="http://schemas.microsoft.com/office/drawing/2014/main" id="{DC4E6E6F-F6A0-401E-A5A8-FB3ED8BFC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9324" y="5119479"/>
            <a:ext cx="685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1" name="Text Box 29">
            <a:extLst>
              <a:ext uri="{FF2B5EF4-FFF2-40B4-BE49-F238E27FC236}">
                <a16:creationId xmlns:a16="http://schemas.microsoft.com/office/drawing/2014/main" id="{1398688C-53D8-4156-976D-104C2BB47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2666" y="4199002"/>
            <a:ext cx="76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0</a:t>
            </a:r>
          </a:p>
        </p:txBody>
      </p:sp>
      <p:sp>
        <p:nvSpPr>
          <p:cNvPr id="122" name="Text Box 30">
            <a:extLst>
              <a:ext uri="{FF2B5EF4-FFF2-40B4-BE49-F238E27FC236}">
                <a16:creationId xmlns:a16="http://schemas.microsoft.com/office/drawing/2014/main" id="{DC01EFF5-B704-4FCF-B787-9345542AD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795" y="5584965"/>
            <a:ext cx="685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 0</a:t>
            </a:r>
          </a:p>
        </p:txBody>
      </p:sp>
      <p:sp>
        <p:nvSpPr>
          <p:cNvPr id="123" name="Text Box 31">
            <a:extLst>
              <a:ext uri="{FF2B5EF4-FFF2-40B4-BE49-F238E27FC236}">
                <a16:creationId xmlns:a16="http://schemas.microsoft.com/office/drawing/2014/main" id="{1514D3AF-82AD-4910-ADB6-A2CBF6BA3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4083" y="4229909"/>
            <a:ext cx="10271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  <a:cs typeface="Times New Roman" panose="02020603050405020304" pitchFamily="18" charset="0"/>
              </a:rPr>
              <a:t>giây </a:t>
            </a:r>
          </a:p>
        </p:txBody>
      </p:sp>
      <p:sp>
        <p:nvSpPr>
          <p:cNvPr id="124" name="Text Box 19">
            <a:extLst>
              <a:ext uri="{FF2B5EF4-FFF2-40B4-BE49-F238E27FC236}">
                <a16:creationId xmlns:a16="http://schemas.microsoft.com/office/drawing/2014/main" id="{7C492E68-5A0D-47DF-BF90-B9D144F01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385" y="4002415"/>
            <a:ext cx="4884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5" name="Text Box 32">
            <a:extLst>
              <a:ext uri="{FF2B5EF4-FFF2-40B4-BE49-F238E27FC236}">
                <a16:creationId xmlns:a16="http://schemas.microsoft.com/office/drawing/2014/main" id="{4771AC9C-D553-4460-BE81-F45CD745C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81" y="6179542"/>
            <a:ext cx="88635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Vậy: 42 phút 30 giây : 3 = 14 phút 10 giây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2.96296E-6 L -0.00026 0.14398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2" grpId="0" animBg="1"/>
      <p:bldP spid="6" grpId="0" animBg="1"/>
      <p:bldP spid="80" grpId="0" animBg="1"/>
      <p:bldP spid="81" grpId="0" animBg="1"/>
      <p:bldP spid="88" grpId="0" animBg="1"/>
      <p:bldP spid="97" grpId="0" animBg="1"/>
      <p:bldP spid="101" grpId="0"/>
      <p:bldP spid="102" grpId="0" animBg="1"/>
      <p:bldP spid="104" grpId="0"/>
      <p:bldP spid="105" grpId="0" animBg="1"/>
      <p:bldP spid="107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7" grpId="1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>
            <a:extLst>
              <a:ext uri="{FF2B5EF4-FFF2-40B4-BE49-F238E27FC236}">
                <a16:creationId xmlns:a16="http://schemas.microsoft.com/office/drawing/2014/main" id="{FF1B43A3-ADCE-493A-A767-679809829B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744200" y="3429000"/>
            <a:ext cx="1281963" cy="28754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49C994-BD21-4C1E-923C-5500521874D7}"/>
              </a:ext>
            </a:extLst>
          </p:cNvPr>
          <p:cNvSpPr txBox="1"/>
          <p:nvPr/>
        </p:nvSpPr>
        <p:spPr>
          <a:xfrm>
            <a:off x="1577182" y="1600200"/>
            <a:ext cx="8610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>
                <a:solidFill>
                  <a:prstClr val="white"/>
                </a:solidFill>
                <a:latin typeface="#9Slide05 Fourth Medium" panose="00000600000000000000" pitchFamily="2" charset="0"/>
              </a:rPr>
              <a:t>Wow! Một cái đèn học xinh xắn cho Bunny!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5 Fourth Medium" panose="00000600000000000000" pitchFamily="2" charset="0"/>
            </a:endParaRPr>
          </a:p>
        </p:txBody>
      </p:sp>
      <p:pic>
        <p:nvPicPr>
          <p:cNvPr id="1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F3C2783-6499-4AFF-AF8F-063D9BAD0D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438400" y="2941637"/>
            <a:ext cx="487363" cy="487363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242DE883-7CDF-41E9-AE36-862FDBB4020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46898" r="49318"/>
          <a:stretch>
            <a:fillRect/>
          </a:stretch>
        </p:blipFill>
        <p:spPr>
          <a:xfrm>
            <a:off x="4063967" y="3397155"/>
            <a:ext cx="3288607" cy="2756503"/>
          </a:xfrm>
          <a:prstGeom prst="rect">
            <a:avLst/>
          </a:prstGeom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5246805E-74D3-4298-B7A1-E9ECAA5011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417984" cy="2499652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50858495-E946-466E-A757-4AA23A209F4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620494" y="3845075"/>
            <a:ext cx="1218934" cy="195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5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>
            <a:extLst>
              <a:ext uri="{FF2B5EF4-FFF2-40B4-BE49-F238E27FC236}">
                <a16:creationId xmlns:a16="http://schemas.microsoft.com/office/drawing/2014/main" id="{C186DB71-6108-41C4-9685-4A3EB436D507}"/>
              </a:ext>
            </a:extLst>
          </p:cNvPr>
          <p:cNvSpPr txBox="1"/>
          <p:nvPr/>
        </p:nvSpPr>
        <p:spPr>
          <a:xfrm>
            <a:off x="934070" y="378489"/>
            <a:ext cx="9511308" cy="1477328"/>
          </a:xfrm>
          <a:custGeom>
            <a:avLst/>
            <a:gdLst>
              <a:gd name="connsiteX0" fmla="*/ 0 w 9511308"/>
              <a:gd name="connsiteY0" fmla="*/ 395252 h 1634490"/>
              <a:gd name="connsiteX1" fmla="*/ 395252 w 9511308"/>
              <a:gd name="connsiteY1" fmla="*/ 0 h 1634490"/>
              <a:gd name="connsiteX2" fmla="*/ 715015 w 9511308"/>
              <a:gd name="connsiteY2" fmla="*/ 0 h 1634490"/>
              <a:gd name="connsiteX3" fmla="*/ 1470818 w 9511308"/>
              <a:gd name="connsiteY3" fmla="*/ 0 h 1634490"/>
              <a:gd name="connsiteX4" fmla="*/ 1790581 w 9511308"/>
              <a:gd name="connsiteY4" fmla="*/ 0 h 1634490"/>
              <a:gd name="connsiteX5" fmla="*/ 2371968 w 9511308"/>
              <a:gd name="connsiteY5" fmla="*/ 0 h 1634490"/>
              <a:gd name="connsiteX6" fmla="*/ 2866146 w 9511308"/>
              <a:gd name="connsiteY6" fmla="*/ 0 h 1634490"/>
              <a:gd name="connsiteX7" fmla="*/ 3185909 w 9511308"/>
              <a:gd name="connsiteY7" fmla="*/ 0 h 1634490"/>
              <a:gd name="connsiteX8" fmla="*/ 3941712 w 9511308"/>
              <a:gd name="connsiteY8" fmla="*/ 0 h 1634490"/>
              <a:gd name="connsiteX9" fmla="*/ 4523099 w 9511308"/>
              <a:gd name="connsiteY9" fmla="*/ 0 h 1634490"/>
              <a:gd name="connsiteX10" fmla="*/ 5104486 w 9511308"/>
              <a:gd name="connsiteY10" fmla="*/ 0 h 1634490"/>
              <a:gd name="connsiteX11" fmla="*/ 5424249 w 9511308"/>
              <a:gd name="connsiteY11" fmla="*/ 0 h 1634490"/>
              <a:gd name="connsiteX12" fmla="*/ 5831220 w 9511308"/>
              <a:gd name="connsiteY12" fmla="*/ 0 h 1634490"/>
              <a:gd name="connsiteX13" fmla="*/ 6587023 w 9511308"/>
              <a:gd name="connsiteY13" fmla="*/ 0 h 1634490"/>
              <a:gd name="connsiteX14" fmla="*/ 6993994 w 9511308"/>
              <a:gd name="connsiteY14" fmla="*/ 0 h 1634490"/>
              <a:gd name="connsiteX15" fmla="*/ 7662589 w 9511308"/>
              <a:gd name="connsiteY15" fmla="*/ 0 h 1634490"/>
              <a:gd name="connsiteX16" fmla="*/ 8069560 w 9511308"/>
              <a:gd name="connsiteY16" fmla="*/ 0 h 1634490"/>
              <a:gd name="connsiteX17" fmla="*/ 9116056 w 9511308"/>
              <a:gd name="connsiteY17" fmla="*/ 0 h 1634490"/>
              <a:gd name="connsiteX18" fmla="*/ 9511308 w 9511308"/>
              <a:gd name="connsiteY18" fmla="*/ 395252 h 1634490"/>
              <a:gd name="connsiteX19" fmla="*/ 9511308 w 9511308"/>
              <a:gd name="connsiteY19" fmla="*/ 808805 h 1634490"/>
              <a:gd name="connsiteX20" fmla="*/ 9511308 w 9511308"/>
              <a:gd name="connsiteY20" fmla="*/ 1239238 h 1634490"/>
              <a:gd name="connsiteX21" fmla="*/ 9116056 w 9511308"/>
              <a:gd name="connsiteY21" fmla="*/ 1634490 h 1634490"/>
              <a:gd name="connsiteX22" fmla="*/ 8447461 w 9511308"/>
              <a:gd name="connsiteY22" fmla="*/ 1634490 h 1634490"/>
              <a:gd name="connsiteX23" fmla="*/ 7953282 w 9511308"/>
              <a:gd name="connsiteY23" fmla="*/ 1634490 h 1634490"/>
              <a:gd name="connsiteX24" fmla="*/ 7197479 w 9511308"/>
              <a:gd name="connsiteY24" fmla="*/ 1634490 h 1634490"/>
              <a:gd name="connsiteX25" fmla="*/ 6790508 w 9511308"/>
              <a:gd name="connsiteY25" fmla="*/ 1634490 h 1634490"/>
              <a:gd name="connsiteX26" fmla="*/ 6121913 w 9511308"/>
              <a:gd name="connsiteY26" fmla="*/ 1634490 h 1634490"/>
              <a:gd name="connsiteX27" fmla="*/ 5366110 w 9511308"/>
              <a:gd name="connsiteY27" fmla="*/ 1634490 h 1634490"/>
              <a:gd name="connsiteX28" fmla="*/ 4610307 w 9511308"/>
              <a:gd name="connsiteY28" fmla="*/ 1634490 h 1634490"/>
              <a:gd name="connsiteX29" fmla="*/ 4028920 w 9511308"/>
              <a:gd name="connsiteY29" fmla="*/ 1634490 h 1634490"/>
              <a:gd name="connsiteX30" fmla="*/ 3534741 w 9511308"/>
              <a:gd name="connsiteY30" fmla="*/ 1634490 h 1634490"/>
              <a:gd name="connsiteX31" fmla="*/ 3127771 w 9511308"/>
              <a:gd name="connsiteY31" fmla="*/ 1634490 h 1634490"/>
              <a:gd name="connsiteX32" fmla="*/ 2720800 w 9511308"/>
              <a:gd name="connsiteY32" fmla="*/ 1634490 h 1634490"/>
              <a:gd name="connsiteX33" fmla="*/ 2139413 w 9511308"/>
              <a:gd name="connsiteY33" fmla="*/ 1634490 h 1634490"/>
              <a:gd name="connsiteX34" fmla="*/ 1470818 w 9511308"/>
              <a:gd name="connsiteY34" fmla="*/ 1634490 h 1634490"/>
              <a:gd name="connsiteX35" fmla="*/ 395252 w 9511308"/>
              <a:gd name="connsiteY35" fmla="*/ 1634490 h 1634490"/>
              <a:gd name="connsiteX36" fmla="*/ 0 w 9511308"/>
              <a:gd name="connsiteY36" fmla="*/ 1239238 h 1634490"/>
              <a:gd name="connsiteX37" fmla="*/ 0 w 9511308"/>
              <a:gd name="connsiteY37" fmla="*/ 808805 h 1634490"/>
              <a:gd name="connsiteX38" fmla="*/ 0 w 9511308"/>
              <a:gd name="connsiteY38" fmla="*/ 395252 h 1634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511308" h="1634490" fill="none" extrusionOk="0">
                <a:moveTo>
                  <a:pt x="0" y="395252"/>
                </a:moveTo>
                <a:cubicBezTo>
                  <a:pt x="-3434" y="188115"/>
                  <a:pt x="153514" y="5626"/>
                  <a:pt x="395252" y="0"/>
                </a:cubicBezTo>
                <a:cubicBezTo>
                  <a:pt x="504507" y="-17031"/>
                  <a:pt x="590252" y="27287"/>
                  <a:pt x="715015" y="0"/>
                </a:cubicBezTo>
                <a:cubicBezTo>
                  <a:pt x="839778" y="-27287"/>
                  <a:pt x="1155014" y="720"/>
                  <a:pt x="1470818" y="0"/>
                </a:cubicBezTo>
                <a:cubicBezTo>
                  <a:pt x="1786622" y="-720"/>
                  <a:pt x="1707304" y="15524"/>
                  <a:pt x="1790581" y="0"/>
                </a:cubicBezTo>
                <a:cubicBezTo>
                  <a:pt x="1873858" y="-15524"/>
                  <a:pt x="2164960" y="35803"/>
                  <a:pt x="2371968" y="0"/>
                </a:cubicBezTo>
                <a:cubicBezTo>
                  <a:pt x="2578976" y="-35803"/>
                  <a:pt x="2660735" y="21773"/>
                  <a:pt x="2866146" y="0"/>
                </a:cubicBezTo>
                <a:cubicBezTo>
                  <a:pt x="3071557" y="-21773"/>
                  <a:pt x="3104675" y="19502"/>
                  <a:pt x="3185909" y="0"/>
                </a:cubicBezTo>
                <a:cubicBezTo>
                  <a:pt x="3267143" y="-19502"/>
                  <a:pt x="3776038" y="72619"/>
                  <a:pt x="3941712" y="0"/>
                </a:cubicBezTo>
                <a:cubicBezTo>
                  <a:pt x="4107386" y="-72619"/>
                  <a:pt x="4269128" y="65914"/>
                  <a:pt x="4523099" y="0"/>
                </a:cubicBezTo>
                <a:cubicBezTo>
                  <a:pt x="4777070" y="-65914"/>
                  <a:pt x="4860503" y="51478"/>
                  <a:pt x="5104486" y="0"/>
                </a:cubicBezTo>
                <a:cubicBezTo>
                  <a:pt x="5348469" y="-51478"/>
                  <a:pt x="5289901" y="22317"/>
                  <a:pt x="5424249" y="0"/>
                </a:cubicBezTo>
                <a:cubicBezTo>
                  <a:pt x="5558597" y="-22317"/>
                  <a:pt x="5690439" y="9738"/>
                  <a:pt x="5831220" y="0"/>
                </a:cubicBezTo>
                <a:cubicBezTo>
                  <a:pt x="5972001" y="-9738"/>
                  <a:pt x="6408902" y="22900"/>
                  <a:pt x="6587023" y="0"/>
                </a:cubicBezTo>
                <a:cubicBezTo>
                  <a:pt x="6765144" y="-22900"/>
                  <a:pt x="6823345" y="16005"/>
                  <a:pt x="6993994" y="0"/>
                </a:cubicBezTo>
                <a:cubicBezTo>
                  <a:pt x="7164643" y="-16005"/>
                  <a:pt x="7445911" y="29414"/>
                  <a:pt x="7662589" y="0"/>
                </a:cubicBezTo>
                <a:cubicBezTo>
                  <a:pt x="7879267" y="-29414"/>
                  <a:pt x="7955530" y="44284"/>
                  <a:pt x="8069560" y="0"/>
                </a:cubicBezTo>
                <a:cubicBezTo>
                  <a:pt x="8183590" y="-44284"/>
                  <a:pt x="8699698" y="80844"/>
                  <a:pt x="9116056" y="0"/>
                </a:cubicBezTo>
                <a:cubicBezTo>
                  <a:pt x="9316986" y="-58808"/>
                  <a:pt x="9521134" y="217666"/>
                  <a:pt x="9511308" y="395252"/>
                </a:cubicBezTo>
                <a:cubicBezTo>
                  <a:pt x="9534291" y="531740"/>
                  <a:pt x="9464710" y="625433"/>
                  <a:pt x="9511308" y="808805"/>
                </a:cubicBezTo>
                <a:cubicBezTo>
                  <a:pt x="9557906" y="992177"/>
                  <a:pt x="9485230" y="1083029"/>
                  <a:pt x="9511308" y="1239238"/>
                </a:cubicBezTo>
                <a:cubicBezTo>
                  <a:pt x="9514392" y="1449109"/>
                  <a:pt x="9320137" y="1650644"/>
                  <a:pt x="9116056" y="1634490"/>
                </a:cubicBezTo>
                <a:cubicBezTo>
                  <a:pt x="8889388" y="1708340"/>
                  <a:pt x="8780685" y="1559720"/>
                  <a:pt x="8447461" y="1634490"/>
                </a:cubicBezTo>
                <a:cubicBezTo>
                  <a:pt x="8114237" y="1709260"/>
                  <a:pt x="8095627" y="1610905"/>
                  <a:pt x="7953282" y="1634490"/>
                </a:cubicBezTo>
                <a:cubicBezTo>
                  <a:pt x="7810937" y="1658075"/>
                  <a:pt x="7563677" y="1607176"/>
                  <a:pt x="7197479" y="1634490"/>
                </a:cubicBezTo>
                <a:cubicBezTo>
                  <a:pt x="6831281" y="1661804"/>
                  <a:pt x="6890763" y="1618247"/>
                  <a:pt x="6790508" y="1634490"/>
                </a:cubicBezTo>
                <a:cubicBezTo>
                  <a:pt x="6690253" y="1650733"/>
                  <a:pt x="6342328" y="1587319"/>
                  <a:pt x="6121913" y="1634490"/>
                </a:cubicBezTo>
                <a:cubicBezTo>
                  <a:pt x="5901498" y="1681661"/>
                  <a:pt x="5719550" y="1595288"/>
                  <a:pt x="5366110" y="1634490"/>
                </a:cubicBezTo>
                <a:cubicBezTo>
                  <a:pt x="5012670" y="1673692"/>
                  <a:pt x="4963535" y="1574308"/>
                  <a:pt x="4610307" y="1634490"/>
                </a:cubicBezTo>
                <a:cubicBezTo>
                  <a:pt x="4257079" y="1694672"/>
                  <a:pt x="4289691" y="1626240"/>
                  <a:pt x="4028920" y="1634490"/>
                </a:cubicBezTo>
                <a:cubicBezTo>
                  <a:pt x="3768149" y="1642740"/>
                  <a:pt x="3747609" y="1601582"/>
                  <a:pt x="3534741" y="1634490"/>
                </a:cubicBezTo>
                <a:cubicBezTo>
                  <a:pt x="3321873" y="1667398"/>
                  <a:pt x="3325246" y="1592384"/>
                  <a:pt x="3127771" y="1634490"/>
                </a:cubicBezTo>
                <a:cubicBezTo>
                  <a:pt x="2930296" y="1676596"/>
                  <a:pt x="2818760" y="1608807"/>
                  <a:pt x="2720800" y="1634490"/>
                </a:cubicBezTo>
                <a:cubicBezTo>
                  <a:pt x="2622840" y="1660173"/>
                  <a:pt x="2370740" y="1619044"/>
                  <a:pt x="2139413" y="1634490"/>
                </a:cubicBezTo>
                <a:cubicBezTo>
                  <a:pt x="1908086" y="1649936"/>
                  <a:pt x="1715572" y="1606098"/>
                  <a:pt x="1470818" y="1634490"/>
                </a:cubicBezTo>
                <a:cubicBezTo>
                  <a:pt x="1226064" y="1662882"/>
                  <a:pt x="834314" y="1558258"/>
                  <a:pt x="395252" y="1634490"/>
                </a:cubicBezTo>
                <a:cubicBezTo>
                  <a:pt x="160262" y="1653082"/>
                  <a:pt x="-2431" y="1481619"/>
                  <a:pt x="0" y="1239238"/>
                </a:cubicBezTo>
                <a:cubicBezTo>
                  <a:pt x="-24496" y="1027800"/>
                  <a:pt x="28518" y="1008835"/>
                  <a:pt x="0" y="808805"/>
                </a:cubicBezTo>
                <a:cubicBezTo>
                  <a:pt x="-28518" y="608775"/>
                  <a:pt x="2651" y="562367"/>
                  <a:pt x="0" y="395252"/>
                </a:cubicBezTo>
                <a:close/>
              </a:path>
              <a:path w="9511308" h="1634490" stroke="0" extrusionOk="0">
                <a:moveTo>
                  <a:pt x="0" y="395252"/>
                </a:moveTo>
                <a:cubicBezTo>
                  <a:pt x="10073" y="195270"/>
                  <a:pt x="134790" y="-44982"/>
                  <a:pt x="395252" y="0"/>
                </a:cubicBezTo>
                <a:cubicBezTo>
                  <a:pt x="500530" y="-9041"/>
                  <a:pt x="597467" y="18121"/>
                  <a:pt x="715015" y="0"/>
                </a:cubicBezTo>
                <a:cubicBezTo>
                  <a:pt x="832563" y="-18121"/>
                  <a:pt x="920629" y="8080"/>
                  <a:pt x="1034778" y="0"/>
                </a:cubicBezTo>
                <a:cubicBezTo>
                  <a:pt x="1148927" y="-8080"/>
                  <a:pt x="1307532" y="7987"/>
                  <a:pt x="1441748" y="0"/>
                </a:cubicBezTo>
                <a:cubicBezTo>
                  <a:pt x="1575964" y="-7987"/>
                  <a:pt x="1835061" y="78203"/>
                  <a:pt x="2197551" y="0"/>
                </a:cubicBezTo>
                <a:cubicBezTo>
                  <a:pt x="2560041" y="-78203"/>
                  <a:pt x="2598919" y="51172"/>
                  <a:pt x="2953355" y="0"/>
                </a:cubicBezTo>
                <a:cubicBezTo>
                  <a:pt x="3307791" y="-51172"/>
                  <a:pt x="3235686" y="30975"/>
                  <a:pt x="3360325" y="0"/>
                </a:cubicBezTo>
                <a:cubicBezTo>
                  <a:pt x="3484964" y="-30975"/>
                  <a:pt x="3777267" y="42023"/>
                  <a:pt x="4116128" y="0"/>
                </a:cubicBezTo>
                <a:cubicBezTo>
                  <a:pt x="4454989" y="-42023"/>
                  <a:pt x="4639409" y="20686"/>
                  <a:pt x="4784723" y="0"/>
                </a:cubicBezTo>
                <a:cubicBezTo>
                  <a:pt x="4930037" y="-20686"/>
                  <a:pt x="5166357" y="16044"/>
                  <a:pt x="5366110" y="0"/>
                </a:cubicBezTo>
                <a:cubicBezTo>
                  <a:pt x="5565863" y="-16044"/>
                  <a:pt x="5669731" y="13398"/>
                  <a:pt x="5947497" y="0"/>
                </a:cubicBezTo>
                <a:cubicBezTo>
                  <a:pt x="6225263" y="-13398"/>
                  <a:pt x="6196708" y="15461"/>
                  <a:pt x="6267260" y="0"/>
                </a:cubicBezTo>
                <a:cubicBezTo>
                  <a:pt x="6337812" y="-15461"/>
                  <a:pt x="6851402" y="33443"/>
                  <a:pt x="7023063" y="0"/>
                </a:cubicBezTo>
                <a:cubicBezTo>
                  <a:pt x="7194724" y="-33443"/>
                  <a:pt x="7320433" y="46062"/>
                  <a:pt x="7517242" y="0"/>
                </a:cubicBezTo>
                <a:cubicBezTo>
                  <a:pt x="7714051" y="-46062"/>
                  <a:pt x="7732244" y="33388"/>
                  <a:pt x="7837005" y="0"/>
                </a:cubicBezTo>
                <a:cubicBezTo>
                  <a:pt x="7941766" y="-33388"/>
                  <a:pt x="8358618" y="66467"/>
                  <a:pt x="8505600" y="0"/>
                </a:cubicBezTo>
                <a:cubicBezTo>
                  <a:pt x="8652583" y="-66467"/>
                  <a:pt x="8967945" y="20130"/>
                  <a:pt x="9116056" y="0"/>
                </a:cubicBezTo>
                <a:cubicBezTo>
                  <a:pt x="9367311" y="3265"/>
                  <a:pt x="9518381" y="128572"/>
                  <a:pt x="9511308" y="395252"/>
                </a:cubicBezTo>
                <a:cubicBezTo>
                  <a:pt x="9544863" y="608741"/>
                  <a:pt x="9468336" y="734384"/>
                  <a:pt x="9511308" y="834125"/>
                </a:cubicBezTo>
                <a:cubicBezTo>
                  <a:pt x="9554280" y="933866"/>
                  <a:pt x="9469409" y="1103298"/>
                  <a:pt x="9511308" y="1239238"/>
                </a:cubicBezTo>
                <a:cubicBezTo>
                  <a:pt x="9510627" y="1444099"/>
                  <a:pt x="9362417" y="1640500"/>
                  <a:pt x="9116056" y="1634490"/>
                </a:cubicBezTo>
                <a:cubicBezTo>
                  <a:pt x="8848219" y="1695154"/>
                  <a:pt x="8660608" y="1633871"/>
                  <a:pt x="8534669" y="1634490"/>
                </a:cubicBezTo>
                <a:cubicBezTo>
                  <a:pt x="8408730" y="1635109"/>
                  <a:pt x="8123682" y="1599219"/>
                  <a:pt x="7778866" y="1634490"/>
                </a:cubicBezTo>
                <a:cubicBezTo>
                  <a:pt x="7434050" y="1669761"/>
                  <a:pt x="7473574" y="1594783"/>
                  <a:pt x="7197479" y="1634490"/>
                </a:cubicBezTo>
                <a:cubicBezTo>
                  <a:pt x="6921384" y="1674197"/>
                  <a:pt x="6828962" y="1566789"/>
                  <a:pt x="6616092" y="1634490"/>
                </a:cubicBezTo>
                <a:cubicBezTo>
                  <a:pt x="6403222" y="1702191"/>
                  <a:pt x="6288947" y="1605629"/>
                  <a:pt x="6121913" y="1634490"/>
                </a:cubicBezTo>
                <a:cubicBezTo>
                  <a:pt x="5954879" y="1663351"/>
                  <a:pt x="5861274" y="1624347"/>
                  <a:pt x="5627734" y="1634490"/>
                </a:cubicBezTo>
                <a:cubicBezTo>
                  <a:pt x="5394194" y="1644633"/>
                  <a:pt x="5159592" y="1612876"/>
                  <a:pt x="4959139" y="1634490"/>
                </a:cubicBezTo>
                <a:cubicBezTo>
                  <a:pt x="4758687" y="1656104"/>
                  <a:pt x="4452264" y="1586994"/>
                  <a:pt x="4290544" y="1634490"/>
                </a:cubicBezTo>
                <a:cubicBezTo>
                  <a:pt x="4128824" y="1681986"/>
                  <a:pt x="4014501" y="1633889"/>
                  <a:pt x="3883574" y="1634490"/>
                </a:cubicBezTo>
                <a:cubicBezTo>
                  <a:pt x="3752647" y="1635091"/>
                  <a:pt x="3485795" y="1602217"/>
                  <a:pt x="3127771" y="1634490"/>
                </a:cubicBezTo>
                <a:cubicBezTo>
                  <a:pt x="2769747" y="1666763"/>
                  <a:pt x="2791076" y="1615696"/>
                  <a:pt x="2633592" y="1634490"/>
                </a:cubicBezTo>
                <a:cubicBezTo>
                  <a:pt x="2476108" y="1653284"/>
                  <a:pt x="2226587" y="1609908"/>
                  <a:pt x="2052205" y="1634490"/>
                </a:cubicBezTo>
                <a:cubicBezTo>
                  <a:pt x="1877823" y="1659072"/>
                  <a:pt x="1826554" y="1599947"/>
                  <a:pt x="1645234" y="1634490"/>
                </a:cubicBezTo>
                <a:cubicBezTo>
                  <a:pt x="1463914" y="1669033"/>
                  <a:pt x="1289955" y="1632123"/>
                  <a:pt x="976639" y="1634490"/>
                </a:cubicBezTo>
                <a:cubicBezTo>
                  <a:pt x="663323" y="1636857"/>
                  <a:pt x="683779" y="1619358"/>
                  <a:pt x="395252" y="1634490"/>
                </a:cubicBezTo>
                <a:cubicBezTo>
                  <a:pt x="143043" y="1668812"/>
                  <a:pt x="-46882" y="1478677"/>
                  <a:pt x="0" y="1239238"/>
                </a:cubicBezTo>
                <a:cubicBezTo>
                  <a:pt x="-1559" y="1034120"/>
                  <a:pt x="28940" y="976378"/>
                  <a:pt x="0" y="825685"/>
                </a:cubicBezTo>
                <a:cubicBezTo>
                  <a:pt x="-28940" y="674992"/>
                  <a:pt x="22866" y="539962"/>
                  <a:pt x="0" y="395252"/>
                </a:cubicBezTo>
                <a:close/>
              </a:path>
            </a:pathLst>
          </a:custGeom>
          <a:solidFill>
            <a:srgbClr val="FFFF00"/>
          </a:solidFill>
          <a:ln w="38100">
            <a:solidFill>
              <a:srgbClr val="006600"/>
            </a:solidFill>
            <a:extLst>
              <a:ext uri="{C807C97D-BFC1-408E-A445-0C87EB9F89A2}">
                <ask:lineSketchStyleProps xmlns:ask="http://schemas.microsoft.com/office/drawing/2018/sketchyshapes" xmlns="" sd="1435969634">
                  <a:prstGeom prst="roundRect">
                    <a:avLst>
                      <a:gd name="adj" fmla="val 2418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vệ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nhân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tạo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quay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xung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Trái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Đất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4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vòng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7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giờ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40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phút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.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vệ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đó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quay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xung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Trái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Đất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vòng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bao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lâu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70A9F7-ACEE-4206-8F4E-8B5AD0C683C0}"/>
              </a:ext>
            </a:extLst>
          </p:cNvPr>
          <p:cNvSpPr/>
          <p:nvPr/>
        </p:nvSpPr>
        <p:spPr>
          <a:xfrm>
            <a:off x="8585747" y="444017"/>
            <a:ext cx="1137423" cy="454724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074215E-42F5-4585-8BA2-D93A361994EB}"/>
              </a:ext>
            </a:extLst>
          </p:cNvPr>
          <p:cNvSpPr/>
          <p:nvPr/>
        </p:nvSpPr>
        <p:spPr>
          <a:xfrm>
            <a:off x="1248104" y="936629"/>
            <a:ext cx="2232786" cy="417587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938C113-111F-4B9F-B194-1B12803BEE6B}"/>
              </a:ext>
            </a:extLst>
          </p:cNvPr>
          <p:cNvSpPr/>
          <p:nvPr/>
        </p:nvSpPr>
        <p:spPr>
          <a:xfrm>
            <a:off x="4035406" y="1352659"/>
            <a:ext cx="1166584" cy="5164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A69A2BA-537E-404B-9EF5-89FFB0534D28}"/>
              </a:ext>
            </a:extLst>
          </p:cNvPr>
          <p:cNvSpPr/>
          <p:nvPr/>
        </p:nvSpPr>
        <p:spPr>
          <a:xfrm>
            <a:off x="5773189" y="1354158"/>
            <a:ext cx="1332294" cy="459913"/>
          </a:xfrm>
          <a:prstGeom prst="rect">
            <a:avLst/>
          </a:prstGeom>
          <a:solidFill>
            <a:srgbClr val="00FFFF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Google Shape;1915;p72">
            <a:extLst>
              <a:ext uri="{FF2B5EF4-FFF2-40B4-BE49-F238E27FC236}">
                <a16:creationId xmlns:a16="http://schemas.microsoft.com/office/drawing/2014/main" id="{E141F34D-64F7-4189-BE8F-07A497585C0F}"/>
              </a:ext>
            </a:extLst>
          </p:cNvPr>
          <p:cNvSpPr/>
          <p:nvPr/>
        </p:nvSpPr>
        <p:spPr>
          <a:xfrm rot="-5400000" flipH="1">
            <a:off x="2932082" y="245906"/>
            <a:ext cx="655005" cy="4716912"/>
          </a:xfrm>
          <a:custGeom>
            <a:avLst/>
            <a:gdLst/>
            <a:ahLst/>
            <a:cxnLst/>
            <a:rect l="l" t="t" r="r" b="b"/>
            <a:pathLst>
              <a:path w="20692" h="47654" extrusionOk="0">
                <a:moveTo>
                  <a:pt x="308" y="46031"/>
                </a:moveTo>
                <a:cubicBezTo>
                  <a:pt x="342" y="46031"/>
                  <a:pt x="393" y="46013"/>
                  <a:pt x="410" y="45996"/>
                </a:cubicBezTo>
                <a:lnTo>
                  <a:pt x="410" y="45962"/>
                </a:lnTo>
                <a:cubicBezTo>
                  <a:pt x="564" y="45894"/>
                  <a:pt x="701" y="45877"/>
                  <a:pt x="854" y="45877"/>
                </a:cubicBezTo>
                <a:cubicBezTo>
                  <a:pt x="1008" y="45877"/>
                  <a:pt x="1179" y="45825"/>
                  <a:pt x="1299" y="45757"/>
                </a:cubicBezTo>
                <a:cubicBezTo>
                  <a:pt x="1316" y="45740"/>
                  <a:pt x="1316" y="45740"/>
                  <a:pt x="1316" y="45723"/>
                </a:cubicBezTo>
                <a:lnTo>
                  <a:pt x="2136" y="45979"/>
                </a:lnTo>
                <a:lnTo>
                  <a:pt x="2136" y="45979"/>
                </a:lnTo>
                <a:lnTo>
                  <a:pt x="2136" y="46184"/>
                </a:lnTo>
                <a:cubicBezTo>
                  <a:pt x="2136" y="46201"/>
                  <a:pt x="2136" y="46218"/>
                  <a:pt x="2153" y="46218"/>
                </a:cubicBezTo>
                <a:cubicBezTo>
                  <a:pt x="2187" y="46236"/>
                  <a:pt x="2238" y="46253"/>
                  <a:pt x="2255" y="46253"/>
                </a:cubicBezTo>
                <a:cubicBezTo>
                  <a:pt x="2324" y="46236"/>
                  <a:pt x="2392" y="46201"/>
                  <a:pt x="2443" y="46150"/>
                </a:cubicBezTo>
                <a:cubicBezTo>
                  <a:pt x="2478" y="46099"/>
                  <a:pt x="2546" y="46099"/>
                  <a:pt x="2648" y="46167"/>
                </a:cubicBezTo>
                <a:cubicBezTo>
                  <a:pt x="2665" y="46184"/>
                  <a:pt x="2700" y="46184"/>
                  <a:pt x="2700" y="46184"/>
                </a:cubicBezTo>
                <a:cubicBezTo>
                  <a:pt x="2751" y="46065"/>
                  <a:pt x="3007" y="46184"/>
                  <a:pt x="3093" y="46116"/>
                </a:cubicBezTo>
                <a:cubicBezTo>
                  <a:pt x="3144" y="46082"/>
                  <a:pt x="3212" y="46048"/>
                  <a:pt x="3281" y="46065"/>
                </a:cubicBezTo>
                <a:cubicBezTo>
                  <a:pt x="3434" y="46099"/>
                  <a:pt x="3503" y="46013"/>
                  <a:pt x="3588" y="45996"/>
                </a:cubicBezTo>
                <a:lnTo>
                  <a:pt x="3759" y="45945"/>
                </a:lnTo>
                <a:lnTo>
                  <a:pt x="3827" y="45962"/>
                </a:lnTo>
                <a:cubicBezTo>
                  <a:pt x="3896" y="45996"/>
                  <a:pt x="3981" y="46048"/>
                  <a:pt x="3998" y="46116"/>
                </a:cubicBezTo>
                <a:cubicBezTo>
                  <a:pt x="4015" y="46150"/>
                  <a:pt x="3981" y="46201"/>
                  <a:pt x="3930" y="46218"/>
                </a:cubicBezTo>
                <a:cubicBezTo>
                  <a:pt x="3827" y="46218"/>
                  <a:pt x="3708" y="46218"/>
                  <a:pt x="3708" y="46321"/>
                </a:cubicBezTo>
                <a:cubicBezTo>
                  <a:pt x="3622" y="46321"/>
                  <a:pt x="3537" y="46321"/>
                  <a:pt x="3469" y="46338"/>
                </a:cubicBezTo>
                <a:cubicBezTo>
                  <a:pt x="3451" y="46338"/>
                  <a:pt x="3469" y="46389"/>
                  <a:pt x="3469" y="46406"/>
                </a:cubicBezTo>
                <a:cubicBezTo>
                  <a:pt x="3520" y="46475"/>
                  <a:pt x="3434" y="46441"/>
                  <a:pt x="3503" y="46458"/>
                </a:cubicBezTo>
                <a:cubicBezTo>
                  <a:pt x="3622" y="46475"/>
                  <a:pt x="3742" y="46509"/>
                  <a:pt x="3861" y="46526"/>
                </a:cubicBezTo>
                <a:cubicBezTo>
                  <a:pt x="3930" y="46543"/>
                  <a:pt x="3981" y="46526"/>
                  <a:pt x="3998" y="46492"/>
                </a:cubicBezTo>
                <a:cubicBezTo>
                  <a:pt x="4032" y="46441"/>
                  <a:pt x="4084" y="46423"/>
                  <a:pt x="4135" y="46441"/>
                </a:cubicBezTo>
                <a:cubicBezTo>
                  <a:pt x="4272" y="46458"/>
                  <a:pt x="4408" y="46492"/>
                  <a:pt x="4408" y="46355"/>
                </a:cubicBezTo>
                <a:cubicBezTo>
                  <a:pt x="4511" y="46355"/>
                  <a:pt x="4630" y="46372"/>
                  <a:pt x="4699" y="46321"/>
                </a:cubicBezTo>
                <a:cubicBezTo>
                  <a:pt x="4733" y="46287"/>
                  <a:pt x="4801" y="46338"/>
                  <a:pt x="4852" y="46372"/>
                </a:cubicBezTo>
                <a:cubicBezTo>
                  <a:pt x="4904" y="46423"/>
                  <a:pt x="4887" y="46458"/>
                  <a:pt x="4870" y="46492"/>
                </a:cubicBezTo>
                <a:cubicBezTo>
                  <a:pt x="4835" y="46560"/>
                  <a:pt x="4921" y="46646"/>
                  <a:pt x="5040" y="46697"/>
                </a:cubicBezTo>
                <a:cubicBezTo>
                  <a:pt x="5092" y="46714"/>
                  <a:pt x="5143" y="46731"/>
                  <a:pt x="5194" y="46748"/>
                </a:cubicBezTo>
                <a:cubicBezTo>
                  <a:pt x="5297" y="46799"/>
                  <a:pt x="5416" y="46816"/>
                  <a:pt x="5519" y="46765"/>
                </a:cubicBezTo>
                <a:cubicBezTo>
                  <a:pt x="5604" y="46748"/>
                  <a:pt x="5690" y="46714"/>
                  <a:pt x="5758" y="46663"/>
                </a:cubicBezTo>
                <a:cubicBezTo>
                  <a:pt x="5792" y="46646"/>
                  <a:pt x="5843" y="46629"/>
                  <a:pt x="5878" y="46646"/>
                </a:cubicBezTo>
                <a:cubicBezTo>
                  <a:pt x="6083" y="46748"/>
                  <a:pt x="6134" y="46646"/>
                  <a:pt x="6271" y="46646"/>
                </a:cubicBezTo>
                <a:cubicBezTo>
                  <a:pt x="6442" y="46646"/>
                  <a:pt x="6442" y="46594"/>
                  <a:pt x="6288" y="46389"/>
                </a:cubicBezTo>
                <a:cubicBezTo>
                  <a:pt x="6339" y="46372"/>
                  <a:pt x="6390" y="46355"/>
                  <a:pt x="6442" y="46304"/>
                </a:cubicBezTo>
                <a:cubicBezTo>
                  <a:pt x="6493" y="46253"/>
                  <a:pt x="6561" y="46287"/>
                  <a:pt x="6647" y="46389"/>
                </a:cubicBezTo>
                <a:cubicBezTo>
                  <a:pt x="6681" y="46423"/>
                  <a:pt x="6715" y="46475"/>
                  <a:pt x="6749" y="46526"/>
                </a:cubicBezTo>
                <a:cubicBezTo>
                  <a:pt x="6817" y="46492"/>
                  <a:pt x="6954" y="46611"/>
                  <a:pt x="7005" y="46543"/>
                </a:cubicBezTo>
                <a:lnTo>
                  <a:pt x="7005" y="46458"/>
                </a:lnTo>
                <a:cubicBezTo>
                  <a:pt x="7108" y="46458"/>
                  <a:pt x="7227" y="46526"/>
                  <a:pt x="7313" y="46560"/>
                </a:cubicBezTo>
                <a:lnTo>
                  <a:pt x="7347" y="46560"/>
                </a:lnTo>
                <a:cubicBezTo>
                  <a:pt x="7381" y="46594"/>
                  <a:pt x="7433" y="46629"/>
                  <a:pt x="7484" y="46663"/>
                </a:cubicBezTo>
                <a:cubicBezTo>
                  <a:pt x="7655" y="46748"/>
                  <a:pt x="7843" y="46799"/>
                  <a:pt x="8048" y="46799"/>
                </a:cubicBezTo>
                <a:cubicBezTo>
                  <a:pt x="8150" y="46834"/>
                  <a:pt x="8253" y="46851"/>
                  <a:pt x="8355" y="46851"/>
                </a:cubicBezTo>
                <a:cubicBezTo>
                  <a:pt x="8389" y="46868"/>
                  <a:pt x="8424" y="46885"/>
                  <a:pt x="8458" y="46902"/>
                </a:cubicBezTo>
                <a:cubicBezTo>
                  <a:pt x="8492" y="46970"/>
                  <a:pt x="8543" y="47039"/>
                  <a:pt x="8594" y="47090"/>
                </a:cubicBezTo>
                <a:cubicBezTo>
                  <a:pt x="8936" y="47090"/>
                  <a:pt x="9261" y="47209"/>
                  <a:pt x="9517" y="47432"/>
                </a:cubicBezTo>
                <a:lnTo>
                  <a:pt x="9637" y="47414"/>
                </a:lnTo>
                <a:cubicBezTo>
                  <a:pt x="9705" y="47414"/>
                  <a:pt x="9756" y="47363"/>
                  <a:pt x="9773" y="47312"/>
                </a:cubicBezTo>
                <a:lnTo>
                  <a:pt x="9790" y="47278"/>
                </a:lnTo>
                <a:cubicBezTo>
                  <a:pt x="9842" y="47261"/>
                  <a:pt x="9876" y="47227"/>
                  <a:pt x="9927" y="47192"/>
                </a:cubicBezTo>
                <a:lnTo>
                  <a:pt x="9927" y="47192"/>
                </a:lnTo>
                <a:cubicBezTo>
                  <a:pt x="9978" y="47141"/>
                  <a:pt x="10047" y="47090"/>
                  <a:pt x="10115" y="47056"/>
                </a:cubicBezTo>
                <a:cubicBezTo>
                  <a:pt x="10115" y="47056"/>
                  <a:pt x="10098" y="47039"/>
                  <a:pt x="10098" y="47022"/>
                </a:cubicBezTo>
                <a:cubicBezTo>
                  <a:pt x="10132" y="46987"/>
                  <a:pt x="10166" y="46919"/>
                  <a:pt x="10166" y="46868"/>
                </a:cubicBezTo>
                <a:cubicBezTo>
                  <a:pt x="10252" y="46902"/>
                  <a:pt x="10337" y="46936"/>
                  <a:pt x="10423" y="46936"/>
                </a:cubicBezTo>
                <a:cubicBezTo>
                  <a:pt x="10662" y="46885"/>
                  <a:pt x="10918" y="46868"/>
                  <a:pt x="11174" y="46919"/>
                </a:cubicBezTo>
                <a:lnTo>
                  <a:pt x="11174" y="46902"/>
                </a:lnTo>
                <a:lnTo>
                  <a:pt x="11397" y="46936"/>
                </a:lnTo>
                <a:lnTo>
                  <a:pt x="11499" y="47039"/>
                </a:lnTo>
                <a:cubicBezTo>
                  <a:pt x="11567" y="47073"/>
                  <a:pt x="11619" y="47107"/>
                  <a:pt x="11670" y="47141"/>
                </a:cubicBezTo>
                <a:cubicBezTo>
                  <a:pt x="11687" y="47141"/>
                  <a:pt x="11704" y="47141"/>
                  <a:pt x="11721" y="47124"/>
                </a:cubicBezTo>
                <a:cubicBezTo>
                  <a:pt x="11738" y="47107"/>
                  <a:pt x="11755" y="47073"/>
                  <a:pt x="11789" y="47056"/>
                </a:cubicBezTo>
                <a:cubicBezTo>
                  <a:pt x="11807" y="47039"/>
                  <a:pt x="11909" y="47056"/>
                  <a:pt x="11977" y="47107"/>
                </a:cubicBezTo>
                <a:cubicBezTo>
                  <a:pt x="12012" y="47124"/>
                  <a:pt x="12046" y="47175"/>
                  <a:pt x="12063" y="47227"/>
                </a:cubicBezTo>
                <a:cubicBezTo>
                  <a:pt x="12063" y="47244"/>
                  <a:pt x="12063" y="47261"/>
                  <a:pt x="12080" y="47278"/>
                </a:cubicBezTo>
                <a:cubicBezTo>
                  <a:pt x="12114" y="47363"/>
                  <a:pt x="12131" y="47380"/>
                  <a:pt x="12234" y="47380"/>
                </a:cubicBezTo>
                <a:cubicBezTo>
                  <a:pt x="12319" y="47380"/>
                  <a:pt x="12405" y="47414"/>
                  <a:pt x="12473" y="47483"/>
                </a:cubicBezTo>
                <a:lnTo>
                  <a:pt x="12558" y="47568"/>
                </a:lnTo>
                <a:cubicBezTo>
                  <a:pt x="12610" y="47551"/>
                  <a:pt x="12661" y="47534"/>
                  <a:pt x="12712" y="47500"/>
                </a:cubicBezTo>
                <a:cubicBezTo>
                  <a:pt x="12746" y="47483"/>
                  <a:pt x="12763" y="47449"/>
                  <a:pt x="12763" y="47397"/>
                </a:cubicBezTo>
                <a:cubicBezTo>
                  <a:pt x="12763" y="47346"/>
                  <a:pt x="12763" y="47278"/>
                  <a:pt x="12763" y="47227"/>
                </a:cubicBezTo>
                <a:lnTo>
                  <a:pt x="13173" y="47175"/>
                </a:lnTo>
                <a:cubicBezTo>
                  <a:pt x="13225" y="47278"/>
                  <a:pt x="13293" y="47363"/>
                  <a:pt x="13396" y="47346"/>
                </a:cubicBezTo>
                <a:cubicBezTo>
                  <a:pt x="13481" y="47329"/>
                  <a:pt x="13566" y="47329"/>
                  <a:pt x="13652" y="47363"/>
                </a:cubicBezTo>
                <a:cubicBezTo>
                  <a:pt x="13754" y="47346"/>
                  <a:pt x="13840" y="47329"/>
                  <a:pt x="13942" y="47329"/>
                </a:cubicBezTo>
                <a:cubicBezTo>
                  <a:pt x="13959" y="47312"/>
                  <a:pt x="13959" y="47295"/>
                  <a:pt x="13959" y="47278"/>
                </a:cubicBezTo>
                <a:cubicBezTo>
                  <a:pt x="14011" y="47295"/>
                  <a:pt x="14062" y="47312"/>
                  <a:pt x="14113" y="47312"/>
                </a:cubicBezTo>
                <a:cubicBezTo>
                  <a:pt x="14164" y="47329"/>
                  <a:pt x="14250" y="47329"/>
                  <a:pt x="14301" y="47329"/>
                </a:cubicBezTo>
                <a:cubicBezTo>
                  <a:pt x="14301" y="47346"/>
                  <a:pt x="14284" y="47346"/>
                  <a:pt x="14267" y="47363"/>
                </a:cubicBezTo>
                <a:cubicBezTo>
                  <a:pt x="14506" y="47397"/>
                  <a:pt x="14711" y="47483"/>
                  <a:pt x="14899" y="47637"/>
                </a:cubicBezTo>
                <a:cubicBezTo>
                  <a:pt x="14985" y="47620"/>
                  <a:pt x="15053" y="47637"/>
                  <a:pt x="15138" y="47654"/>
                </a:cubicBezTo>
                <a:cubicBezTo>
                  <a:pt x="15155" y="47637"/>
                  <a:pt x="15190" y="47620"/>
                  <a:pt x="15224" y="47620"/>
                </a:cubicBezTo>
                <a:cubicBezTo>
                  <a:pt x="15378" y="47585"/>
                  <a:pt x="15548" y="47585"/>
                  <a:pt x="15702" y="47637"/>
                </a:cubicBezTo>
                <a:cubicBezTo>
                  <a:pt x="15890" y="47534"/>
                  <a:pt x="16078" y="47483"/>
                  <a:pt x="16283" y="47483"/>
                </a:cubicBezTo>
                <a:lnTo>
                  <a:pt x="16317" y="47483"/>
                </a:lnTo>
                <a:lnTo>
                  <a:pt x="16369" y="47432"/>
                </a:lnTo>
                <a:cubicBezTo>
                  <a:pt x="16403" y="47397"/>
                  <a:pt x="16437" y="47363"/>
                  <a:pt x="16471" y="47329"/>
                </a:cubicBezTo>
                <a:cubicBezTo>
                  <a:pt x="16522" y="47278"/>
                  <a:pt x="16557" y="47244"/>
                  <a:pt x="16608" y="47227"/>
                </a:cubicBezTo>
                <a:lnTo>
                  <a:pt x="16608" y="47227"/>
                </a:lnTo>
                <a:lnTo>
                  <a:pt x="16659" y="47192"/>
                </a:lnTo>
                <a:cubicBezTo>
                  <a:pt x="16659" y="47175"/>
                  <a:pt x="16659" y="47158"/>
                  <a:pt x="16659" y="47141"/>
                </a:cubicBezTo>
                <a:cubicBezTo>
                  <a:pt x="16659" y="47056"/>
                  <a:pt x="16710" y="47022"/>
                  <a:pt x="16745" y="46970"/>
                </a:cubicBezTo>
                <a:cubicBezTo>
                  <a:pt x="16779" y="46919"/>
                  <a:pt x="16813" y="46953"/>
                  <a:pt x="16864" y="46970"/>
                </a:cubicBezTo>
                <a:lnTo>
                  <a:pt x="17001" y="46987"/>
                </a:lnTo>
                <a:cubicBezTo>
                  <a:pt x="17018" y="46987"/>
                  <a:pt x="17052" y="46936"/>
                  <a:pt x="17035" y="46902"/>
                </a:cubicBezTo>
                <a:lnTo>
                  <a:pt x="16967" y="46697"/>
                </a:lnTo>
                <a:lnTo>
                  <a:pt x="17462" y="46629"/>
                </a:lnTo>
                <a:lnTo>
                  <a:pt x="17496" y="46680"/>
                </a:lnTo>
                <a:cubicBezTo>
                  <a:pt x="17548" y="46629"/>
                  <a:pt x="17599" y="46594"/>
                  <a:pt x="17650" y="46560"/>
                </a:cubicBezTo>
                <a:lnTo>
                  <a:pt x="17650" y="46441"/>
                </a:lnTo>
                <a:cubicBezTo>
                  <a:pt x="17650" y="46372"/>
                  <a:pt x="17616" y="46321"/>
                  <a:pt x="17565" y="46287"/>
                </a:cubicBezTo>
                <a:lnTo>
                  <a:pt x="17530" y="46270"/>
                </a:lnTo>
                <a:cubicBezTo>
                  <a:pt x="17513" y="46236"/>
                  <a:pt x="17496" y="46184"/>
                  <a:pt x="17479" y="46133"/>
                </a:cubicBezTo>
                <a:lnTo>
                  <a:pt x="17479" y="46133"/>
                </a:lnTo>
                <a:cubicBezTo>
                  <a:pt x="17428" y="46065"/>
                  <a:pt x="17394" y="45996"/>
                  <a:pt x="17360" y="45928"/>
                </a:cubicBezTo>
                <a:lnTo>
                  <a:pt x="17325" y="45945"/>
                </a:lnTo>
                <a:cubicBezTo>
                  <a:pt x="17291" y="45894"/>
                  <a:pt x="17240" y="45860"/>
                  <a:pt x="17172" y="45843"/>
                </a:cubicBezTo>
                <a:cubicBezTo>
                  <a:pt x="17223" y="45774"/>
                  <a:pt x="17274" y="45706"/>
                  <a:pt x="17308" y="45638"/>
                </a:cubicBezTo>
                <a:cubicBezTo>
                  <a:pt x="17274" y="45398"/>
                  <a:pt x="17325" y="45159"/>
                  <a:pt x="17428" y="44937"/>
                </a:cubicBezTo>
                <a:lnTo>
                  <a:pt x="17394" y="44920"/>
                </a:lnTo>
                <a:lnTo>
                  <a:pt x="17479" y="44732"/>
                </a:lnTo>
                <a:lnTo>
                  <a:pt x="17599" y="44647"/>
                </a:lnTo>
                <a:cubicBezTo>
                  <a:pt x="17633" y="44595"/>
                  <a:pt x="17684" y="44561"/>
                  <a:pt x="17736" y="44510"/>
                </a:cubicBezTo>
                <a:cubicBezTo>
                  <a:pt x="17736" y="44493"/>
                  <a:pt x="17736" y="44476"/>
                  <a:pt x="17736" y="44476"/>
                </a:cubicBezTo>
                <a:cubicBezTo>
                  <a:pt x="17718" y="44441"/>
                  <a:pt x="17684" y="44424"/>
                  <a:pt x="17667" y="44407"/>
                </a:cubicBezTo>
                <a:cubicBezTo>
                  <a:pt x="17650" y="44373"/>
                  <a:pt x="17701" y="44288"/>
                  <a:pt x="17753" y="44236"/>
                </a:cubicBezTo>
                <a:cubicBezTo>
                  <a:pt x="17804" y="44185"/>
                  <a:pt x="17855" y="44168"/>
                  <a:pt x="17906" y="44168"/>
                </a:cubicBezTo>
                <a:lnTo>
                  <a:pt x="17958" y="44168"/>
                </a:lnTo>
                <a:cubicBezTo>
                  <a:pt x="18060" y="44151"/>
                  <a:pt x="18077" y="44134"/>
                  <a:pt x="18094" y="44048"/>
                </a:cubicBezTo>
                <a:cubicBezTo>
                  <a:pt x="18111" y="43963"/>
                  <a:pt x="18163" y="43895"/>
                  <a:pt x="18248" y="43843"/>
                </a:cubicBezTo>
                <a:lnTo>
                  <a:pt x="18351" y="43792"/>
                </a:lnTo>
                <a:cubicBezTo>
                  <a:pt x="18334" y="43741"/>
                  <a:pt x="18334" y="43673"/>
                  <a:pt x="18316" y="43621"/>
                </a:cubicBezTo>
                <a:cubicBezTo>
                  <a:pt x="18316" y="43604"/>
                  <a:pt x="18265" y="43570"/>
                  <a:pt x="18214" y="43570"/>
                </a:cubicBezTo>
                <a:cubicBezTo>
                  <a:pt x="18163" y="43553"/>
                  <a:pt x="18094" y="43536"/>
                  <a:pt x="18026" y="43536"/>
                </a:cubicBezTo>
                <a:lnTo>
                  <a:pt x="18043" y="43143"/>
                </a:lnTo>
                <a:cubicBezTo>
                  <a:pt x="18163" y="43109"/>
                  <a:pt x="18265" y="43075"/>
                  <a:pt x="18282" y="42972"/>
                </a:cubicBezTo>
                <a:cubicBezTo>
                  <a:pt x="18265" y="42887"/>
                  <a:pt x="18282" y="42801"/>
                  <a:pt x="18334" y="42750"/>
                </a:cubicBezTo>
                <a:cubicBezTo>
                  <a:pt x="18334" y="42647"/>
                  <a:pt x="18334" y="42562"/>
                  <a:pt x="18351" y="42459"/>
                </a:cubicBezTo>
                <a:cubicBezTo>
                  <a:pt x="18351" y="42459"/>
                  <a:pt x="18334" y="42442"/>
                  <a:pt x="18316" y="42442"/>
                </a:cubicBezTo>
                <a:cubicBezTo>
                  <a:pt x="18334" y="42408"/>
                  <a:pt x="18351" y="42357"/>
                  <a:pt x="18368" y="42306"/>
                </a:cubicBezTo>
                <a:cubicBezTo>
                  <a:pt x="18402" y="42254"/>
                  <a:pt x="18419" y="42186"/>
                  <a:pt x="18436" y="42135"/>
                </a:cubicBezTo>
                <a:cubicBezTo>
                  <a:pt x="18436" y="42135"/>
                  <a:pt x="18436" y="42152"/>
                  <a:pt x="18453" y="42169"/>
                </a:cubicBezTo>
                <a:cubicBezTo>
                  <a:pt x="18539" y="41964"/>
                  <a:pt x="18675" y="41776"/>
                  <a:pt x="18846" y="41656"/>
                </a:cubicBezTo>
                <a:cubicBezTo>
                  <a:pt x="18863" y="41571"/>
                  <a:pt x="18880" y="41503"/>
                  <a:pt x="18914" y="41434"/>
                </a:cubicBezTo>
                <a:cubicBezTo>
                  <a:pt x="18897" y="41400"/>
                  <a:pt x="18897" y="41366"/>
                  <a:pt x="18880" y="41349"/>
                </a:cubicBezTo>
                <a:cubicBezTo>
                  <a:pt x="18880" y="41178"/>
                  <a:pt x="18932" y="41024"/>
                  <a:pt x="19017" y="40905"/>
                </a:cubicBezTo>
                <a:cubicBezTo>
                  <a:pt x="18932" y="40717"/>
                  <a:pt x="18914" y="40529"/>
                  <a:pt x="18949" y="40341"/>
                </a:cubicBezTo>
                <a:lnTo>
                  <a:pt x="18949" y="40307"/>
                </a:lnTo>
                <a:lnTo>
                  <a:pt x="18897" y="40255"/>
                </a:lnTo>
                <a:cubicBezTo>
                  <a:pt x="18863" y="40221"/>
                  <a:pt x="18829" y="40187"/>
                  <a:pt x="18812" y="40136"/>
                </a:cubicBezTo>
                <a:cubicBezTo>
                  <a:pt x="18778" y="40102"/>
                  <a:pt x="18744" y="40050"/>
                  <a:pt x="18727" y="39999"/>
                </a:cubicBezTo>
                <a:lnTo>
                  <a:pt x="18727" y="39999"/>
                </a:lnTo>
                <a:cubicBezTo>
                  <a:pt x="18727" y="39982"/>
                  <a:pt x="18709" y="39965"/>
                  <a:pt x="18709" y="39948"/>
                </a:cubicBezTo>
                <a:lnTo>
                  <a:pt x="18658" y="39948"/>
                </a:lnTo>
                <a:cubicBezTo>
                  <a:pt x="18590" y="39931"/>
                  <a:pt x="18521" y="39897"/>
                  <a:pt x="18487" y="39845"/>
                </a:cubicBezTo>
                <a:cubicBezTo>
                  <a:pt x="18453" y="39811"/>
                  <a:pt x="18487" y="39777"/>
                  <a:pt x="18504" y="39726"/>
                </a:cubicBezTo>
                <a:cubicBezTo>
                  <a:pt x="18521" y="39692"/>
                  <a:pt x="18539" y="39657"/>
                  <a:pt x="18556" y="39606"/>
                </a:cubicBezTo>
                <a:cubicBezTo>
                  <a:pt x="18556" y="39589"/>
                  <a:pt x="18504" y="39538"/>
                  <a:pt x="18453" y="39555"/>
                </a:cubicBezTo>
                <a:lnTo>
                  <a:pt x="18231" y="39572"/>
                </a:lnTo>
                <a:lnTo>
                  <a:pt x="18265" y="39111"/>
                </a:lnTo>
                <a:cubicBezTo>
                  <a:pt x="18316" y="39093"/>
                  <a:pt x="18368" y="39076"/>
                  <a:pt x="18419" y="39059"/>
                </a:cubicBezTo>
                <a:cubicBezTo>
                  <a:pt x="18487" y="39076"/>
                  <a:pt x="18556" y="39076"/>
                  <a:pt x="18607" y="39093"/>
                </a:cubicBezTo>
                <a:cubicBezTo>
                  <a:pt x="18658" y="39093"/>
                  <a:pt x="18761" y="39059"/>
                  <a:pt x="18744" y="39025"/>
                </a:cubicBezTo>
                <a:cubicBezTo>
                  <a:pt x="18709" y="38923"/>
                  <a:pt x="18727" y="38803"/>
                  <a:pt x="18795" y="38718"/>
                </a:cubicBezTo>
                <a:cubicBezTo>
                  <a:pt x="18761" y="38632"/>
                  <a:pt x="18761" y="38530"/>
                  <a:pt x="18778" y="38427"/>
                </a:cubicBezTo>
                <a:cubicBezTo>
                  <a:pt x="18761" y="38359"/>
                  <a:pt x="18761" y="38273"/>
                  <a:pt x="18795" y="38205"/>
                </a:cubicBezTo>
                <a:cubicBezTo>
                  <a:pt x="18829" y="38137"/>
                  <a:pt x="18795" y="38034"/>
                  <a:pt x="18744" y="37983"/>
                </a:cubicBezTo>
                <a:cubicBezTo>
                  <a:pt x="18658" y="37897"/>
                  <a:pt x="18709" y="37812"/>
                  <a:pt x="18846" y="37727"/>
                </a:cubicBezTo>
                <a:cubicBezTo>
                  <a:pt x="18744" y="37710"/>
                  <a:pt x="18641" y="37727"/>
                  <a:pt x="18556" y="37761"/>
                </a:cubicBezTo>
                <a:cubicBezTo>
                  <a:pt x="18487" y="37795"/>
                  <a:pt x="18385" y="37778"/>
                  <a:pt x="18334" y="37710"/>
                </a:cubicBezTo>
                <a:cubicBezTo>
                  <a:pt x="18351" y="37487"/>
                  <a:pt x="18368" y="37299"/>
                  <a:pt x="18368" y="37094"/>
                </a:cubicBezTo>
                <a:cubicBezTo>
                  <a:pt x="18556" y="36992"/>
                  <a:pt x="18573" y="36992"/>
                  <a:pt x="18573" y="36889"/>
                </a:cubicBezTo>
                <a:cubicBezTo>
                  <a:pt x="18573" y="36872"/>
                  <a:pt x="18573" y="36838"/>
                  <a:pt x="18573" y="36821"/>
                </a:cubicBezTo>
                <a:cubicBezTo>
                  <a:pt x="18590" y="36770"/>
                  <a:pt x="18641" y="36736"/>
                  <a:pt x="18692" y="36736"/>
                </a:cubicBezTo>
                <a:cubicBezTo>
                  <a:pt x="18727" y="36701"/>
                  <a:pt x="18795" y="36719"/>
                  <a:pt x="18829" y="36736"/>
                </a:cubicBezTo>
                <a:cubicBezTo>
                  <a:pt x="18829" y="36736"/>
                  <a:pt x="18863" y="36753"/>
                  <a:pt x="18863" y="36770"/>
                </a:cubicBezTo>
                <a:cubicBezTo>
                  <a:pt x="18880" y="36804"/>
                  <a:pt x="18880" y="36838"/>
                  <a:pt x="18880" y="36872"/>
                </a:cubicBezTo>
                <a:lnTo>
                  <a:pt x="18880" y="36872"/>
                </a:lnTo>
                <a:lnTo>
                  <a:pt x="19256" y="36684"/>
                </a:lnTo>
                <a:cubicBezTo>
                  <a:pt x="19273" y="36650"/>
                  <a:pt x="19256" y="36616"/>
                  <a:pt x="19256" y="36599"/>
                </a:cubicBezTo>
                <a:cubicBezTo>
                  <a:pt x="19205" y="36479"/>
                  <a:pt x="19154" y="36377"/>
                  <a:pt x="19085" y="36274"/>
                </a:cubicBezTo>
                <a:cubicBezTo>
                  <a:pt x="19068" y="36240"/>
                  <a:pt x="19017" y="36223"/>
                  <a:pt x="18966" y="36206"/>
                </a:cubicBezTo>
                <a:cubicBezTo>
                  <a:pt x="19068" y="35967"/>
                  <a:pt x="19034" y="35676"/>
                  <a:pt x="18880" y="35471"/>
                </a:cubicBezTo>
                <a:cubicBezTo>
                  <a:pt x="18880" y="35437"/>
                  <a:pt x="18880" y="35403"/>
                  <a:pt x="18880" y="35386"/>
                </a:cubicBezTo>
                <a:cubicBezTo>
                  <a:pt x="18863" y="35335"/>
                  <a:pt x="18914" y="35300"/>
                  <a:pt x="18966" y="35283"/>
                </a:cubicBezTo>
                <a:cubicBezTo>
                  <a:pt x="19034" y="35249"/>
                  <a:pt x="19102" y="35181"/>
                  <a:pt x="19102" y="35112"/>
                </a:cubicBezTo>
                <a:cubicBezTo>
                  <a:pt x="19119" y="35061"/>
                  <a:pt x="19102" y="35027"/>
                  <a:pt x="19085" y="34993"/>
                </a:cubicBezTo>
                <a:cubicBezTo>
                  <a:pt x="19085" y="34959"/>
                  <a:pt x="19051" y="34924"/>
                  <a:pt x="19034" y="34907"/>
                </a:cubicBezTo>
                <a:cubicBezTo>
                  <a:pt x="18914" y="34805"/>
                  <a:pt x="18897" y="34651"/>
                  <a:pt x="18983" y="34514"/>
                </a:cubicBezTo>
                <a:cubicBezTo>
                  <a:pt x="18983" y="34497"/>
                  <a:pt x="19000" y="34463"/>
                  <a:pt x="19017" y="34446"/>
                </a:cubicBezTo>
                <a:cubicBezTo>
                  <a:pt x="19051" y="34326"/>
                  <a:pt x="19051" y="34224"/>
                  <a:pt x="18914" y="34190"/>
                </a:cubicBezTo>
                <a:cubicBezTo>
                  <a:pt x="18897" y="34190"/>
                  <a:pt x="18880" y="34190"/>
                  <a:pt x="18863" y="34190"/>
                </a:cubicBezTo>
                <a:cubicBezTo>
                  <a:pt x="18829" y="34190"/>
                  <a:pt x="18812" y="34207"/>
                  <a:pt x="18778" y="34207"/>
                </a:cubicBezTo>
                <a:cubicBezTo>
                  <a:pt x="18709" y="34190"/>
                  <a:pt x="18641" y="34173"/>
                  <a:pt x="18573" y="34156"/>
                </a:cubicBezTo>
                <a:cubicBezTo>
                  <a:pt x="18573" y="34019"/>
                  <a:pt x="18470" y="33951"/>
                  <a:pt x="18402" y="33831"/>
                </a:cubicBezTo>
                <a:cubicBezTo>
                  <a:pt x="18453" y="33763"/>
                  <a:pt x="18487" y="33677"/>
                  <a:pt x="18334" y="33746"/>
                </a:cubicBezTo>
                <a:cubicBezTo>
                  <a:pt x="18316" y="33763"/>
                  <a:pt x="18282" y="33746"/>
                  <a:pt x="18265" y="33728"/>
                </a:cubicBezTo>
                <a:cubicBezTo>
                  <a:pt x="18231" y="33694"/>
                  <a:pt x="18214" y="33660"/>
                  <a:pt x="18214" y="33609"/>
                </a:cubicBezTo>
                <a:cubicBezTo>
                  <a:pt x="18214" y="33609"/>
                  <a:pt x="18231" y="33575"/>
                  <a:pt x="18231" y="33558"/>
                </a:cubicBezTo>
                <a:cubicBezTo>
                  <a:pt x="18351" y="33438"/>
                  <a:pt x="18470" y="33318"/>
                  <a:pt x="18607" y="33216"/>
                </a:cubicBezTo>
                <a:cubicBezTo>
                  <a:pt x="18624" y="33216"/>
                  <a:pt x="18641" y="33199"/>
                  <a:pt x="18658" y="33199"/>
                </a:cubicBezTo>
                <a:cubicBezTo>
                  <a:pt x="18692" y="33199"/>
                  <a:pt x="18709" y="33216"/>
                  <a:pt x="18744" y="33233"/>
                </a:cubicBezTo>
                <a:cubicBezTo>
                  <a:pt x="18812" y="33216"/>
                  <a:pt x="18897" y="33216"/>
                  <a:pt x="18966" y="33233"/>
                </a:cubicBezTo>
                <a:cubicBezTo>
                  <a:pt x="18966" y="33113"/>
                  <a:pt x="18983" y="32994"/>
                  <a:pt x="18897" y="32942"/>
                </a:cubicBezTo>
                <a:cubicBezTo>
                  <a:pt x="18880" y="32942"/>
                  <a:pt x="18897" y="32891"/>
                  <a:pt x="18914" y="32874"/>
                </a:cubicBezTo>
                <a:cubicBezTo>
                  <a:pt x="18914" y="32857"/>
                  <a:pt x="18932" y="32840"/>
                  <a:pt x="18949" y="32823"/>
                </a:cubicBezTo>
                <a:cubicBezTo>
                  <a:pt x="19273" y="32498"/>
                  <a:pt x="19273" y="32498"/>
                  <a:pt x="19119" y="32344"/>
                </a:cubicBezTo>
                <a:cubicBezTo>
                  <a:pt x="19068" y="32293"/>
                  <a:pt x="19102" y="32225"/>
                  <a:pt x="19154" y="32156"/>
                </a:cubicBezTo>
                <a:cubicBezTo>
                  <a:pt x="19222" y="32071"/>
                  <a:pt x="19256" y="32037"/>
                  <a:pt x="19307" y="31986"/>
                </a:cubicBezTo>
                <a:cubicBezTo>
                  <a:pt x="19273" y="31969"/>
                  <a:pt x="19239" y="31969"/>
                  <a:pt x="19205" y="31951"/>
                </a:cubicBezTo>
                <a:cubicBezTo>
                  <a:pt x="19205" y="31951"/>
                  <a:pt x="19239" y="31934"/>
                  <a:pt x="19239" y="31917"/>
                </a:cubicBezTo>
                <a:cubicBezTo>
                  <a:pt x="19222" y="31644"/>
                  <a:pt x="19256" y="31388"/>
                  <a:pt x="19307" y="31114"/>
                </a:cubicBezTo>
                <a:cubicBezTo>
                  <a:pt x="19307" y="31063"/>
                  <a:pt x="19307" y="31029"/>
                  <a:pt x="19290" y="30978"/>
                </a:cubicBezTo>
                <a:cubicBezTo>
                  <a:pt x="19239" y="30841"/>
                  <a:pt x="19273" y="30704"/>
                  <a:pt x="19376" y="30602"/>
                </a:cubicBezTo>
                <a:cubicBezTo>
                  <a:pt x="19393" y="30585"/>
                  <a:pt x="19393" y="30567"/>
                  <a:pt x="19410" y="30567"/>
                </a:cubicBezTo>
                <a:cubicBezTo>
                  <a:pt x="19444" y="30499"/>
                  <a:pt x="19427" y="30448"/>
                  <a:pt x="19307" y="30448"/>
                </a:cubicBezTo>
                <a:cubicBezTo>
                  <a:pt x="19222" y="30448"/>
                  <a:pt x="19154" y="30414"/>
                  <a:pt x="19102" y="30362"/>
                </a:cubicBezTo>
                <a:cubicBezTo>
                  <a:pt x="19068" y="30328"/>
                  <a:pt x="19051" y="30277"/>
                  <a:pt x="19085" y="30226"/>
                </a:cubicBezTo>
                <a:lnTo>
                  <a:pt x="19137" y="30209"/>
                </a:lnTo>
                <a:cubicBezTo>
                  <a:pt x="19239" y="30192"/>
                  <a:pt x="19342" y="30140"/>
                  <a:pt x="19410" y="30038"/>
                </a:cubicBezTo>
                <a:cubicBezTo>
                  <a:pt x="19461" y="29952"/>
                  <a:pt x="19410" y="29884"/>
                  <a:pt x="19325" y="29850"/>
                </a:cubicBezTo>
                <a:cubicBezTo>
                  <a:pt x="19239" y="29799"/>
                  <a:pt x="19154" y="29764"/>
                  <a:pt x="19051" y="29730"/>
                </a:cubicBezTo>
                <a:lnTo>
                  <a:pt x="19034" y="29730"/>
                </a:lnTo>
                <a:cubicBezTo>
                  <a:pt x="19085" y="29542"/>
                  <a:pt x="19034" y="29354"/>
                  <a:pt x="18897" y="29218"/>
                </a:cubicBezTo>
                <a:cubicBezTo>
                  <a:pt x="18914" y="29166"/>
                  <a:pt x="18932" y="29115"/>
                  <a:pt x="18949" y="29064"/>
                </a:cubicBezTo>
                <a:cubicBezTo>
                  <a:pt x="19017" y="28910"/>
                  <a:pt x="19051" y="28756"/>
                  <a:pt x="19034" y="28603"/>
                </a:cubicBezTo>
                <a:cubicBezTo>
                  <a:pt x="19051" y="28603"/>
                  <a:pt x="19068" y="28603"/>
                  <a:pt x="19102" y="28620"/>
                </a:cubicBezTo>
                <a:cubicBezTo>
                  <a:pt x="19034" y="28415"/>
                  <a:pt x="19034" y="28210"/>
                  <a:pt x="19068" y="28005"/>
                </a:cubicBezTo>
                <a:cubicBezTo>
                  <a:pt x="18983" y="27919"/>
                  <a:pt x="18932" y="27817"/>
                  <a:pt x="18897" y="27697"/>
                </a:cubicBezTo>
                <a:cubicBezTo>
                  <a:pt x="18897" y="27612"/>
                  <a:pt x="18880" y="27509"/>
                  <a:pt x="18846" y="27424"/>
                </a:cubicBezTo>
                <a:cubicBezTo>
                  <a:pt x="18863" y="27355"/>
                  <a:pt x="18863" y="27287"/>
                  <a:pt x="18846" y="27236"/>
                </a:cubicBezTo>
                <a:cubicBezTo>
                  <a:pt x="18863" y="27065"/>
                  <a:pt x="18897" y="26894"/>
                  <a:pt x="18966" y="26740"/>
                </a:cubicBezTo>
                <a:cubicBezTo>
                  <a:pt x="18966" y="26501"/>
                  <a:pt x="18983" y="26262"/>
                  <a:pt x="19000" y="26023"/>
                </a:cubicBezTo>
                <a:lnTo>
                  <a:pt x="19051" y="25988"/>
                </a:lnTo>
                <a:cubicBezTo>
                  <a:pt x="19154" y="25920"/>
                  <a:pt x="19239" y="25869"/>
                  <a:pt x="19205" y="25766"/>
                </a:cubicBezTo>
                <a:cubicBezTo>
                  <a:pt x="19171" y="25681"/>
                  <a:pt x="19205" y="25630"/>
                  <a:pt x="19290" y="25561"/>
                </a:cubicBezTo>
                <a:cubicBezTo>
                  <a:pt x="19359" y="25510"/>
                  <a:pt x="19376" y="25442"/>
                  <a:pt x="19376" y="25356"/>
                </a:cubicBezTo>
                <a:cubicBezTo>
                  <a:pt x="19359" y="25288"/>
                  <a:pt x="19393" y="25185"/>
                  <a:pt x="19290" y="25151"/>
                </a:cubicBezTo>
                <a:cubicBezTo>
                  <a:pt x="19461" y="24929"/>
                  <a:pt x="19478" y="24621"/>
                  <a:pt x="19342" y="24365"/>
                </a:cubicBezTo>
                <a:cubicBezTo>
                  <a:pt x="19427" y="24177"/>
                  <a:pt x="19376" y="23938"/>
                  <a:pt x="19222" y="23801"/>
                </a:cubicBezTo>
                <a:cubicBezTo>
                  <a:pt x="19188" y="23767"/>
                  <a:pt x="19154" y="23750"/>
                  <a:pt x="19119" y="23750"/>
                </a:cubicBezTo>
                <a:lnTo>
                  <a:pt x="19119" y="23665"/>
                </a:lnTo>
                <a:cubicBezTo>
                  <a:pt x="19137" y="23613"/>
                  <a:pt x="19154" y="23562"/>
                  <a:pt x="19171" y="23511"/>
                </a:cubicBezTo>
                <a:cubicBezTo>
                  <a:pt x="19188" y="23391"/>
                  <a:pt x="19205" y="23255"/>
                  <a:pt x="19222" y="23118"/>
                </a:cubicBezTo>
                <a:cubicBezTo>
                  <a:pt x="19325" y="22998"/>
                  <a:pt x="19393" y="22844"/>
                  <a:pt x="19427" y="22691"/>
                </a:cubicBezTo>
                <a:cubicBezTo>
                  <a:pt x="19478" y="22469"/>
                  <a:pt x="19461" y="22229"/>
                  <a:pt x="19376" y="22007"/>
                </a:cubicBezTo>
                <a:cubicBezTo>
                  <a:pt x="19393" y="21990"/>
                  <a:pt x="19393" y="21990"/>
                  <a:pt x="19410" y="21973"/>
                </a:cubicBezTo>
                <a:cubicBezTo>
                  <a:pt x="19461" y="21905"/>
                  <a:pt x="19495" y="21819"/>
                  <a:pt x="19530" y="21734"/>
                </a:cubicBezTo>
                <a:cubicBezTo>
                  <a:pt x="19547" y="21666"/>
                  <a:pt x="19581" y="21580"/>
                  <a:pt x="19581" y="21495"/>
                </a:cubicBezTo>
                <a:lnTo>
                  <a:pt x="19632" y="21461"/>
                </a:lnTo>
                <a:cubicBezTo>
                  <a:pt x="19700" y="21409"/>
                  <a:pt x="19769" y="21341"/>
                  <a:pt x="19837" y="21273"/>
                </a:cubicBezTo>
                <a:cubicBezTo>
                  <a:pt x="19854" y="21341"/>
                  <a:pt x="19923" y="21375"/>
                  <a:pt x="20042" y="21358"/>
                </a:cubicBezTo>
                <a:cubicBezTo>
                  <a:pt x="20128" y="21358"/>
                  <a:pt x="20162" y="21358"/>
                  <a:pt x="20145" y="21443"/>
                </a:cubicBezTo>
                <a:cubicBezTo>
                  <a:pt x="20110" y="21512"/>
                  <a:pt x="20110" y="21546"/>
                  <a:pt x="20213" y="21546"/>
                </a:cubicBezTo>
                <a:cubicBezTo>
                  <a:pt x="20247" y="21529"/>
                  <a:pt x="20281" y="21529"/>
                  <a:pt x="20316" y="21512"/>
                </a:cubicBezTo>
                <a:cubicBezTo>
                  <a:pt x="20316" y="21461"/>
                  <a:pt x="20316" y="21426"/>
                  <a:pt x="20316" y="21392"/>
                </a:cubicBezTo>
                <a:cubicBezTo>
                  <a:pt x="20316" y="21358"/>
                  <a:pt x="20247" y="21341"/>
                  <a:pt x="20247" y="21307"/>
                </a:cubicBezTo>
                <a:cubicBezTo>
                  <a:pt x="20264" y="21204"/>
                  <a:pt x="20298" y="21102"/>
                  <a:pt x="20350" y="20999"/>
                </a:cubicBezTo>
                <a:cubicBezTo>
                  <a:pt x="20367" y="20948"/>
                  <a:pt x="20435" y="20897"/>
                  <a:pt x="20503" y="20880"/>
                </a:cubicBezTo>
                <a:cubicBezTo>
                  <a:pt x="20521" y="20862"/>
                  <a:pt x="20538" y="20862"/>
                  <a:pt x="20572" y="20880"/>
                </a:cubicBezTo>
                <a:lnTo>
                  <a:pt x="20640" y="20880"/>
                </a:lnTo>
                <a:cubicBezTo>
                  <a:pt x="20640" y="20862"/>
                  <a:pt x="20640" y="20845"/>
                  <a:pt x="20657" y="20828"/>
                </a:cubicBezTo>
                <a:cubicBezTo>
                  <a:pt x="20657" y="20794"/>
                  <a:pt x="20657" y="20777"/>
                  <a:pt x="20657" y="20760"/>
                </a:cubicBezTo>
                <a:cubicBezTo>
                  <a:pt x="20640" y="20675"/>
                  <a:pt x="20640" y="20606"/>
                  <a:pt x="20657" y="20521"/>
                </a:cubicBezTo>
                <a:cubicBezTo>
                  <a:pt x="20657" y="20487"/>
                  <a:pt x="20674" y="20435"/>
                  <a:pt x="20691" y="20401"/>
                </a:cubicBezTo>
                <a:lnTo>
                  <a:pt x="20691" y="20230"/>
                </a:lnTo>
                <a:cubicBezTo>
                  <a:pt x="20674" y="20213"/>
                  <a:pt x="20657" y="20213"/>
                  <a:pt x="20640" y="20196"/>
                </a:cubicBezTo>
                <a:cubicBezTo>
                  <a:pt x="20606" y="20179"/>
                  <a:pt x="20606" y="20094"/>
                  <a:pt x="20589" y="20042"/>
                </a:cubicBezTo>
                <a:cubicBezTo>
                  <a:pt x="20589" y="19974"/>
                  <a:pt x="20538" y="19991"/>
                  <a:pt x="20452" y="20008"/>
                </a:cubicBezTo>
                <a:lnTo>
                  <a:pt x="20401" y="20025"/>
                </a:lnTo>
                <a:cubicBezTo>
                  <a:pt x="20264" y="20077"/>
                  <a:pt x="20213" y="20025"/>
                  <a:pt x="20213" y="19957"/>
                </a:cubicBezTo>
                <a:cubicBezTo>
                  <a:pt x="20213" y="19906"/>
                  <a:pt x="20213" y="19871"/>
                  <a:pt x="20230" y="19837"/>
                </a:cubicBezTo>
                <a:cubicBezTo>
                  <a:pt x="20367" y="19752"/>
                  <a:pt x="20521" y="19684"/>
                  <a:pt x="20691" y="19632"/>
                </a:cubicBezTo>
                <a:lnTo>
                  <a:pt x="20691" y="19376"/>
                </a:lnTo>
                <a:cubicBezTo>
                  <a:pt x="20657" y="19308"/>
                  <a:pt x="20418" y="19427"/>
                  <a:pt x="20503" y="19256"/>
                </a:cubicBezTo>
                <a:cubicBezTo>
                  <a:pt x="20486" y="19188"/>
                  <a:pt x="20452" y="19120"/>
                  <a:pt x="20435" y="19068"/>
                </a:cubicBezTo>
                <a:cubicBezTo>
                  <a:pt x="20418" y="19051"/>
                  <a:pt x="20418" y="19034"/>
                  <a:pt x="20435" y="19017"/>
                </a:cubicBezTo>
                <a:cubicBezTo>
                  <a:pt x="20452" y="19000"/>
                  <a:pt x="20486" y="18966"/>
                  <a:pt x="20521" y="18949"/>
                </a:cubicBezTo>
                <a:cubicBezTo>
                  <a:pt x="20555" y="18898"/>
                  <a:pt x="20623" y="18863"/>
                  <a:pt x="20674" y="18880"/>
                </a:cubicBezTo>
                <a:lnTo>
                  <a:pt x="20674" y="0"/>
                </a:lnTo>
                <a:lnTo>
                  <a:pt x="0" y="0"/>
                </a:lnTo>
                <a:lnTo>
                  <a:pt x="0" y="46065"/>
                </a:lnTo>
                <a:cubicBezTo>
                  <a:pt x="103" y="46048"/>
                  <a:pt x="205" y="46031"/>
                  <a:pt x="308" y="460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" name="Google Shape;1943;p72">
            <a:extLst>
              <a:ext uri="{FF2B5EF4-FFF2-40B4-BE49-F238E27FC236}">
                <a16:creationId xmlns:a16="http://schemas.microsoft.com/office/drawing/2014/main" id="{BD1CA450-2162-4CB1-BE99-2CE7D3875103}"/>
              </a:ext>
            </a:extLst>
          </p:cNvPr>
          <p:cNvSpPr txBox="1">
            <a:spLocks/>
          </p:cNvSpPr>
          <p:nvPr/>
        </p:nvSpPr>
        <p:spPr>
          <a:xfrm>
            <a:off x="941265" y="2328030"/>
            <a:ext cx="4299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 b="0" i="0" u="none" strike="noStrike" cap="none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Patrick Hand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sym typeface="Patrick Hand"/>
              </a:rPr>
              <a:t>Ta thực hiện phép chia: </a:t>
            </a:r>
          </a:p>
        </p:txBody>
      </p:sp>
      <p:sp>
        <p:nvSpPr>
          <p:cNvPr id="102" name="Google Shape;2084;p76">
            <a:extLst>
              <a:ext uri="{FF2B5EF4-FFF2-40B4-BE49-F238E27FC236}">
                <a16:creationId xmlns:a16="http://schemas.microsoft.com/office/drawing/2014/main" id="{90A301F2-2138-4E8C-BAF8-14E9B0A645AD}"/>
              </a:ext>
            </a:extLst>
          </p:cNvPr>
          <p:cNvSpPr/>
          <p:nvPr/>
        </p:nvSpPr>
        <p:spPr>
          <a:xfrm>
            <a:off x="5739377" y="2133943"/>
            <a:ext cx="4700023" cy="91405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ED6F14-5907-4422-B725-85A1FD7522B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053" y="2098575"/>
            <a:ext cx="407903" cy="938910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AACCC53F-1CE0-4442-AF5C-070575A267BD}"/>
              </a:ext>
            </a:extLst>
          </p:cNvPr>
          <p:cNvSpPr txBox="1"/>
          <p:nvPr/>
        </p:nvSpPr>
        <p:spPr>
          <a:xfrm>
            <a:off x="5618041" y="2274154"/>
            <a:ext cx="4641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altLang="en-US" sz="3600" b="1">
                <a:solidFill>
                  <a:srgbClr val="FF0000"/>
                </a:solidFill>
                <a:cs typeface="Times New Roman" panose="02020603050405020304" pitchFamily="18" charset="0"/>
              </a:rPr>
              <a:t>7 giờ 40 phút : 4   =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125" name="Text Box 32">
            <a:extLst>
              <a:ext uri="{FF2B5EF4-FFF2-40B4-BE49-F238E27FC236}">
                <a16:creationId xmlns:a16="http://schemas.microsoft.com/office/drawing/2014/main" id="{4771AC9C-D553-4460-BE81-F45CD745C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81" y="6179542"/>
            <a:ext cx="88635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0">
              <a:spcBef>
                <a:spcPct val="50000"/>
              </a:spcBef>
              <a:buClrTx/>
              <a:buSzTx/>
              <a:buNone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Vậy: </a:t>
            </a:r>
            <a:r>
              <a:rPr lang="en-US" altLang="en-US" sz="3600" b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7 giờ 40 phút : 4 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= 1 giờ</a:t>
            </a:r>
            <a:r>
              <a:rPr kumimoji="0" lang="en-US" altLang="en-US" sz="36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 55 phút</a:t>
            </a: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2CFEC70-1069-4F13-824D-B5EB9AA346EA}"/>
              </a:ext>
            </a:extLst>
          </p:cNvPr>
          <p:cNvGrpSpPr/>
          <p:nvPr/>
        </p:nvGrpSpPr>
        <p:grpSpPr>
          <a:xfrm>
            <a:off x="10056005" y="195712"/>
            <a:ext cx="2084506" cy="1810229"/>
            <a:chOff x="990600" y="762000"/>
            <a:chExt cx="3352799" cy="3048000"/>
          </a:xfrm>
        </p:grpSpPr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534AE53-633A-4967-9681-A99E1F10D4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74" t="8889" r="35626" b="47178"/>
            <a:stretch/>
          </p:blipFill>
          <p:spPr>
            <a:xfrm>
              <a:off x="990600" y="762000"/>
              <a:ext cx="3352799" cy="3012905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20DE3E30-E55A-4B8A-B5FC-76C0F176F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3" r="14973"/>
            <a:stretch/>
          </p:blipFill>
          <p:spPr>
            <a:xfrm>
              <a:off x="1752601" y="1890666"/>
              <a:ext cx="2113986" cy="1919334"/>
            </a:xfrm>
            <a:prstGeom prst="rect">
              <a:avLst/>
            </a:prstGeom>
          </p:spPr>
        </p:pic>
        <p:pic>
          <p:nvPicPr>
            <p:cNvPr id="92" name="图片 4">
              <a:extLst>
                <a:ext uri="{FF2B5EF4-FFF2-40B4-BE49-F238E27FC236}">
                  <a16:creationId xmlns:a16="http://schemas.microsoft.com/office/drawing/2014/main" id="{0C060633-7F7F-4160-9EF5-5D0D327746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20" t="4134" b="60430"/>
            <a:stretch>
              <a:fillRect/>
            </a:stretch>
          </p:blipFill>
          <p:spPr>
            <a:xfrm rot="20699033" flipH="1">
              <a:off x="1839899" y="1423939"/>
              <a:ext cx="1050349" cy="663072"/>
            </a:xfrm>
            <a:custGeom>
              <a:avLst/>
              <a:gdLst>
                <a:gd name="connsiteX0" fmla="*/ 2804334 w 2804334"/>
                <a:gd name="connsiteY0" fmla="*/ 0 h 1769808"/>
                <a:gd name="connsiteX1" fmla="*/ 0 w 2804334"/>
                <a:gd name="connsiteY1" fmla="*/ 0 h 1769808"/>
                <a:gd name="connsiteX2" fmla="*/ 0 w 2804334"/>
                <a:gd name="connsiteY2" fmla="*/ 1769808 h 1769808"/>
                <a:gd name="connsiteX3" fmla="*/ 2804334 w 2804334"/>
                <a:gd name="connsiteY3" fmla="*/ 1769808 h 1769808"/>
                <a:gd name="connsiteX4" fmla="*/ 2804334 w 2804334"/>
                <a:gd name="connsiteY4" fmla="*/ 0 h 176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4334" h="1769808">
                  <a:moveTo>
                    <a:pt x="2804334" y="0"/>
                  </a:moveTo>
                  <a:lnTo>
                    <a:pt x="0" y="0"/>
                  </a:lnTo>
                  <a:lnTo>
                    <a:pt x="0" y="1769808"/>
                  </a:lnTo>
                  <a:lnTo>
                    <a:pt x="2804334" y="1769808"/>
                  </a:lnTo>
                  <a:lnTo>
                    <a:pt x="2804334" y="0"/>
                  </a:lnTo>
                  <a:close/>
                </a:path>
              </a:pathLst>
            </a:custGeom>
          </p:spPr>
        </p:pic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4281211-79B6-41C6-87E6-082EED1D9CB5}"/>
                </a:ext>
              </a:extLst>
            </p:cNvPr>
            <p:cNvSpPr txBox="1"/>
            <p:nvPr/>
          </p:nvSpPr>
          <p:spPr>
            <a:xfrm rot="1939884">
              <a:off x="2639727" y="1647625"/>
              <a:ext cx="926053" cy="486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#9Slide07 SVNAdam Gorry" panose="02040603050506020204" pitchFamily="18" charset="0"/>
                </a:rPr>
                <a:t>BFF</a:t>
              </a:r>
            </a:p>
          </p:txBody>
        </p:sp>
      </p:grpSp>
      <p:sp>
        <p:nvSpPr>
          <p:cNvPr id="94" name="矩形: 圆角 10">
            <a:extLst>
              <a:ext uri="{FF2B5EF4-FFF2-40B4-BE49-F238E27FC236}">
                <a16:creationId xmlns:a16="http://schemas.microsoft.com/office/drawing/2014/main" id="{52AA8E93-4FB5-41D6-BAA9-BF7DAD106C7E}"/>
              </a:ext>
            </a:extLst>
          </p:cNvPr>
          <p:cNvSpPr/>
          <p:nvPr/>
        </p:nvSpPr>
        <p:spPr>
          <a:xfrm>
            <a:off x="1173823" y="3372945"/>
            <a:ext cx="9747154" cy="2799255"/>
          </a:xfrm>
          <a:prstGeom prst="roundRect">
            <a:avLst>
              <a:gd name="adj" fmla="val 8866"/>
            </a:avLst>
          </a:prstGeom>
          <a:solidFill>
            <a:schemeClr val="bg1"/>
          </a:solidFill>
          <a:ln w="38100">
            <a:solidFill>
              <a:srgbClr val="D7C4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  <p:sp>
        <p:nvSpPr>
          <p:cNvPr id="95" name="Text Box 11">
            <a:extLst>
              <a:ext uri="{FF2B5EF4-FFF2-40B4-BE49-F238E27FC236}">
                <a16:creationId xmlns:a16="http://schemas.microsoft.com/office/drawing/2014/main" id="{77E6A67E-9704-43D7-A471-CD3E9DB2D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5648" y="4726949"/>
            <a:ext cx="2590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3600">
              <a:solidFill>
                <a:srgbClr val="006600"/>
              </a:solidFill>
              <a:latin typeface="+mn-lt"/>
            </a:endParaRPr>
          </a:p>
        </p:txBody>
      </p:sp>
      <p:sp>
        <p:nvSpPr>
          <p:cNvPr id="96" name="Text Box 12">
            <a:extLst>
              <a:ext uri="{FF2B5EF4-FFF2-40B4-BE49-F238E27FC236}">
                <a16:creationId xmlns:a16="http://schemas.microsoft.com/office/drawing/2014/main" id="{92BE298A-0C30-4AA8-A3CF-C9416C4EE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4648" y="3355349"/>
            <a:ext cx="3810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7 giờ      40  phút</a:t>
            </a:r>
          </a:p>
        </p:txBody>
      </p:sp>
      <p:sp>
        <p:nvSpPr>
          <p:cNvPr id="98" name="Text Box 15">
            <a:extLst>
              <a:ext uri="{FF2B5EF4-FFF2-40B4-BE49-F238E27FC236}">
                <a16:creationId xmlns:a16="http://schemas.microsoft.com/office/drawing/2014/main" id="{E58B9FC4-2718-4AEA-87C8-77DECA804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041" y="3359340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4</a:t>
            </a:r>
          </a:p>
        </p:txBody>
      </p:sp>
      <p:sp>
        <p:nvSpPr>
          <p:cNvPr id="99" name="Text Box 17">
            <a:extLst>
              <a:ext uri="{FF2B5EF4-FFF2-40B4-BE49-F238E27FC236}">
                <a16:creationId xmlns:a16="http://schemas.microsoft.com/office/drawing/2014/main" id="{D03492B8-889D-48D6-B85C-0F8878D3B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0750" y="4044730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1</a:t>
            </a:r>
          </a:p>
        </p:txBody>
      </p:sp>
      <p:sp>
        <p:nvSpPr>
          <p:cNvPr id="100" name="Text Box 18">
            <a:extLst>
              <a:ext uri="{FF2B5EF4-FFF2-40B4-BE49-F238E27FC236}">
                <a16:creationId xmlns:a16="http://schemas.microsoft.com/office/drawing/2014/main" id="{B815F88D-7EF5-4ABB-BBEA-0671E3B5A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888331"/>
            <a:ext cx="457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3</a:t>
            </a:r>
          </a:p>
        </p:txBody>
      </p:sp>
      <p:sp>
        <p:nvSpPr>
          <p:cNvPr id="103" name="Text Box 19">
            <a:extLst>
              <a:ext uri="{FF2B5EF4-FFF2-40B4-BE49-F238E27FC236}">
                <a16:creationId xmlns:a16="http://schemas.microsoft.com/office/drawing/2014/main" id="{23BD003B-6C74-4F94-AC00-7D60D4066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0997" y="4078236"/>
            <a:ext cx="914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giờ </a:t>
            </a:r>
          </a:p>
        </p:txBody>
      </p:sp>
      <p:sp>
        <p:nvSpPr>
          <p:cNvPr id="126" name="Text Box 20">
            <a:extLst>
              <a:ext uri="{FF2B5EF4-FFF2-40B4-BE49-F238E27FC236}">
                <a16:creationId xmlns:a16="http://schemas.microsoft.com/office/drawing/2014/main" id="{0DE1D3C9-4A28-408F-96F4-55EBB709D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5335" y="3880989"/>
            <a:ext cx="914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+mn-lt"/>
              </a:rPr>
              <a:t>giờ</a:t>
            </a:r>
          </a:p>
        </p:txBody>
      </p:sp>
      <p:sp>
        <p:nvSpPr>
          <p:cNvPr id="127" name="Text Box 21">
            <a:extLst>
              <a:ext uri="{FF2B5EF4-FFF2-40B4-BE49-F238E27FC236}">
                <a16:creationId xmlns:a16="http://schemas.microsoft.com/office/drawing/2014/main" id="{37D4F874-A6FD-4935-AC6F-B75A8D3E0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1235" y="3911944"/>
            <a:ext cx="32936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8000"/>
                </a:solidFill>
                <a:latin typeface="+mn-lt"/>
              </a:rPr>
              <a:t> = 180  phút </a:t>
            </a:r>
          </a:p>
        </p:txBody>
      </p:sp>
      <p:sp>
        <p:nvSpPr>
          <p:cNvPr id="128" name="Line 22">
            <a:extLst>
              <a:ext uri="{FF2B5EF4-FFF2-40B4-BE49-F238E27FC236}">
                <a16:creationId xmlns:a16="http://schemas.microsoft.com/office/drawing/2014/main" id="{B2EDDB75-F030-4E40-A00C-34A0E0CE7F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0890" y="4486176"/>
            <a:ext cx="3048000" cy="0"/>
          </a:xfrm>
          <a:prstGeom prst="line">
            <a:avLst/>
          </a:prstGeom>
          <a:noFill/>
          <a:ln w="38100">
            <a:solidFill>
              <a:schemeClr val="accent2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</a:endParaRPr>
          </a:p>
        </p:txBody>
      </p:sp>
      <p:sp>
        <p:nvSpPr>
          <p:cNvPr id="129" name="Text Box 23">
            <a:extLst>
              <a:ext uri="{FF2B5EF4-FFF2-40B4-BE49-F238E27FC236}">
                <a16:creationId xmlns:a16="http://schemas.microsoft.com/office/drawing/2014/main" id="{4BD976F1-57FE-431F-B8E7-846E64292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371" y="4517132"/>
            <a:ext cx="1295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 phút</a:t>
            </a:r>
          </a:p>
        </p:txBody>
      </p:sp>
      <p:sp>
        <p:nvSpPr>
          <p:cNvPr id="130" name="Text Box 24">
            <a:extLst>
              <a:ext uri="{FF2B5EF4-FFF2-40B4-BE49-F238E27FC236}">
                <a16:creationId xmlns:a16="http://schemas.microsoft.com/office/drawing/2014/main" id="{71BB3B0D-5283-4F70-92B1-E6563FAFC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673" y="4484531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0</a:t>
            </a:r>
          </a:p>
        </p:txBody>
      </p:sp>
      <p:sp>
        <p:nvSpPr>
          <p:cNvPr id="131" name="Text Box 25">
            <a:extLst>
              <a:ext uri="{FF2B5EF4-FFF2-40B4-BE49-F238E27FC236}">
                <a16:creationId xmlns:a16="http://schemas.microsoft.com/office/drawing/2014/main" id="{5C38C658-0FD7-4B18-8F5A-7ADC1F470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4959" y="4484531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 2    </a:t>
            </a:r>
          </a:p>
        </p:txBody>
      </p:sp>
      <p:sp>
        <p:nvSpPr>
          <p:cNvPr id="132" name="Text Box 26">
            <a:extLst>
              <a:ext uri="{FF2B5EF4-FFF2-40B4-BE49-F238E27FC236}">
                <a16:creationId xmlns:a16="http://schemas.microsoft.com/office/drawing/2014/main" id="{A99DA761-CCED-4283-B809-8F8492A6B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0048" y="4483793"/>
            <a:ext cx="457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2    </a:t>
            </a:r>
          </a:p>
        </p:txBody>
      </p:sp>
      <p:sp>
        <p:nvSpPr>
          <p:cNvPr id="133" name="Text Box 27">
            <a:extLst>
              <a:ext uri="{FF2B5EF4-FFF2-40B4-BE49-F238E27FC236}">
                <a16:creationId xmlns:a16="http://schemas.microsoft.com/office/drawing/2014/main" id="{0EA060EE-09DD-4C82-BE6A-0D69F4FFD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0448" y="4073817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5</a:t>
            </a:r>
          </a:p>
        </p:txBody>
      </p:sp>
      <p:sp>
        <p:nvSpPr>
          <p:cNvPr id="134" name="Text Box 28">
            <a:extLst>
              <a:ext uri="{FF2B5EF4-FFF2-40B4-BE49-F238E27FC236}">
                <a16:creationId xmlns:a16="http://schemas.microsoft.com/office/drawing/2014/main" id="{7943A802-4608-4AB7-839E-01741A8EE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7197" y="4955548"/>
            <a:ext cx="685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2</a:t>
            </a:r>
          </a:p>
        </p:txBody>
      </p:sp>
      <p:sp>
        <p:nvSpPr>
          <p:cNvPr id="135" name="Text Box 29">
            <a:extLst>
              <a:ext uri="{FF2B5EF4-FFF2-40B4-BE49-F238E27FC236}">
                <a16:creationId xmlns:a16="http://schemas.microsoft.com/office/drawing/2014/main" id="{DCCFFA10-C489-40E1-98A6-2A24B54F7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9184" y="4955547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0</a:t>
            </a:r>
          </a:p>
        </p:txBody>
      </p:sp>
      <p:sp>
        <p:nvSpPr>
          <p:cNvPr id="136" name="Text Box 30">
            <a:extLst>
              <a:ext uri="{FF2B5EF4-FFF2-40B4-BE49-F238E27FC236}">
                <a16:creationId xmlns:a16="http://schemas.microsoft.com/office/drawing/2014/main" id="{48A8582A-494D-4315-BBC1-73306D7D6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5397" y="4073816"/>
            <a:ext cx="60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5</a:t>
            </a:r>
          </a:p>
        </p:txBody>
      </p:sp>
      <p:sp>
        <p:nvSpPr>
          <p:cNvPr id="137" name="Text Box 31">
            <a:extLst>
              <a:ext uri="{FF2B5EF4-FFF2-40B4-BE49-F238E27FC236}">
                <a16:creationId xmlns:a16="http://schemas.microsoft.com/office/drawing/2014/main" id="{8EF0337C-FFA9-4F84-955A-81BBB18A6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9184" y="5373469"/>
            <a:ext cx="533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0</a:t>
            </a:r>
          </a:p>
        </p:txBody>
      </p:sp>
      <p:sp>
        <p:nvSpPr>
          <p:cNvPr id="138" name="Text Box 32">
            <a:extLst>
              <a:ext uri="{FF2B5EF4-FFF2-40B4-BE49-F238E27FC236}">
                <a16:creationId xmlns:a16="http://schemas.microsoft.com/office/drawing/2014/main" id="{8273A7C5-EFEB-43D6-85BB-7BC04945A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1144" y="4080618"/>
            <a:ext cx="1447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600">
                <a:solidFill>
                  <a:srgbClr val="006600"/>
                </a:solidFill>
                <a:latin typeface="+mn-lt"/>
              </a:rPr>
              <a:t>phút</a:t>
            </a: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D1CA7251-0D7B-4FAB-9862-A8BC756A411B}"/>
              </a:ext>
            </a:extLst>
          </p:cNvPr>
          <p:cNvGrpSpPr/>
          <p:nvPr/>
        </p:nvGrpSpPr>
        <p:grpSpPr>
          <a:xfrm>
            <a:off x="6644327" y="3570719"/>
            <a:ext cx="2590800" cy="989231"/>
            <a:chOff x="6324600" y="833219"/>
            <a:chExt cx="2590800" cy="685800"/>
          </a:xfrm>
        </p:grpSpPr>
        <p:sp>
          <p:nvSpPr>
            <p:cNvPr id="140" name="Line 12">
              <a:extLst>
                <a:ext uri="{FF2B5EF4-FFF2-40B4-BE49-F238E27FC236}">
                  <a16:creationId xmlns:a16="http://schemas.microsoft.com/office/drawing/2014/main" id="{0511FFD0-F222-41E5-9DF5-196CCC75D5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4600" y="833219"/>
              <a:ext cx="0" cy="68580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Line 13">
              <a:extLst>
                <a:ext uri="{FF2B5EF4-FFF2-40B4-BE49-F238E27FC236}">
                  <a16:creationId xmlns:a16="http://schemas.microsoft.com/office/drawing/2014/main" id="{5658C2F4-8DF3-48F5-B865-2F82D7A97C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4600" y="1103056"/>
              <a:ext cx="2590800" cy="0"/>
            </a:xfrm>
            <a:prstGeom prst="line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490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6" grpId="0" animBg="1"/>
      <p:bldP spid="80" grpId="0" animBg="1"/>
      <p:bldP spid="81" grpId="0" animBg="1"/>
      <p:bldP spid="88" grpId="0" animBg="1"/>
      <p:bldP spid="97" grpId="0" animBg="1"/>
      <p:bldP spid="101" grpId="0"/>
      <p:bldP spid="102" grpId="0" animBg="1"/>
      <p:bldP spid="104" grpId="0"/>
      <p:bldP spid="125" grpId="0"/>
      <p:bldP spid="94" grpId="0" animBg="1"/>
      <p:bldP spid="96" grpId="0"/>
      <p:bldP spid="98" grpId="0"/>
      <p:bldP spid="99" grpId="0"/>
      <p:bldP spid="100" grpId="0"/>
      <p:bldP spid="103" grpId="0"/>
      <p:bldP spid="126" grpId="0"/>
      <p:bldP spid="127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</p:bldLst>
  </p:timing>
</p:sld>
</file>

<file path=ppt/theme/theme1.xml><?xml version="1.0" encoding="utf-8"?>
<a:theme xmlns:a="http://schemas.openxmlformats.org/drawingml/2006/main" name="Cool Doody Thesis by Slidesgo">
  <a:themeElements>
    <a:clrScheme name="Simple Light">
      <a:dk1>
        <a:srgbClr val="FF7575"/>
      </a:dk1>
      <a:lt1>
        <a:srgbClr val="FFFFFF"/>
      </a:lt1>
      <a:dk2>
        <a:srgbClr val="0E5366"/>
      </a:dk2>
      <a:lt2>
        <a:srgbClr val="FADB73"/>
      </a:lt2>
      <a:accent1>
        <a:srgbClr val="FFD05E"/>
      </a:accent1>
      <a:accent2>
        <a:srgbClr val="FEAC58"/>
      </a:accent2>
      <a:accent3>
        <a:srgbClr val="B0BFC2"/>
      </a:accent3>
      <a:accent4>
        <a:srgbClr val="FFBCB5"/>
      </a:accent4>
      <a:accent5>
        <a:srgbClr val="FE8488"/>
      </a:accent5>
      <a:accent6>
        <a:srgbClr val="FBF2E9"/>
      </a:accent6>
      <a:hlink>
        <a:srgbClr val="0E53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自定义 252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FFFF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0">
      <a:majorFont>
        <a:latin typeface="Times New Roman"/>
        <a:ea typeface="字魂47号-三分行楷"/>
        <a:cs typeface=""/>
      </a:majorFont>
      <a:minorFont>
        <a:latin typeface="Times New Roman"/>
        <a:ea typeface="字魂47号-三分行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75000"/>
          </a:schemeClr>
        </a:solidFill>
        <a:ln>
          <a:noFill/>
        </a:ln>
      </a:spPr>
      <a:bodyPr rtlCol="0" anchor="ctr"/>
      <a:lstStyle>
        <a:defPPr algn="ctr">
          <a:defRPr sz="3200" dirty="0" smtClean="0">
            <a:solidFill>
              <a:srgbClr val="4CB9D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自定义 6">
      <a:majorFont>
        <a:latin typeface="Calibri Light"/>
        <a:ea typeface="小考拉体"/>
        <a:cs typeface=""/>
      </a:majorFont>
      <a:minorFont>
        <a:latin typeface="Calibri"/>
        <a:ea typeface="等线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1670</TotalTime>
  <Words>786</Words>
  <Application>Microsoft Office PowerPoint</Application>
  <PresentationFormat>Widescreen</PresentationFormat>
  <Paragraphs>182</Paragraphs>
  <Slides>24</Slides>
  <Notes>22</Notes>
  <HiddenSlides>0</HiddenSlides>
  <MMClips>9</MMClips>
  <ScaleCrop>false</ScaleCrop>
  <HeadingPairs>
    <vt:vector size="6" baseType="variant">
      <vt:variant>
        <vt:lpstr>Fonts Used</vt:lpstr>
      </vt:variant>
      <vt:variant>
        <vt:i4>26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24</vt:i4>
      </vt:variant>
    </vt:vector>
  </HeadingPairs>
  <TitlesOfParts>
    <vt:vector size="57" baseType="lpstr">
      <vt:lpstr>等线</vt:lpstr>
      <vt:lpstr>Patrick Hand</vt:lpstr>
      <vt:lpstr>#9Slide05 Fourth Medium</vt:lpstr>
      <vt:lpstr>方正静蕾简体</vt:lpstr>
      <vt:lpstr>Lato</vt:lpstr>
      <vt:lpstr>字魂27号-布丁体</vt:lpstr>
      <vt:lpstr>Livvic</vt:lpstr>
      <vt:lpstr>Wingdings 3</vt:lpstr>
      <vt:lpstr>#9Slide06 SVNBlow Brush</vt:lpstr>
      <vt:lpstr>Roboto Condensed Light</vt:lpstr>
      <vt:lpstr>iCiel Brush Up</vt:lpstr>
      <vt:lpstr>字魂80号-萌趣小鱼体</vt:lpstr>
      <vt:lpstr>Calibri</vt:lpstr>
      <vt:lpstr>字魂73号-江南手书</vt:lpstr>
      <vt:lpstr>#9Slide07 Brankovic</vt:lpstr>
      <vt:lpstr>Open Sans</vt:lpstr>
      <vt:lpstr>#9Slide07 SVNAdam Gorry</vt:lpstr>
      <vt:lpstr>Times New Roman</vt:lpstr>
      <vt:lpstr>字魂47号-三分行楷</vt:lpstr>
      <vt:lpstr>#9Slide07 SVNNexa Rust Slab Bla</vt:lpstr>
      <vt:lpstr>方正卡通简体</vt:lpstr>
      <vt:lpstr>萝莉体 第二版</vt:lpstr>
      <vt:lpstr>Calibri Light</vt:lpstr>
      <vt:lpstr>Roboto</vt:lpstr>
      <vt:lpstr>Arial</vt:lpstr>
      <vt:lpstr>宋体</vt:lpstr>
      <vt:lpstr>Cool Doody Thesis by Slidesgo</vt:lpstr>
      <vt:lpstr>Office 主题</vt:lpstr>
      <vt:lpstr>Office 主题​​</vt:lpstr>
      <vt:lpstr>1_Office 主题</vt:lpstr>
      <vt:lpstr>2_Office 主题</vt:lpstr>
      <vt:lpstr>3_Office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QUYNH</dc:creator>
  <cp:keywords>9Slide</cp:keywords>
  <dc:description>9Slide.vn</dc:description>
  <cp:lastModifiedBy>Admin</cp:lastModifiedBy>
  <cp:revision>12</cp:revision>
  <dcterms:created xsi:type="dcterms:W3CDTF">2022-02-12T09:22:35Z</dcterms:created>
  <dcterms:modified xsi:type="dcterms:W3CDTF">2022-03-14T16:38:42Z</dcterms:modified>
  <cp:category>9Slide.vn</cp:category>
  <cp:contentStatus>9Slide</cp:contentStatus>
</cp:coreProperties>
</file>