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48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230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514EBD-698C-D3F7-0DB6-900DB1CDD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1829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2D3685-650B-90DB-5BC5-CF2BE4CA4D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280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232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01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38B4963-835F-E93D-71E7-70AF03226A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33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791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7B5A159-B314-4C41-AC65-124B09076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8939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593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6957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65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197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55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9796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834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418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756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09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2CFDA55-B848-A31B-77BB-1053A24142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4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074C1-CDCC-B22B-558F-464A0506F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3407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872F16-E5CE-C9F3-77F6-498E28CFD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0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8" name="Google Shape;4528;gd46efc76fb_0_22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CF52C7-FF9D-3380-98AE-4A3089157C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83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12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811366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5111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668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316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972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354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00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2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2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102362" y="-22412"/>
            <a:ext cx="208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Review &amp;</a:t>
            </a:r>
            <a:r>
              <a:rPr lang="en-US" baseline="0" dirty="0" smtClean="0">
                <a:solidFill>
                  <a:schemeClr val="bg1"/>
                </a:solidFill>
              </a:rPr>
              <a:t> Practice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0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audio" Target="../media/audio3.wav"/><Relationship Id="rId10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audio" Target="../media/audio3.wav"/><Relationship Id="rId10" Type="http://schemas.openxmlformats.org/officeDocument/2006/relationships/image" Target="../media/image16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0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audio" Target="../media/audio3.wav"/><Relationship Id="rId10" Type="http://schemas.openxmlformats.org/officeDocument/2006/relationships/image" Target="../media/image20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audio" Target="../media/audio3.wav"/><Relationship Id="rId10" Type="http://schemas.openxmlformats.org/officeDocument/2006/relationships/image" Target="../media/image20.png"/><Relationship Id="rId4" Type="http://schemas.openxmlformats.org/officeDocument/2006/relationships/audio" Target="../media/audio2.wav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34413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Review and Practice 1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18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1366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130800" y="417694"/>
            <a:ext cx="39187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horse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38647" y="5466137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7115" y="5540950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85" y="5400021"/>
            <a:ext cx="725543" cy="7115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57" y="5530023"/>
            <a:ext cx="734142" cy="707593"/>
          </a:xfrm>
          <a:prstGeom prst="rect">
            <a:avLst/>
          </a:prstGeom>
        </p:spPr>
      </p:pic>
      <p:pic>
        <p:nvPicPr>
          <p:cNvPr id="18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7564" y="5248425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2369" y="5248425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C99D6FD-843B-1ED0-8FE8-E8EA919451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49638" y="2704463"/>
            <a:ext cx="2669242" cy="155507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8152656-E62C-F134-73DD-37B20DCC8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41603" y="2848419"/>
            <a:ext cx="1943526" cy="192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9118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876801" y="417694"/>
            <a:ext cx="4172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snake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03560" y="5511117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95313" y="5500191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B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98" y="5445001"/>
            <a:ext cx="725543" cy="7115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755" y="5489264"/>
            <a:ext cx="734142" cy="707593"/>
          </a:xfrm>
          <a:prstGeom prst="rect">
            <a:avLst/>
          </a:prstGeom>
        </p:spPr>
      </p:pic>
      <p:pic>
        <p:nvPicPr>
          <p:cNvPr id="16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01143" y="5175690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7681" y="5251934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6958" y="2373595"/>
            <a:ext cx="2245513" cy="2192885"/>
          </a:xfrm>
          <a:prstGeom prst="rect">
            <a:avLst/>
          </a:prstGeom>
        </p:spPr>
      </p:pic>
      <p:pic>
        <p:nvPicPr>
          <p:cNvPr id="22" name="Picture 21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1182" y="1916057"/>
            <a:ext cx="2426727" cy="270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077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14245031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69000-BC0B-709D-B2CD-C1AEBD760F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502474"/>
            <a:ext cx="8829675" cy="5848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39CC1-D1D5-5F65-4B58-A9D54703AB94}"/>
              </a:ext>
            </a:extLst>
          </p:cNvPr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317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D48714-68EA-7CCF-83E4-B388F0AC26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780"/>
            <a:ext cx="4210081" cy="4381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BEE9BC-618A-A835-6BF7-49830F0EFE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351" y="933754"/>
            <a:ext cx="9986649" cy="5503331"/>
          </a:xfrm>
          <a:prstGeom prst="rect">
            <a:avLst/>
          </a:prstGeom>
        </p:spPr>
      </p:pic>
      <p:pic>
        <p:nvPicPr>
          <p:cNvPr id="12" name="11 Imagen">
            <a:extLst>
              <a:ext uri="{FF2B5EF4-FFF2-40B4-BE49-F238E27FC236}">
                <a16:creationId xmlns:a16="http://schemas.microsoft.com/office/drawing/2014/main" id="{DD9CF2D1-62BB-C09A-7B61-B895E90EB83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527663" y="368541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CD1 TRACK 26">
            <a:hlinkClick r:id="" action="ppaction://media"/>
            <a:extLst>
              <a:ext uri="{FF2B5EF4-FFF2-40B4-BE49-F238E27FC236}">
                <a16:creationId xmlns:a16="http://schemas.microsoft.com/office/drawing/2014/main" id="{794CFAFD-E912-3EC3-06EC-93B36056C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90917" y="875697"/>
            <a:ext cx="304800" cy="304800"/>
          </a:xfrm>
          <a:prstGeom prst="rect">
            <a:avLst/>
          </a:prstGeom>
        </p:spPr>
      </p:pic>
      <p:pic>
        <p:nvPicPr>
          <p:cNvPr id="14" name="11 Imagen">
            <a:extLst>
              <a:ext uri="{FF2B5EF4-FFF2-40B4-BE49-F238E27FC236}">
                <a16:creationId xmlns:a16="http://schemas.microsoft.com/office/drawing/2014/main" id="{A934B24E-1096-8049-3A89-9648033465C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01034" y="3685418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11 Imagen">
            <a:extLst>
              <a:ext uri="{FF2B5EF4-FFF2-40B4-BE49-F238E27FC236}">
                <a16:creationId xmlns:a16="http://schemas.microsoft.com/office/drawing/2014/main" id="{9FF9B3CC-7AF7-DEB8-1D8E-571275818A7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519215" y="5492532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11 Imagen">
            <a:extLst>
              <a:ext uri="{FF2B5EF4-FFF2-40B4-BE49-F238E27FC236}">
                <a16:creationId xmlns:a16="http://schemas.microsoft.com/office/drawing/2014/main" id="{C28870C2-AC1C-202D-C171-7AD552C6A1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9773386" y="5573658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36765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47A57-A11B-670B-DABF-B19CF4E46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401699"/>
            <a:ext cx="7896225" cy="6009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545D5-4F85-AD7A-F243-CD41664F3476}"/>
              </a:ext>
            </a:extLst>
          </p:cNvPr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Reading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7774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51DB8D9-8717-9156-34B9-1B43000848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447"/>
            <a:ext cx="5024474" cy="4333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B833D2-6B02-F039-CB5C-2A6E7B8D10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21" y="1478502"/>
            <a:ext cx="11947358" cy="3732127"/>
          </a:xfrm>
          <a:prstGeom prst="rect">
            <a:avLst/>
          </a:prstGeom>
        </p:spPr>
      </p:pic>
      <p:pic>
        <p:nvPicPr>
          <p:cNvPr id="13" name="11 Imagen">
            <a:extLst>
              <a:ext uri="{FF2B5EF4-FFF2-40B4-BE49-F238E27FC236}">
                <a16:creationId xmlns:a16="http://schemas.microsoft.com/office/drawing/2014/main" id="{C42E9E7F-8C5C-FE63-FB2E-52C58D4E0B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8903720" y="2481138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11 Imagen">
            <a:extLst>
              <a:ext uri="{FF2B5EF4-FFF2-40B4-BE49-F238E27FC236}">
                <a16:creationId xmlns:a16="http://schemas.microsoft.com/office/drawing/2014/main" id="{C114D2DE-004A-4845-9279-8DA7443CF1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2512237" y="4412342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11 Imagen">
            <a:extLst>
              <a:ext uri="{FF2B5EF4-FFF2-40B4-BE49-F238E27FC236}">
                <a16:creationId xmlns:a16="http://schemas.microsoft.com/office/drawing/2014/main" id="{E3D40174-A159-ABD8-55EA-39DA369F79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8825951" y="4412342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61278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4DB0B5-B9B3-3048-4640-B98D33573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2" y="389390"/>
            <a:ext cx="7277153" cy="4476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CB4196-A3E0-B47A-5255-EF4298253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8418"/>
            <a:ext cx="12187312" cy="294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581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81366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10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AF2585-0718-051B-4607-F77396504B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74489"/>
            <a:ext cx="3871941" cy="5810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89EEDD-324C-AFE8-457B-DC837C398D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1" y="1159423"/>
            <a:ext cx="6101609" cy="45890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3D04086-5A4C-9806-F221-6E70F18C13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020" y="1159423"/>
            <a:ext cx="6062981" cy="443837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9CF4D3-EAEC-6C79-753B-EFAA013BD465}"/>
              </a:ext>
            </a:extLst>
          </p:cNvPr>
          <p:cNvSpPr txBox="1"/>
          <p:nvPr/>
        </p:nvSpPr>
        <p:spPr>
          <a:xfrm>
            <a:off x="3896552" y="2439428"/>
            <a:ext cx="1766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dolphin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5735EB-AB6D-11B3-5F5B-C428CBDF1D19}"/>
              </a:ext>
            </a:extLst>
          </p:cNvPr>
          <p:cNvSpPr txBox="1"/>
          <p:nvPr/>
        </p:nvSpPr>
        <p:spPr>
          <a:xfrm>
            <a:off x="4019923" y="3607828"/>
            <a:ext cx="20845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crocodile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03A0D8-D0D1-3396-DCC9-79E1A4AF09C4}"/>
              </a:ext>
            </a:extLst>
          </p:cNvPr>
          <p:cNvSpPr txBox="1"/>
          <p:nvPr/>
        </p:nvSpPr>
        <p:spPr>
          <a:xfrm>
            <a:off x="3990176" y="4827028"/>
            <a:ext cx="18758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penguin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E2B4D5-CB23-5631-CC5A-F1C44A132BA6}"/>
              </a:ext>
            </a:extLst>
          </p:cNvPr>
          <p:cNvSpPr txBox="1"/>
          <p:nvPr/>
        </p:nvSpPr>
        <p:spPr>
          <a:xfrm>
            <a:off x="10239295" y="1260207"/>
            <a:ext cx="1835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monkey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70C4FC-60EF-53F6-1DF7-308FFF131AE2}"/>
              </a:ext>
            </a:extLst>
          </p:cNvPr>
          <p:cNvSpPr txBox="1"/>
          <p:nvPr/>
        </p:nvSpPr>
        <p:spPr>
          <a:xfrm>
            <a:off x="10159467" y="2388628"/>
            <a:ext cx="1424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camel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17CD0F-A62D-76BD-6D8F-80126F1E39B9}"/>
              </a:ext>
            </a:extLst>
          </p:cNvPr>
          <p:cNvSpPr txBox="1"/>
          <p:nvPr/>
        </p:nvSpPr>
        <p:spPr>
          <a:xfrm>
            <a:off x="10159467" y="3517049"/>
            <a:ext cx="2113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kangaroo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513E4C-4D4E-33F3-992F-43BD952472A1}"/>
              </a:ext>
            </a:extLst>
          </p:cNvPr>
          <p:cNvSpPr txBox="1"/>
          <p:nvPr/>
        </p:nvSpPr>
        <p:spPr>
          <a:xfrm>
            <a:off x="10316466" y="4645470"/>
            <a:ext cx="1313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zebra</a:t>
            </a:r>
          </a:p>
        </p:txBody>
      </p:sp>
    </p:spTree>
    <p:extLst>
      <p:ext uri="{BB962C8B-B14F-4D97-AF65-F5344CB8AC3E}">
        <p14:creationId xmlns:p14="http://schemas.microsoft.com/office/powerpoint/2010/main" val="28250977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3A65E995-C415-6D28-129F-149805BB91E2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2098DBD0-A8D8-436D-2663-6DADC62AC8B3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Reading</a:t>
            </a:r>
            <a:endParaRPr lang="en-US" b="1" dirty="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0B2B2222-7592-BF42-4B76-E6C83A2D2CB6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CDCE684B-287C-6715-B0D6-F44960B2B1C1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B2ED0254-3331-BEE4-6222-F554068EC1FC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1A4981B4-326A-E056-77F7-0508F67BACD1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766781"/>
            <a:ext cx="4033826" cy="56447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665307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7307045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836" y="279413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53951"/>
            <a:ext cx="4345781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Vocabularies</a:t>
            </a:r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b="1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Review: "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rhino, panda, giraffe, lion, dolphin, tiger, zebra, crocodile, bat, shark, penguin, kangaroo, elephant."</a:t>
            </a:r>
            <a:endParaRPr lang="en-US" sz="360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19098" y="1353951"/>
            <a:ext cx="7772902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r>
              <a:rPr lang="en-US" sz="3600">
                <a:solidFill>
                  <a:srgbClr val="0070C0"/>
                </a:solidFill>
              </a:rPr>
              <a:t>Review: "</a:t>
            </a:r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- These are monkeys. 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- Those are snakes,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What's this? It's a panda.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What's that? It's a dolphin,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 are these? They're penguins. </a:t>
            </a:r>
          </a:p>
          <a:p>
            <a:r>
              <a:rPr lang="en-US" sz="3600" i="1">
                <a:solidFill>
                  <a:srgbClr val="0070C0"/>
                </a:solidFill>
              </a:rPr>
              <a:t>What are those? They're bats."</a:t>
            </a:r>
          </a:p>
        </p:txBody>
      </p:sp>
    </p:spTree>
    <p:extLst>
      <p:ext uri="{BB962C8B-B14F-4D97-AF65-F5344CB8AC3E}">
        <p14:creationId xmlns:p14="http://schemas.microsoft.com/office/powerpoint/2010/main" val="140878214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10)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8)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19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1739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898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Review: "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rhino, panda, giraffe, lion, dolphin, tiger, zebra, crocodile, bat, shark, penguin, kangaroo, elephant."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Review: "</a:t>
            </a:r>
            <a:r>
              <a:rPr lang="en-US" sz="3600" i="1">
                <a:solidFill>
                  <a:srgbClr val="0070C0"/>
                </a:solidFill>
              </a:rPr>
              <a:t>This is a monkey. - These are monkeys. That's a snake. - Those are snakes, What's this? It's a panda. What's that? It's a dolphin, What are these? They're penguins. What are those? They're bats."</a:t>
            </a:r>
          </a:p>
        </p:txBody>
      </p:sp>
    </p:spTree>
    <p:extLst>
      <p:ext uri="{BB962C8B-B14F-4D97-AF65-F5344CB8AC3E}">
        <p14:creationId xmlns:p14="http://schemas.microsoft.com/office/powerpoint/2010/main" val="16570259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23483954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DTP education 1 - 9Slide.v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3440"/>
            <a:ext cx="12192001" cy="6102666"/>
          </a:xfrm>
          <a:prstGeom prst="rect">
            <a:avLst/>
          </a:prstGeom>
        </p:spPr>
      </p:pic>
      <p:pic>
        <p:nvPicPr>
          <p:cNvPr id="9" name="DTP education 2 - 9Slide.v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>
            <a:off x="2173932" y="2818474"/>
            <a:ext cx="1247813" cy="2855616"/>
          </a:xfrm>
          <a:prstGeom prst="rect">
            <a:avLst/>
          </a:prstGeom>
        </p:spPr>
      </p:pic>
      <p:pic>
        <p:nvPicPr>
          <p:cNvPr id="15" name="DTP education 3 - 9Slide.v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67" y="653985"/>
            <a:ext cx="4311900" cy="2483654"/>
          </a:xfrm>
          <a:prstGeom prst="rect">
            <a:avLst/>
          </a:prstGeom>
        </p:spPr>
      </p:pic>
      <p:pic>
        <p:nvPicPr>
          <p:cNvPr id="7" name="DTP education 4 - 9Slide.v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46282"/>
            <a:ext cx="12349503" cy="2687833"/>
          </a:xfrm>
          <a:prstGeom prst="rect">
            <a:avLst/>
          </a:prstGeom>
        </p:spPr>
      </p:pic>
      <p:pic>
        <p:nvPicPr>
          <p:cNvPr id="14" name="DTP education 5 - 9Slide.v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64" y="815646"/>
            <a:ext cx="2956947" cy="2602111"/>
          </a:xfrm>
          <a:prstGeom prst="rect">
            <a:avLst/>
          </a:prstGeom>
        </p:spPr>
      </p:pic>
      <p:pic>
        <p:nvPicPr>
          <p:cNvPr id="32" name="DTP education 6 - 9Slide.v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430972"/>
            <a:ext cx="2672936" cy="711001"/>
          </a:xfrm>
          <a:prstGeom prst="rect">
            <a:avLst/>
          </a:prstGeom>
        </p:spPr>
      </p:pic>
      <p:sp>
        <p:nvSpPr>
          <p:cNvPr id="11" name="DTP education 7 - 9Slide.vn"/>
          <p:cNvSpPr txBox="1">
            <a:spLocks/>
          </p:cNvSpPr>
          <p:nvPr/>
        </p:nvSpPr>
        <p:spPr>
          <a:xfrm>
            <a:off x="2839761" y="3228482"/>
            <a:ext cx="9788687" cy="20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Luckiest Guy"/>
              <a:buNone/>
              <a:defRPr sz="4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693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200"/>
              <a:buFont typeface="Luckiest Guy"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aiandra GD" panose="020E0502030308020204" pitchFamily="34" charset="0"/>
                <a:sym typeface="Luckiest Guy"/>
              </a:rPr>
              <a:t>VOCAB QUIZ</a:t>
            </a: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sym typeface="Luckiest Guy"/>
              </a:rPr>
              <a:t/>
            </a:r>
            <a:b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iandra GD" panose="020E0502030308020204" pitchFamily="34" charset="0"/>
                <a:sym typeface="Luckiest Guy"/>
              </a:rPr>
            </a:b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kiest Guy"/>
              <a:sym typeface="Luckiest Guy"/>
            </a:endParaRPr>
          </a:p>
        </p:txBody>
      </p:sp>
    </p:spTree>
    <p:extLst>
      <p:ext uri="{BB962C8B-B14F-4D97-AF65-F5344CB8AC3E}">
        <p14:creationId xmlns:p14="http://schemas.microsoft.com/office/powerpoint/2010/main" val="266659070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95333" y="417694"/>
            <a:ext cx="4054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monkey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138647" y="5466137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7115" y="5540950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85" y="5400021"/>
            <a:ext cx="725543" cy="7115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57" y="5530023"/>
            <a:ext cx="734142" cy="707593"/>
          </a:xfrm>
          <a:prstGeom prst="rect">
            <a:avLst/>
          </a:prstGeom>
        </p:spPr>
      </p:pic>
      <p:pic>
        <p:nvPicPr>
          <p:cNvPr id="18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6230" y="5130710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9483" y="5292693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6343" y="2535327"/>
            <a:ext cx="1939893" cy="21657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DFD3295-B56E-2403-0396-5A02543074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5578" y="1888747"/>
            <a:ext cx="2664614" cy="314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17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048088" y="417694"/>
            <a:ext cx="4001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FF0000"/>
                </a:solidFill>
                <a:latin typeface="Arial"/>
              </a:rPr>
              <a:t>rhino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138647" y="5466137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607115" y="5540950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A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885" y="5400021"/>
            <a:ext cx="725543" cy="7115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557" y="5530023"/>
            <a:ext cx="734142" cy="707593"/>
          </a:xfrm>
          <a:prstGeom prst="rect">
            <a:avLst/>
          </a:prstGeom>
        </p:spPr>
      </p:pic>
      <p:pic>
        <p:nvPicPr>
          <p:cNvPr id="27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7564" y="5248425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2369" y="5248425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9488" y="2904682"/>
            <a:ext cx="2447181" cy="142570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48E342F-7E4F-8CB9-A01C-EE46EA162E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8757" y="2660215"/>
            <a:ext cx="2086309" cy="20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454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215467" y="417694"/>
            <a:ext cx="3834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hippo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03560" y="5511117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95313" y="5500191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B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798" y="5445001"/>
            <a:ext cx="725543" cy="7115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755" y="5489264"/>
            <a:ext cx="734142" cy="707593"/>
          </a:xfrm>
          <a:prstGeom prst="rect">
            <a:avLst/>
          </a:prstGeom>
        </p:spPr>
      </p:pic>
      <p:pic>
        <p:nvPicPr>
          <p:cNvPr id="16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01143" y="5175690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17681" y="5251934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70353C6-662B-306B-8203-FEDDCCC3C3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5197" y="2463214"/>
            <a:ext cx="3275202" cy="24653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8152656-E62C-F134-73DD-37B20DCC8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7110" y="2660337"/>
            <a:ext cx="2241933" cy="2189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312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1" name="Google Shape;4531;p60"/>
          <p:cNvGrpSpPr/>
          <p:nvPr/>
        </p:nvGrpSpPr>
        <p:grpSpPr>
          <a:xfrm>
            <a:off x="895609" y="1365627"/>
            <a:ext cx="4788016" cy="4886248"/>
            <a:chOff x="671706" y="1024220"/>
            <a:chExt cx="7788748" cy="3664686"/>
          </a:xfrm>
        </p:grpSpPr>
        <p:sp>
          <p:nvSpPr>
            <p:cNvPr id="4532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3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7" name="Google Shape;4531;p60"/>
          <p:cNvGrpSpPr/>
          <p:nvPr/>
        </p:nvGrpSpPr>
        <p:grpSpPr>
          <a:xfrm>
            <a:off x="6175821" y="1365627"/>
            <a:ext cx="4788016" cy="4886248"/>
            <a:chOff x="671706" y="1024220"/>
            <a:chExt cx="7788748" cy="3664686"/>
          </a:xfrm>
        </p:grpSpPr>
        <p:sp>
          <p:nvSpPr>
            <p:cNvPr id="128" name="Google Shape;4532;p60"/>
            <p:cNvSpPr/>
            <p:nvPr/>
          </p:nvSpPr>
          <p:spPr>
            <a:xfrm rot="-5400000">
              <a:off x="100886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4533;p60"/>
            <p:cNvSpPr/>
            <p:nvPr/>
          </p:nvSpPr>
          <p:spPr>
            <a:xfrm rot="-5400000">
              <a:off x="4458612" y="687064"/>
              <a:ext cx="3664686" cy="4338998"/>
            </a:xfrm>
            <a:custGeom>
              <a:avLst/>
              <a:gdLst/>
              <a:ahLst/>
              <a:cxnLst/>
              <a:rect l="l" t="t" r="r" b="b"/>
              <a:pathLst>
                <a:path w="15528" h="18385" extrusionOk="0">
                  <a:moveTo>
                    <a:pt x="335" y="157"/>
                  </a:moveTo>
                  <a:cubicBezTo>
                    <a:pt x="297" y="297"/>
                    <a:pt x="297" y="550"/>
                    <a:pt x="209" y="612"/>
                  </a:cubicBezTo>
                  <a:cubicBezTo>
                    <a:pt x="120" y="667"/>
                    <a:pt x="140" y="977"/>
                    <a:pt x="140" y="1176"/>
                  </a:cubicBezTo>
                  <a:cubicBezTo>
                    <a:pt x="140" y="1370"/>
                    <a:pt x="168" y="2020"/>
                    <a:pt x="168" y="2191"/>
                  </a:cubicBezTo>
                  <a:cubicBezTo>
                    <a:pt x="168" y="2361"/>
                    <a:pt x="226" y="3038"/>
                    <a:pt x="168" y="3065"/>
                  </a:cubicBezTo>
                  <a:cubicBezTo>
                    <a:pt x="106" y="3096"/>
                    <a:pt x="72" y="3404"/>
                    <a:pt x="72" y="3404"/>
                  </a:cubicBezTo>
                  <a:cubicBezTo>
                    <a:pt x="72" y="3404"/>
                    <a:pt x="168" y="3742"/>
                    <a:pt x="168" y="3913"/>
                  </a:cubicBezTo>
                  <a:lnTo>
                    <a:pt x="168" y="4842"/>
                  </a:lnTo>
                  <a:cubicBezTo>
                    <a:pt x="168" y="5040"/>
                    <a:pt x="106" y="6787"/>
                    <a:pt x="106" y="6957"/>
                  </a:cubicBezTo>
                  <a:lnTo>
                    <a:pt x="106" y="8283"/>
                  </a:lnTo>
                  <a:cubicBezTo>
                    <a:pt x="106" y="8283"/>
                    <a:pt x="0" y="8874"/>
                    <a:pt x="55" y="9018"/>
                  </a:cubicBezTo>
                  <a:cubicBezTo>
                    <a:pt x="106" y="9158"/>
                    <a:pt x="154" y="9196"/>
                    <a:pt x="168" y="9196"/>
                  </a:cubicBezTo>
                  <a:cubicBezTo>
                    <a:pt x="181" y="9196"/>
                    <a:pt x="270" y="9233"/>
                    <a:pt x="287" y="9261"/>
                  </a:cubicBezTo>
                  <a:cubicBezTo>
                    <a:pt x="304" y="9285"/>
                    <a:pt x="362" y="9397"/>
                    <a:pt x="386" y="9418"/>
                  </a:cubicBezTo>
                  <a:cubicBezTo>
                    <a:pt x="407" y="9435"/>
                    <a:pt x="479" y="9551"/>
                    <a:pt x="479" y="9551"/>
                  </a:cubicBezTo>
                  <a:cubicBezTo>
                    <a:pt x="479" y="9551"/>
                    <a:pt x="338" y="9490"/>
                    <a:pt x="325" y="9469"/>
                  </a:cubicBezTo>
                  <a:cubicBezTo>
                    <a:pt x="311" y="9449"/>
                    <a:pt x="243" y="9428"/>
                    <a:pt x="222" y="9428"/>
                  </a:cubicBezTo>
                  <a:cubicBezTo>
                    <a:pt x="202" y="9428"/>
                    <a:pt x="123" y="9353"/>
                    <a:pt x="99" y="9394"/>
                  </a:cubicBezTo>
                  <a:cubicBezTo>
                    <a:pt x="79" y="9428"/>
                    <a:pt x="82" y="9548"/>
                    <a:pt x="82" y="9572"/>
                  </a:cubicBezTo>
                  <a:cubicBezTo>
                    <a:pt x="82" y="9602"/>
                    <a:pt x="106" y="9695"/>
                    <a:pt x="106" y="9725"/>
                  </a:cubicBezTo>
                  <a:cubicBezTo>
                    <a:pt x="106" y="9756"/>
                    <a:pt x="164" y="9859"/>
                    <a:pt x="164" y="9906"/>
                  </a:cubicBezTo>
                  <a:cubicBezTo>
                    <a:pt x="164" y="9958"/>
                    <a:pt x="151" y="10050"/>
                    <a:pt x="151" y="10101"/>
                  </a:cubicBezTo>
                  <a:cubicBezTo>
                    <a:pt x="151" y="10152"/>
                    <a:pt x="120" y="10477"/>
                    <a:pt x="120" y="10610"/>
                  </a:cubicBezTo>
                  <a:cubicBezTo>
                    <a:pt x="120" y="10744"/>
                    <a:pt x="79" y="11102"/>
                    <a:pt x="79" y="11232"/>
                  </a:cubicBezTo>
                  <a:cubicBezTo>
                    <a:pt x="79" y="11366"/>
                    <a:pt x="65" y="11950"/>
                    <a:pt x="65" y="12049"/>
                  </a:cubicBezTo>
                  <a:cubicBezTo>
                    <a:pt x="65" y="12148"/>
                    <a:pt x="103" y="12391"/>
                    <a:pt x="103" y="12589"/>
                  </a:cubicBezTo>
                  <a:lnTo>
                    <a:pt x="103" y="13091"/>
                  </a:lnTo>
                  <a:cubicBezTo>
                    <a:pt x="103" y="13190"/>
                    <a:pt x="185" y="13416"/>
                    <a:pt x="185" y="13498"/>
                  </a:cubicBezTo>
                  <a:cubicBezTo>
                    <a:pt x="185" y="13580"/>
                    <a:pt x="185" y="14000"/>
                    <a:pt x="154" y="14082"/>
                  </a:cubicBezTo>
                  <a:cubicBezTo>
                    <a:pt x="123" y="14164"/>
                    <a:pt x="72" y="14588"/>
                    <a:pt x="72" y="14588"/>
                  </a:cubicBezTo>
                  <a:cubicBezTo>
                    <a:pt x="72" y="14588"/>
                    <a:pt x="82" y="15042"/>
                    <a:pt x="72" y="15138"/>
                  </a:cubicBezTo>
                  <a:cubicBezTo>
                    <a:pt x="65" y="15237"/>
                    <a:pt x="72" y="15562"/>
                    <a:pt x="72" y="15640"/>
                  </a:cubicBezTo>
                  <a:cubicBezTo>
                    <a:pt x="72" y="15722"/>
                    <a:pt x="147" y="16047"/>
                    <a:pt x="147" y="16047"/>
                  </a:cubicBezTo>
                  <a:cubicBezTo>
                    <a:pt x="147" y="16047"/>
                    <a:pt x="328" y="16030"/>
                    <a:pt x="345" y="16064"/>
                  </a:cubicBezTo>
                  <a:cubicBezTo>
                    <a:pt x="369" y="16098"/>
                    <a:pt x="629" y="16180"/>
                    <a:pt x="598" y="16180"/>
                  </a:cubicBezTo>
                  <a:lnTo>
                    <a:pt x="222" y="16180"/>
                  </a:lnTo>
                  <a:cubicBezTo>
                    <a:pt x="185" y="16180"/>
                    <a:pt x="96" y="16317"/>
                    <a:pt x="68" y="16358"/>
                  </a:cubicBezTo>
                  <a:cubicBezTo>
                    <a:pt x="45" y="16402"/>
                    <a:pt x="48" y="16539"/>
                    <a:pt x="48" y="16665"/>
                  </a:cubicBezTo>
                  <a:cubicBezTo>
                    <a:pt x="48" y="16795"/>
                    <a:pt x="68" y="16973"/>
                    <a:pt x="68" y="17123"/>
                  </a:cubicBezTo>
                  <a:cubicBezTo>
                    <a:pt x="68" y="17270"/>
                    <a:pt x="38" y="17547"/>
                    <a:pt x="38" y="17612"/>
                  </a:cubicBezTo>
                  <a:cubicBezTo>
                    <a:pt x="38" y="17674"/>
                    <a:pt x="17" y="18080"/>
                    <a:pt x="38" y="18080"/>
                  </a:cubicBezTo>
                  <a:cubicBezTo>
                    <a:pt x="62" y="18080"/>
                    <a:pt x="256" y="17920"/>
                    <a:pt x="318" y="17920"/>
                  </a:cubicBezTo>
                  <a:cubicBezTo>
                    <a:pt x="376" y="17920"/>
                    <a:pt x="420" y="18145"/>
                    <a:pt x="506" y="18217"/>
                  </a:cubicBezTo>
                  <a:cubicBezTo>
                    <a:pt x="591" y="18289"/>
                    <a:pt x="824" y="18217"/>
                    <a:pt x="892" y="18217"/>
                  </a:cubicBezTo>
                  <a:cubicBezTo>
                    <a:pt x="960" y="18217"/>
                    <a:pt x="1463" y="18244"/>
                    <a:pt x="1582" y="18162"/>
                  </a:cubicBezTo>
                  <a:cubicBezTo>
                    <a:pt x="1702" y="18080"/>
                    <a:pt x="2563" y="18145"/>
                    <a:pt x="2607" y="18145"/>
                  </a:cubicBezTo>
                  <a:cubicBezTo>
                    <a:pt x="2648" y="18145"/>
                    <a:pt x="2830" y="18046"/>
                    <a:pt x="2881" y="18015"/>
                  </a:cubicBezTo>
                  <a:cubicBezTo>
                    <a:pt x="2932" y="17981"/>
                    <a:pt x="3000" y="17954"/>
                    <a:pt x="3041" y="18015"/>
                  </a:cubicBezTo>
                  <a:cubicBezTo>
                    <a:pt x="3079" y="18080"/>
                    <a:pt x="3438" y="18196"/>
                    <a:pt x="3499" y="18179"/>
                  </a:cubicBezTo>
                  <a:cubicBezTo>
                    <a:pt x="3557" y="18162"/>
                    <a:pt x="3933" y="18145"/>
                    <a:pt x="4008" y="18145"/>
                  </a:cubicBezTo>
                  <a:cubicBezTo>
                    <a:pt x="4080" y="18145"/>
                    <a:pt x="4282" y="17981"/>
                    <a:pt x="4333" y="17947"/>
                  </a:cubicBezTo>
                  <a:cubicBezTo>
                    <a:pt x="4384" y="17913"/>
                    <a:pt x="4531" y="18111"/>
                    <a:pt x="4565" y="18111"/>
                  </a:cubicBezTo>
                  <a:cubicBezTo>
                    <a:pt x="4600" y="18111"/>
                    <a:pt x="4941" y="18193"/>
                    <a:pt x="5003" y="18193"/>
                  </a:cubicBezTo>
                  <a:cubicBezTo>
                    <a:pt x="5061" y="18193"/>
                    <a:pt x="5430" y="18227"/>
                    <a:pt x="5488" y="18227"/>
                  </a:cubicBezTo>
                  <a:cubicBezTo>
                    <a:pt x="5550" y="18227"/>
                    <a:pt x="5932" y="18251"/>
                    <a:pt x="5932" y="18251"/>
                  </a:cubicBezTo>
                  <a:cubicBezTo>
                    <a:pt x="5932" y="18251"/>
                    <a:pt x="6530" y="18097"/>
                    <a:pt x="6605" y="18097"/>
                  </a:cubicBezTo>
                  <a:cubicBezTo>
                    <a:pt x="6677" y="18097"/>
                    <a:pt x="7002" y="17902"/>
                    <a:pt x="7002" y="17855"/>
                  </a:cubicBezTo>
                  <a:cubicBezTo>
                    <a:pt x="7002" y="17807"/>
                    <a:pt x="6981" y="17708"/>
                    <a:pt x="6981" y="17646"/>
                  </a:cubicBezTo>
                  <a:cubicBezTo>
                    <a:pt x="6981" y="17581"/>
                    <a:pt x="6923" y="17410"/>
                    <a:pt x="6981" y="17322"/>
                  </a:cubicBezTo>
                  <a:cubicBezTo>
                    <a:pt x="7036" y="17229"/>
                    <a:pt x="7087" y="17110"/>
                    <a:pt x="7060" y="17041"/>
                  </a:cubicBezTo>
                  <a:cubicBezTo>
                    <a:pt x="7036" y="16980"/>
                    <a:pt x="7022" y="16847"/>
                    <a:pt x="7022" y="16751"/>
                  </a:cubicBezTo>
                  <a:cubicBezTo>
                    <a:pt x="7022" y="16659"/>
                    <a:pt x="7016" y="16573"/>
                    <a:pt x="7022" y="16508"/>
                  </a:cubicBezTo>
                  <a:cubicBezTo>
                    <a:pt x="7033" y="16443"/>
                    <a:pt x="7084" y="16119"/>
                    <a:pt x="7084" y="16119"/>
                  </a:cubicBezTo>
                  <a:cubicBezTo>
                    <a:pt x="7084" y="16119"/>
                    <a:pt x="7060" y="16542"/>
                    <a:pt x="7084" y="16659"/>
                  </a:cubicBezTo>
                  <a:cubicBezTo>
                    <a:pt x="7104" y="16775"/>
                    <a:pt x="7193" y="17048"/>
                    <a:pt x="7193" y="17048"/>
                  </a:cubicBezTo>
                  <a:cubicBezTo>
                    <a:pt x="7193" y="17048"/>
                    <a:pt x="7074" y="17257"/>
                    <a:pt x="7053" y="17390"/>
                  </a:cubicBezTo>
                  <a:cubicBezTo>
                    <a:pt x="7033" y="17520"/>
                    <a:pt x="7019" y="17612"/>
                    <a:pt x="7053" y="17667"/>
                  </a:cubicBezTo>
                  <a:cubicBezTo>
                    <a:pt x="7087" y="17721"/>
                    <a:pt x="7173" y="17920"/>
                    <a:pt x="7210" y="17920"/>
                  </a:cubicBezTo>
                  <a:cubicBezTo>
                    <a:pt x="7248" y="17920"/>
                    <a:pt x="7398" y="17875"/>
                    <a:pt x="7429" y="17991"/>
                  </a:cubicBezTo>
                  <a:cubicBezTo>
                    <a:pt x="7460" y="18108"/>
                    <a:pt x="7665" y="18152"/>
                    <a:pt x="7702" y="18152"/>
                  </a:cubicBezTo>
                  <a:cubicBezTo>
                    <a:pt x="7740" y="18152"/>
                    <a:pt x="7938" y="18118"/>
                    <a:pt x="8034" y="18169"/>
                  </a:cubicBezTo>
                  <a:cubicBezTo>
                    <a:pt x="8136" y="18217"/>
                    <a:pt x="8560" y="18316"/>
                    <a:pt x="8676" y="18285"/>
                  </a:cubicBezTo>
                  <a:cubicBezTo>
                    <a:pt x="8786" y="18251"/>
                    <a:pt x="9459" y="18169"/>
                    <a:pt x="9459" y="18169"/>
                  </a:cubicBezTo>
                  <a:cubicBezTo>
                    <a:pt x="9459" y="18169"/>
                    <a:pt x="10696" y="18152"/>
                    <a:pt x="10815" y="18152"/>
                  </a:cubicBezTo>
                  <a:lnTo>
                    <a:pt x="11229" y="18152"/>
                  </a:lnTo>
                  <a:cubicBezTo>
                    <a:pt x="11280" y="18152"/>
                    <a:pt x="11465" y="18217"/>
                    <a:pt x="11465" y="18217"/>
                  </a:cubicBezTo>
                  <a:cubicBezTo>
                    <a:pt x="11465" y="18217"/>
                    <a:pt x="11738" y="18251"/>
                    <a:pt x="11738" y="18169"/>
                  </a:cubicBezTo>
                  <a:cubicBezTo>
                    <a:pt x="11738" y="18090"/>
                    <a:pt x="11769" y="17909"/>
                    <a:pt x="11796" y="17861"/>
                  </a:cubicBezTo>
                  <a:cubicBezTo>
                    <a:pt x="11827" y="17817"/>
                    <a:pt x="12169" y="17773"/>
                    <a:pt x="12203" y="17718"/>
                  </a:cubicBezTo>
                  <a:cubicBezTo>
                    <a:pt x="12237" y="17663"/>
                    <a:pt x="12538" y="17537"/>
                    <a:pt x="12538" y="17441"/>
                  </a:cubicBezTo>
                  <a:cubicBezTo>
                    <a:pt x="12538" y="17342"/>
                    <a:pt x="12722" y="17178"/>
                    <a:pt x="12722" y="17134"/>
                  </a:cubicBezTo>
                  <a:cubicBezTo>
                    <a:pt x="12722" y="17086"/>
                    <a:pt x="12661" y="17328"/>
                    <a:pt x="12640" y="17410"/>
                  </a:cubicBezTo>
                  <a:cubicBezTo>
                    <a:pt x="12620" y="17492"/>
                    <a:pt x="12589" y="17619"/>
                    <a:pt x="12486" y="17687"/>
                  </a:cubicBezTo>
                  <a:cubicBezTo>
                    <a:pt x="12384" y="17752"/>
                    <a:pt x="12213" y="17817"/>
                    <a:pt x="12169" y="17885"/>
                  </a:cubicBezTo>
                  <a:cubicBezTo>
                    <a:pt x="12131" y="17947"/>
                    <a:pt x="12008" y="18145"/>
                    <a:pt x="12008" y="18145"/>
                  </a:cubicBezTo>
                  <a:cubicBezTo>
                    <a:pt x="12008" y="18145"/>
                    <a:pt x="12210" y="18272"/>
                    <a:pt x="12322" y="18272"/>
                  </a:cubicBezTo>
                  <a:cubicBezTo>
                    <a:pt x="12435" y="18272"/>
                    <a:pt x="12626" y="18384"/>
                    <a:pt x="12767" y="18295"/>
                  </a:cubicBezTo>
                  <a:cubicBezTo>
                    <a:pt x="12907" y="18203"/>
                    <a:pt x="13050" y="18176"/>
                    <a:pt x="13204" y="18176"/>
                  </a:cubicBezTo>
                  <a:cubicBezTo>
                    <a:pt x="13358" y="18176"/>
                    <a:pt x="13529" y="18220"/>
                    <a:pt x="13689" y="18220"/>
                  </a:cubicBezTo>
                  <a:cubicBezTo>
                    <a:pt x="13853" y="18220"/>
                    <a:pt x="14256" y="18268"/>
                    <a:pt x="14492" y="18220"/>
                  </a:cubicBezTo>
                  <a:cubicBezTo>
                    <a:pt x="14728" y="18176"/>
                    <a:pt x="15001" y="18254"/>
                    <a:pt x="15053" y="18268"/>
                  </a:cubicBezTo>
                  <a:cubicBezTo>
                    <a:pt x="15104" y="18285"/>
                    <a:pt x="15316" y="18234"/>
                    <a:pt x="15316" y="18186"/>
                  </a:cubicBezTo>
                  <a:cubicBezTo>
                    <a:pt x="15316" y="18142"/>
                    <a:pt x="15398" y="18008"/>
                    <a:pt x="15435" y="17943"/>
                  </a:cubicBezTo>
                  <a:cubicBezTo>
                    <a:pt x="15476" y="17879"/>
                    <a:pt x="15357" y="16645"/>
                    <a:pt x="15346" y="16529"/>
                  </a:cubicBezTo>
                  <a:cubicBezTo>
                    <a:pt x="15340" y="16416"/>
                    <a:pt x="15384" y="15927"/>
                    <a:pt x="15398" y="15654"/>
                  </a:cubicBezTo>
                  <a:cubicBezTo>
                    <a:pt x="15408" y="15377"/>
                    <a:pt x="15459" y="14581"/>
                    <a:pt x="15459" y="14369"/>
                  </a:cubicBezTo>
                  <a:cubicBezTo>
                    <a:pt x="15459" y="14154"/>
                    <a:pt x="15398" y="13443"/>
                    <a:pt x="15398" y="13296"/>
                  </a:cubicBezTo>
                  <a:cubicBezTo>
                    <a:pt x="15398" y="13153"/>
                    <a:pt x="15418" y="12999"/>
                    <a:pt x="15309" y="12913"/>
                  </a:cubicBezTo>
                  <a:cubicBezTo>
                    <a:pt x="15196" y="12828"/>
                    <a:pt x="15169" y="12596"/>
                    <a:pt x="15169" y="12548"/>
                  </a:cubicBezTo>
                  <a:cubicBezTo>
                    <a:pt x="15169" y="12503"/>
                    <a:pt x="15275" y="12425"/>
                    <a:pt x="15309" y="12322"/>
                  </a:cubicBezTo>
                  <a:cubicBezTo>
                    <a:pt x="15343" y="12216"/>
                    <a:pt x="15391" y="12080"/>
                    <a:pt x="15391" y="11964"/>
                  </a:cubicBezTo>
                  <a:lnTo>
                    <a:pt x="15391" y="11506"/>
                  </a:lnTo>
                  <a:lnTo>
                    <a:pt x="15391" y="11037"/>
                  </a:lnTo>
                  <a:cubicBezTo>
                    <a:pt x="15391" y="10938"/>
                    <a:pt x="15367" y="10747"/>
                    <a:pt x="15391" y="10679"/>
                  </a:cubicBezTo>
                  <a:cubicBezTo>
                    <a:pt x="15411" y="10614"/>
                    <a:pt x="15463" y="10614"/>
                    <a:pt x="15463" y="10436"/>
                  </a:cubicBezTo>
                  <a:cubicBezTo>
                    <a:pt x="15463" y="10255"/>
                    <a:pt x="15483" y="10029"/>
                    <a:pt x="15442" y="9965"/>
                  </a:cubicBezTo>
                  <a:cubicBezTo>
                    <a:pt x="15401" y="9900"/>
                    <a:pt x="15360" y="9756"/>
                    <a:pt x="15360" y="9688"/>
                  </a:cubicBezTo>
                  <a:cubicBezTo>
                    <a:pt x="15360" y="9623"/>
                    <a:pt x="15449" y="9230"/>
                    <a:pt x="15449" y="9230"/>
                  </a:cubicBezTo>
                  <a:cubicBezTo>
                    <a:pt x="15449" y="9230"/>
                    <a:pt x="15411" y="8922"/>
                    <a:pt x="15411" y="8857"/>
                  </a:cubicBezTo>
                  <a:cubicBezTo>
                    <a:pt x="15411" y="8796"/>
                    <a:pt x="15514" y="7948"/>
                    <a:pt x="15514" y="7706"/>
                  </a:cubicBezTo>
                  <a:cubicBezTo>
                    <a:pt x="15514" y="7463"/>
                    <a:pt x="15432" y="6681"/>
                    <a:pt x="15432" y="6489"/>
                  </a:cubicBezTo>
                  <a:cubicBezTo>
                    <a:pt x="15432" y="6291"/>
                    <a:pt x="15449" y="5929"/>
                    <a:pt x="15425" y="5884"/>
                  </a:cubicBezTo>
                  <a:cubicBezTo>
                    <a:pt x="15398" y="5843"/>
                    <a:pt x="15446" y="5300"/>
                    <a:pt x="15343" y="5140"/>
                  </a:cubicBezTo>
                  <a:cubicBezTo>
                    <a:pt x="15241" y="4976"/>
                    <a:pt x="15241" y="4699"/>
                    <a:pt x="15271" y="4535"/>
                  </a:cubicBezTo>
                  <a:cubicBezTo>
                    <a:pt x="15299" y="4374"/>
                    <a:pt x="15432" y="4131"/>
                    <a:pt x="15432" y="4032"/>
                  </a:cubicBezTo>
                  <a:cubicBezTo>
                    <a:pt x="15432" y="3933"/>
                    <a:pt x="15312" y="3674"/>
                    <a:pt x="15271" y="3609"/>
                  </a:cubicBezTo>
                  <a:cubicBezTo>
                    <a:pt x="15234" y="3544"/>
                    <a:pt x="15056" y="3383"/>
                    <a:pt x="14977" y="3383"/>
                  </a:cubicBezTo>
                  <a:cubicBezTo>
                    <a:pt x="14895" y="3383"/>
                    <a:pt x="14813" y="3267"/>
                    <a:pt x="14762" y="3185"/>
                  </a:cubicBezTo>
                  <a:cubicBezTo>
                    <a:pt x="14711" y="3106"/>
                    <a:pt x="14526" y="2843"/>
                    <a:pt x="14526" y="2843"/>
                  </a:cubicBezTo>
                  <a:lnTo>
                    <a:pt x="14520" y="2648"/>
                  </a:lnTo>
                  <a:cubicBezTo>
                    <a:pt x="14520" y="2648"/>
                    <a:pt x="14711" y="2990"/>
                    <a:pt x="14793" y="3055"/>
                  </a:cubicBezTo>
                  <a:cubicBezTo>
                    <a:pt x="14871" y="3117"/>
                    <a:pt x="14933" y="3182"/>
                    <a:pt x="15029" y="3182"/>
                  </a:cubicBezTo>
                  <a:cubicBezTo>
                    <a:pt x="15118" y="3182"/>
                    <a:pt x="15176" y="3168"/>
                    <a:pt x="15210" y="3113"/>
                  </a:cubicBezTo>
                  <a:cubicBezTo>
                    <a:pt x="15244" y="3059"/>
                    <a:pt x="15343" y="3004"/>
                    <a:pt x="15374" y="2891"/>
                  </a:cubicBezTo>
                  <a:cubicBezTo>
                    <a:pt x="15405" y="2775"/>
                    <a:pt x="15483" y="2406"/>
                    <a:pt x="15463" y="2259"/>
                  </a:cubicBezTo>
                  <a:cubicBezTo>
                    <a:pt x="15442" y="2115"/>
                    <a:pt x="15323" y="2050"/>
                    <a:pt x="15425" y="1886"/>
                  </a:cubicBezTo>
                  <a:cubicBezTo>
                    <a:pt x="15528" y="1726"/>
                    <a:pt x="15514" y="1627"/>
                    <a:pt x="15514" y="1579"/>
                  </a:cubicBezTo>
                  <a:cubicBezTo>
                    <a:pt x="15514" y="1534"/>
                    <a:pt x="15432" y="1193"/>
                    <a:pt x="15432" y="1193"/>
                  </a:cubicBezTo>
                  <a:cubicBezTo>
                    <a:pt x="15432" y="1193"/>
                    <a:pt x="15442" y="995"/>
                    <a:pt x="15442" y="930"/>
                  </a:cubicBezTo>
                  <a:cubicBezTo>
                    <a:pt x="15442" y="868"/>
                    <a:pt x="14977" y="362"/>
                    <a:pt x="14926" y="362"/>
                  </a:cubicBezTo>
                  <a:cubicBezTo>
                    <a:pt x="14875" y="362"/>
                    <a:pt x="14082" y="427"/>
                    <a:pt x="14010" y="427"/>
                  </a:cubicBezTo>
                  <a:cubicBezTo>
                    <a:pt x="13939" y="427"/>
                    <a:pt x="13597" y="475"/>
                    <a:pt x="13474" y="475"/>
                  </a:cubicBezTo>
                  <a:cubicBezTo>
                    <a:pt x="13347" y="475"/>
                    <a:pt x="13259" y="735"/>
                    <a:pt x="13125" y="752"/>
                  </a:cubicBezTo>
                  <a:cubicBezTo>
                    <a:pt x="12995" y="769"/>
                    <a:pt x="12862" y="670"/>
                    <a:pt x="12743" y="670"/>
                  </a:cubicBezTo>
                  <a:cubicBezTo>
                    <a:pt x="12623" y="670"/>
                    <a:pt x="12691" y="544"/>
                    <a:pt x="12469" y="526"/>
                  </a:cubicBezTo>
                  <a:cubicBezTo>
                    <a:pt x="12247" y="509"/>
                    <a:pt x="12227" y="410"/>
                    <a:pt x="12063" y="410"/>
                  </a:cubicBezTo>
                  <a:lnTo>
                    <a:pt x="11605" y="410"/>
                  </a:lnTo>
                  <a:cubicBezTo>
                    <a:pt x="11424" y="410"/>
                    <a:pt x="11058" y="345"/>
                    <a:pt x="11007" y="345"/>
                  </a:cubicBezTo>
                  <a:cubicBezTo>
                    <a:pt x="10955" y="345"/>
                    <a:pt x="10351" y="393"/>
                    <a:pt x="10146" y="393"/>
                  </a:cubicBezTo>
                  <a:cubicBezTo>
                    <a:pt x="9944" y="393"/>
                    <a:pt x="9800" y="393"/>
                    <a:pt x="9701" y="547"/>
                  </a:cubicBezTo>
                  <a:cubicBezTo>
                    <a:pt x="9602" y="704"/>
                    <a:pt x="9346" y="810"/>
                    <a:pt x="9274" y="810"/>
                  </a:cubicBezTo>
                  <a:cubicBezTo>
                    <a:pt x="9202" y="810"/>
                    <a:pt x="8758" y="793"/>
                    <a:pt x="8656" y="793"/>
                  </a:cubicBezTo>
                  <a:cubicBezTo>
                    <a:pt x="8553" y="793"/>
                    <a:pt x="8358" y="759"/>
                    <a:pt x="8321" y="697"/>
                  </a:cubicBezTo>
                  <a:cubicBezTo>
                    <a:pt x="8283" y="632"/>
                    <a:pt x="8181" y="485"/>
                    <a:pt x="8109" y="485"/>
                  </a:cubicBezTo>
                  <a:cubicBezTo>
                    <a:pt x="8034" y="485"/>
                    <a:pt x="7863" y="441"/>
                    <a:pt x="7760" y="424"/>
                  </a:cubicBezTo>
                  <a:cubicBezTo>
                    <a:pt x="7658" y="407"/>
                    <a:pt x="7429" y="390"/>
                    <a:pt x="7333" y="424"/>
                  </a:cubicBezTo>
                  <a:cubicBezTo>
                    <a:pt x="7244" y="458"/>
                    <a:pt x="6728" y="567"/>
                    <a:pt x="6626" y="602"/>
                  </a:cubicBezTo>
                  <a:cubicBezTo>
                    <a:pt x="6523" y="636"/>
                    <a:pt x="6168" y="800"/>
                    <a:pt x="6066" y="800"/>
                  </a:cubicBezTo>
                  <a:cubicBezTo>
                    <a:pt x="5963" y="800"/>
                    <a:pt x="5683" y="537"/>
                    <a:pt x="5638" y="520"/>
                  </a:cubicBezTo>
                  <a:cubicBezTo>
                    <a:pt x="5597" y="503"/>
                    <a:pt x="5122" y="485"/>
                    <a:pt x="5061" y="475"/>
                  </a:cubicBezTo>
                  <a:cubicBezTo>
                    <a:pt x="5003" y="458"/>
                    <a:pt x="4788" y="475"/>
                    <a:pt x="4760" y="475"/>
                  </a:cubicBezTo>
                  <a:cubicBezTo>
                    <a:pt x="4729" y="475"/>
                    <a:pt x="4442" y="602"/>
                    <a:pt x="4442" y="602"/>
                  </a:cubicBezTo>
                  <a:cubicBezTo>
                    <a:pt x="4442" y="602"/>
                    <a:pt x="4043" y="547"/>
                    <a:pt x="3947" y="701"/>
                  </a:cubicBezTo>
                  <a:cubicBezTo>
                    <a:pt x="3848" y="854"/>
                    <a:pt x="3670" y="1148"/>
                    <a:pt x="3643" y="1186"/>
                  </a:cubicBezTo>
                  <a:cubicBezTo>
                    <a:pt x="3619" y="1230"/>
                    <a:pt x="3533" y="1415"/>
                    <a:pt x="3458" y="1476"/>
                  </a:cubicBezTo>
                  <a:cubicBezTo>
                    <a:pt x="3387" y="1541"/>
                    <a:pt x="3339" y="1705"/>
                    <a:pt x="3305" y="1757"/>
                  </a:cubicBezTo>
                  <a:cubicBezTo>
                    <a:pt x="3277" y="1801"/>
                    <a:pt x="3055" y="1722"/>
                    <a:pt x="3055" y="1722"/>
                  </a:cubicBezTo>
                  <a:cubicBezTo>
                    <a:pt x="3055" y="1722"/>
                    <a:pt x="3188" y="1740"/>
                    <a:pt x="3240" y="1623"/>
                  </a:cubicBezTo>
                  <a:cubicBezTo>
                    <a:pt x="3287" y="1507"/>
                    <a:pt x="3328" y="1333"/>
                    <a:pt x="3328" y="1282"/>
                  </a:cubicBezTo>
                  <a:cubicBezTo>
                    <a:pt x="3328" y="1230"/>
                    <a:pt x="3431" y="1200"/>
                    <a:pt x="3469" y="1135"/>
                  </a:cubicBezTo>
                  <a:cubicBezTo>
                    <a:pt x="3506" y="1073"/>
                    <a:pt x="3622" y="1056"/>
                    <a:pt x="3622" y="957"/>
                  </a:cubicBezTo>
                  <a:cubicBezTo>
                    <a:pt x="3622" y="858"/>
                    <a:pt x="3653" y="697"/>
                    <a:pt x="3653" y="697"/>
                  </a:cubicBezTo>
                  <a:cubicBezTo>
                    <a:pt x="3653" y="697"/>
                    <a:pt x="3725" y="485"/>
                    <a:pt x="3633" y="485"/>
                  </a:cubicBezTo>
                  <a:cubicBezTo>
                    <a:pt x="3540" y="485"/>
                    <a:pt x="3431" y="503"/>
                    <a:pt x="3298" y="503"/>
                  </a:cubicBezTo>
                  <a:cubicBezTo>
                    <a:pt x="3164" y="503"/>
                    <a:pt x="3045" y="520"/>
                    <a:pt x="2891" y="458"/>
                  </a:cubicBezTo>
                  <a:cubicBezTo>
                    <a:pt x="2737" y="393"/>
                    <a:pt x="2426" y="174"/>
                    <a:pt x="2334" y="174"/>
                  </a:cubicBezTo>
                  <a:cubicBezTo>
                    <a:pt x="2238" y="174"/>
                    <a:pt x="1907" y="376"/>
                    <a:pt x="1774" y="376"/>
                  </a:cubicBezTo>
                  <a:cubicBezTo>
                    <a:pt x="1640" y="376"/>
                    <a:pt x="1398" y="393"/>
                    <a:pt x="1329" y="410"/>
                  </a:cubicBezTo>
                  <a:cubicBezTo>
                    <a:pt x="1258" y="427"/>
                    <a:pt x="1087" y="427"/>
                    <a:pt x="1012" y="362"/>
                  </a:cubicBezTo>
                  <a:cubicBezTo>
                    <a:pt x="940" y="297"/>
                    <a:pt x="872" y="154"/>
                    <a:pt x="790" y="154"/>
                  </a:cubicBezTo>
                  <a:cubicBezTo>
                    <a:pt x="711" y="154"/>
                    <a:pt x="567" y="120"/>
                    <a:pt x="540" y="72"/>
                  </a:cubicBezTo>
                  <a:cubicBezTo>
                    <a:pt x="506" y="0"/>
                    <a:pt x="335" y="157"/>
                    <a:pt x="335" y="15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063067" y="417694"/>
            <a:ext cx="3986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camel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Google Shape;821;p36"/>
          <p:cNvSpPr/>
          <p:nvPr/>
        </p:nvSpPr>
        <p:spPr>
          <a:xfrm>
            <a:off x="12483425" y="3808750"/>
            <a:ext cx="797599" cy="757730"/>
          </a:xfrm>
          <a:custGeom>
            <a:avLst/>
            <a:gdLst/>
            <a:ahLst/>
            <a:cxnLst/>
            <a:rect l="l" t="t" r="r" b="b"/>
            <a:pathLst>
              <a:path w="13377" h="11951" extrusionOk="0">
                <a:moveTo>
                  <a:pt x="6675" y="0"/>
                </a:moveTo>
                <a:cubicBezTo>
                  <a:pt x="4995" y="0"/>
                  <a:pt x="3325" y="700"/>
                  <a:pt x="2135" y="2073"/>
                </a:cubicBezTo>
                <a:cubicBezTo>
                  <a:pt x="0" y="4574"/>
                  <a:pt x="301" y="8377"/>
                  <a:pt x="2802" y="10512"/>
                </a:cubicBezTo>
                <a:cubicBezTo>
                  <a:pt x="3932" y="11476"/>
                  <a:pt x="5320" y="11950"/>
                  <a:pt x="6699" y="11950"/>
                </a:cubicBezTo>
                <a:cubicBezTo>
                  <a:pt x="8375" y="11950"/>
                  <a:pt x="10038" y="11250"/>
                  <a:pt x="11208" y="9878"/>
                </a:cubicBezTo>
                <a:cubicBezTo>
                  <a:pt x="13377" y="7343"/>
                  <a:pt x="13076" y="3574"/>
                  <a:pt x="10575" y="1439"/>
                </a:cubicBezTo>
                <a:cubicBezTo>
                  <a:pt x="9445" y="475"/>
                  <a:pt x="8057" y="0"/>
                  <a:pt x="6675" y="0"/>
                </a:cubicBezTo>
                <a:close/>
              </a:path>
            </a:pathLst>
          </a:custGeom>
          <a:solidFill>
            <a:srgbClr val="FFE6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78136" y="5502106"/>
            <a:ext cx="992871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667649" y="5517107"/>
            <a:ext cx="1113685" cy="685740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B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374" y="5435990"/>
            <a:ext cx="725543" cy="7115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091" y="5506180"/>
            <a:ext cx="734142" cy="707593"/>
          </a:xfrm>
          <a:prstGeom prst="rect">
            <a:avLst/>
          </a:prstGeom>
        </p:spPr>
      </p:pic>
      <p:pic>
        <p:nvPicPr>
          <p:cNvPr id="17" name="só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5719" y="5166679"/>
            <a:ext cx="993631" cy="112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cú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0017" y="5268850"/>
            <a:ext cx="822776" cy="91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8301" y="2661401"/>
            <a:ext cx="2478641" cy="18657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48E342F-7E4F-8CB9-A01C-EE46EA162E6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0130" y="2671495"/>
            <a:ext cx="2111246" cy="206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015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361</Words>
  <Application>Microsoft Office PowerPoint</Application>
  <PresentationFormat>Widescreen</PresentationFormat>
  <Paragraphs>84</Paragraphs>
  <Slides>23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宋体</vt:lpstr>
      <vt:lpstr>Arial</vt:lpstr>
      <vt:lpstr>Arial-Rounded</vt:lpstr>
      <vt:lpstr>Calibri</vt:lpstr>
      <vt:lpstr>Calibri Light</vt:lpstr>
      <vt:lpstr>Luckiest Guy</vt:lpstr>
      <vt:lpstr>Maiandra GD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32</cp:revision>
  <dcterms:created xsi:type="dcterms:W3CDTF">2023-01-31T08:21:18Z</dcterms:created>
  <dcterms:modified xsi:type="dcterms:W3CDTF">2023-04-01T10:57:53Z</dcterms:modified>
</cp:coreProperties>
</file>