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61" r:id="rId3"/>
    <p:sldId id="262" r:id="rId4"/>
    <p:sldId id="269" r:id="rId5"/>
    <p:sldId id="258" r:id="rId6"/>
    <p:sldId id="270" r:id="rId7"/>
    <p:sldId id="283" r:id="rId8"/>
    <p:sldId id="284" r:id="rId9"/>
    <p:sldId id="271" r:id="rId10"/>
    <p:sldId id="266" r:id="rId11"/>
    <p:sldId id="272" r:id="rId12"/>
    <p:sldId id="273" r:id="rId13"/>
    <p:sldId id="274" r:id="rId14"/>
    <p:sldId id="268" r:id="rId15"/>
    <p:sldId id="275" r:id="rId16"/>
    <p:sldId id="267" r:id="rId17"/>
    <p:sldId id="276" r:id="rId18"/>
    <p:sldId id="277" r:id="rId19"/>
    <p:sldId id="265" r:id="rId20"/>
    <p:sldId id="278" r:id="rId21"/>
    <p:sldId id="263" r:id="rId22"/>
    <p:sldId id="279" r:id="rId23"/>
    <p:sldId id="280" r:id="rId24"/>
    <p:sldId id="264" r:id="rId25"/>
    <p:sldId id="281" r:id="rId26"/>
    <p:sldId id="28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DE9D"/>
    <a:srgbClr val="F5B0CD"/>
    <a:srgbClr val="F5844C"/>
    <a:srgbClr val="8CD6EF"/>
    <a:srgbClr val="A6E0F6"/>
    <a:srgbClr val="FEF167"/>
    <a:srgbClr val="FAD5E6"/>
    <a:srgbClr val="C2E099"/>
    <a:srgbClr val="FFFAC2"/>
    <a:srgbClr val="C6E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17" autoAdjust="0"/>
    <p:restoredTop sz="94660"/>
  </p:normalViewPr>
  <p:slideViewPr>
    <p:cSldViewPr snapToGrid="0">
      <p:cViewPr varScale="1">
        <p:scale>
          <a:sx n="67" d="100"/>
          <a:sy n="67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2F129-90FF-4ADA-94A2-CDCEF55330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DB60E8-E50A-4E3F-8DE7-6DA702B78A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6C152-481F-4A03-9437-E6E65AB1D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CC40E8-0DA8-42C3-B0B6-DE0904F46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F6C3AC-82B1-487D-BB5F-6B5D471A0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23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29BFA-19C0-45A0-8F31-D00C747AD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4C848-7F9E-48BA-A087-12DD686D58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382BC-525E-4BD5-8EE2-0767AFC3B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13517-C97F-4DED-87F6-A477E850F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8AFCD-8EB7-4E89-9483-D3C2239D4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17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6FB53A-9F17-42C4-BB39-0D97254051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62A8B0-01FF-4A8E-B113-4819253112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19713C-F0D9-48AB-96B0-BDE279F4D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92071-94F3-49E9-A3F1-EFFDCE9AE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6D22C-55D5-4EE2-A84D-5EB19DF3C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09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A09E0-5B13-4AF1-9043-4909F788F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5E395-1BDB-4D6B-B9CB-BD020D531F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F7379-4ED8-4764-919B-8DB61A04F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AB636-E17B-4920-AE8F-39925D075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320DD-672E-4C7C-8306-FBF898580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19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1DBC2-D00C-49ED-91B5-CEC46212C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2FA47C-8844-4976-941C-310347EEF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DBBBB-AA5A-43A6-95E2-CA1CC5DBD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5BED3-CA2B-47DC-AA0B-F1B294751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65BAD4-9331-4E2C-BCBB-F9D88C519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75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99B3F-1C80-4C45-BB1E-90CE559E1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38D5A-7841-4F56-8C21-26BFE559D8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30F4B-1225-475F-A7A7-56F73044F7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950CB3-C0D9-4F40-A5FD-42F7E5481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EE7E79-A2DD-41F2-99B0-C97390663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0F8266-90A3-4FA6-9DFC-A38B77F63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486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3B7E4-2452-4ED7-8B9B-2E40A80A0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FE3C08-0FF0-46B7-A3DE-D4BB3E355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517F0E-8081-4430-ABDF-F65E7EA271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EB69E1-0BAA-44E8-85C5-17ECE88008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F305E8-BE40-4715-BB97-EFA7255EDA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0D0EC4-2D7E-4FF8-87E4-7F53C396C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64591-DF8F-4668-A38A-53D818C54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6EEB9C-08D7-4720-A16F-C6639FC09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233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45687-CD34-4180-88A2-82C25321F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FC129-A615-41B3-9096-91ACFC55E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7F5ED7-5E09-4094-B9D5-40900AE96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BCDE6-0BC8-4BE5-9C51-56B65C67D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273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9D04B3-6995-4FA2-8A50-2BC4BA10F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0A70B7-2D5F-46E9-875F-E79C10E99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A25AA-4104-4E4A-A3D4-9ACBC95FE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045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D6C0C-D32A-4F84-B0B3-F2C668F24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98DB60-57E8-4760-A905-FAE26B492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3EE6F7-94F2-4FE0-9B5E-6D38171CCC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9B945-359C-4D18-816B-1FEE30434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2714AE-0D85-4D73-A53E-695D1308C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4D5542-95F7-4313-A897-29D307F65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04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829C2-58CB-4F8F-9EC9-AF03FD948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584F3A-F544-43DE-A09F-E4ED0CB10B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46C6DE-FA30-4B41-898C-484A4A3768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676153-BA8A-4BBA-9949-155A14217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DF939C-0BEA-4A43-A241-856BDD077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4B2F75-4F98-483D-B406-D6BECD043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953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19E313-2E26-47CF-997A-3ADBF2E6E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90D067-DE00-4DD2-BC6D-EB3068051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FBFBD-22BA-4A07-ABF9-ECDB4653FF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A279F8-3BAE-4A0F-90AA-66878A6D57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605B1B-2B80-4223-AA9B-F516A6FC31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066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l="49697" t="10799" r="3774" b="28746"/>
          <a:stretch/>
        </p:blipFill>
        <p:spPr>
          <a:xfrm rot="16200000">
            <a:off x="3794484" y="-2034818"/>
            <a:ext cx="4812583" cy="117729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2925" y="157163"/>
            <a:ext cx="3414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9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AD1E98B-E1A9-441F-B13B-7126DD187D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7" t="12930" r="7510" b="77708"/>
          <a:stretch/>
        </p:blipFill>
        <p:spPr>
          <a:xfrm>
            <a:off x="758757" y="1420239"/>
            <a:ext cx="10155677" cy="160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27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AD1E98B-E1A9-441F-B13B-7126DD187D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7" t="23266" r="7510" b="55493"/>
          <a:stretch/>
        </p:blipFill>
        <p:spPr>
          <a:xfrm>
            <a:off x="1018161" y="1303507"/>
            <a:ext cx="10155677" cy="363814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317E495-F9E8-4501-9400-8C96165A25B5}"/>
              </a:ext>
            </a:extLst>
          </p:cNvPr>
          <p:cNvSpPr/>
          <p:nvPr/>
        </p:nvSpPr>
        <p:spPr>
          <a:xfrm>
            <a:off x="5707781" y="2146434"/>
            <a:ext cx="895150" cy="587141"/>
          </a:xfrm>
          <a:prstGeom prst="rect">
            <a:avLst/>
          </a:prstGeom>
          <a:solidFill>
            <a:srgbClr val="FAD5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49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03FEBA-E26E-4B89-B34A-FCE365461B9E}"/>
              </a:ext>
            </a:extLst>
          </p:cNvPr>
          <p:cNvSpPr/>
          <p:nvPr/>
        </p:nvSpPr>
        <p:spPr>
          <a:xfrm>
            <a:off x="9171272" y="2146434"/>
            <a:ext cx="895150" cy="587141"/>
          </a:xfrm>
          <a:prstGeom prst="rect">
            <a:avLst/>
          </a:prstGeom>
          <a:solidFill>
            <a:srgbClr val="FAD5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C152AE-5C3F-4EBB-9D1F-E11F12D1A815}"/>
              </a:ext>
            </a:extLst>
          </p:cNvPr>
          <p:cNvSpPr/>
          <p:nvPr/>
        </p:nvSpPr>
        <p:spPr>
          <a:xfrm>
            <a:off x="5648425" y="3576502"/>
            <a:ext cx="895150" cy="587141"/>
          </a:xfrm>
          <a:prstGeom prst="rect">
            <a:avLst/>
          </a:prstGeom>
          <a:solidFill>
            <a:srgbClr val="FAD5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1492C8-25D0-422C-BDE7-AE001E28716E}"/>
              </a:ext>
            </a:extLst>
          </p:cNvPr>
          <p:cNvSpPr/>
          <p:nvPr/>
        </p:nvSpPr>
        <p:spPr>
          <a:xfrm>
            <a:off x="9111916" y="3576502"/>
            <a:ext cx="895150" cy="587141"/>
          </a:xfrm>
          <a:prstGeom prst="rect">
            <a:avLst/>
          </a:prstGeom>
          <a:solidFill>
            <a:srgbClr val="FAD5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1808919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AD1E98B-E1A9-441F-B13B-7126DD187D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0" t="44769" r="8037" b="33990"/>
          <a:stretch/>
        </p:blipFill>
        <p:spPr>
          <a:xfrm>
            <a:off x="1018161" y="1303507"/>
            <a:ext cx="10155677" cy="363814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F5DAD6-01B0-4379-A6C9-76C31F21CE64}"/>
              </a:ext>
            </a:extLst>
          </p:cNvPr>
          <p:cNvSpPr/>
          <p:nvPr/>
        </p:nvSpPr>
        <p:spPr>
          <a:xfrm>
            <a:off x="3445845" y="3041583"/>
            <a:ext cx="423512" cy="587141"/>
          </a:xfrm>
          <a:prstGeom prst="rect">
            <a:avLst/>
          </a:prstGeom>
          <a:solidFill>
            <a:srgbClr val="FEF1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8AFBA8-A813-488F-BAF6-CA11FA7E1BE4}"/>
              </a:ext>
            </a:extLst>
          </p:cNvPr>
          <p:cNvSpPr/>
          <p:nvPr/>
        </p:nvSpPr>
        <p:spPr>
          <a:xfrm>
            <a:off x="6297041" y="3122579"/>
            <a:ext cx="423512" cy="585537"/>
          </a:xfrm>
          <a:prstGeom prst="rect">
            <a:avLst/>
          </a:prstGeom>
          <a:solidFill>
            <a:srgbClr val="FEF1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5157A0-638B-4869-A669-E1CED3BE4354}"/>
              </a:ext>
            </a:extLst>
          </p:cNvPr>
          <p:cNvSpPr/>
          <p:nvPr/>
        </p:nvSpPr>
        <p:spPr>
          <a:xfrm>
            <a:off x="5683204" y="3120975"/>
            <a:ext cx="423512" cy="587141"/>
          </a:xfrm>
          <a:prstGeom prst="rect">
            <a:avLst/>
          </a:prstGeom>
          <a:solidFill>
            <a:srgbClr val="A6E0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3F8536-D99A-4060-8658-5170BD1EDF0B}"/>
              </a:ext>
            </a:extLst>
          </p:cNvPr>
          <p:cNvSpPr/>
          <p:nvPr/>
        </p:nvSpPr>
        <p:spPr>
          <a:xfrm>
            <a:off x="9291073" y="2377440"/>
            <a:ext cx="423512" cy="559051"/>
          </a:xfrm>
          <a:prstGeom prst="rect">
            <a:avLst/>
          </a:prstGeom>
          <a:solidFill>
            <a:srgbClr val="8CD6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A0D06B-210A-4554-9F0E-98EA3F30CA5B}"/>
              </a:ext>
            </a:extLst>
          </p:cNvPr>
          <p:cNvSpPr/>
          <p:nvPr/>
        </p:nvSpPr>
        <p:spPr>
          <a:xfrm>
            <a:off x="8735439" y="3120974"/>
            <a:ext cx="423512" cy="587141"/>
          </a:xfrm>
          <a:prstGeom prst="rect">
            <a:avLst/>
          </a:prstGeom>
          <a:solidFill>
            <a:srgbClr val="8CD6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5106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AD1E98B-E1A9-441F-B13B-7126DD187D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0" t="66717" r="8037" b="8343"/>
          <a:stretch/>
        </p:blipFill>
        <p:spPr>
          <a:xfrm>
            <a:off x="729926" y="1069674"/>
            <a:ext cx="11218028" cy="471865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29EB5BD-6B55-40FB-BB63-87A6881BF288}"/>
              </a:ext>
            </a:extLst>
          </p:cNvPr>
          <p:cNvSpPr/>
          <p:nvPr/>
        </p:nvSpPr>
        <p:spPr>
          <a:xfrm>
            <a:off x="1500257" y="3014317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74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DC9730-783D-4D2B-BBE4-2D78FACE02B2}"/>
              </a:ext>
            </a:extLst>
          </p:cNvPr>
          <p:cNvSpPr/>
          <p:nvPr/>
        </p:nvSpPr>
        <p:spPr>
          <a:xfrm>
            <a:off x="2136913" y="3014316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-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DC144F-DC38-4D9A-AB4E-564FA0928745}"/>
              </a:ext>
            </a:extLst>
          </p:cNvPr>
          <p:cNvSpPr/>
          <p:nvPr/>
        </p:nvSpPr>
        <p:spPr>
          <a:xfrm>
            <a:off x="2773569" y="3014315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21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29A682-B791-40EE-8195-A7C41910BED8}"/>
              </a:ext>
            </a:extLst>
          </p:cNvPr>
          <p:cNvSpPr/>
          <p:nvPr/>
        </p:nvSpPr>
        <p:spPr>
          <a:xfrm>
            <a:off x="4046881" y="3014315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53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48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DF071E-B015-4821-B974-B79CF91440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8" t="29872" r="8345" b="9525"/>
          <a:stretch/>
        </p:blipFill>
        <p:spPr>
          <a:xfrm>
            <a:off x="5473700" y="-34349"/>
            <a:ext cx="6718300" cy="689234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DF0611C-B891-48D0-8E49-0D3E41F2C5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8" t="9180" r="14601" b="72608"/>
          <a:stretch/>
        </p:blipFill>
        <p:spPr>
          <a:xfrm>
            <a:off x="101599" y="1841499"/>
            <a:ext cx="5901636" cy="281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9392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24B22F-7E7D-4E9E-925D-D50443B329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0" t="4493" r="8389" b="81305"/>
          <a:stretch/>
        </p:blipFill>
        <p:spPr>
          <a:xfrm>
            <a:off x="673498" y="1798981"/>
            <a:ext cx="10845003" cy="264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046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9D5F49E-E8E1-4D27-8D37-6E33E607E6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0" t="13659" r="3856" b="76341"/>
          <a:stretch/>
        </p:blipFill>
        <p:spPr>
          <a:xfrm>
            <a:off x="1147233" y="1485900"/>
            <a:ext cx="9897533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2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79513" y="6001352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9D5F49E-E8E1-4D27-8D37-6E33E607E6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6" t="41355" r="14512" b="28962"/>
          <a:stretch/>
        </p:blipFill>
        <p:spPr>
          <a:xfrm>
            <a:off x="4770783" y="2425148"/>
            <a:ext cx="7185991" cy="43514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B12923-977B-4F05-A470-C4DF113703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6" t="25016" r="9350" b="61786"/>
          <a:stretch/>
        </p:blipFill>
        <p:spPr>
          <a:xfrm>
            <a:off x="268357" y="81420"/>
            <a:ext cx="11731334" cy="270153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4F74F30-57C5-41E7-8673-21BBE4290BE8}"/>
              </a:ext>
            </a:extLst>
          </p:cNvPr>
          <p:cNvSpPr/>
          <p:nvPr/>
        </p:nvSpPr>
        <p:spPr>
          <a:xfrm>
            <a:off x="4382605" y="1303406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49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9D86A9-6BA4-486F-9B1E-80F8BF476104}"/>
              </a:ext>
            </a:extLst>
          </p:cNvPr>
          <p:cNvSpPr/>
          <p:nvPr/>
        </p:nvSpPr>
        <p:spPr>
          <a:xfrm>
            <a:off x="5019261" y="1303405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-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1DC9AD-14E1-4AA8-B0A3-0F8732690914}"/>
              </a:ext>
            </a:extLst>
          </p:cNvPr>
          <p:cNvSpPr/>
          <p:nvPr/>
        </p:nvSpPr>
        <p:spPr>
          <a:xfrm>
            <a:off x="5655917" y="1303405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25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FCF261-636E-4A38-A712-E4AF4D4BCA7F}"/>
              </a:ext>
            </a:extLst>
          </p:cNvPr>
          <p:cNvSpPr/>
          <p:nvPr/>
        </p:nvSpPr>
        <p:spPr>
          <a:xfrm>
            <a:off x="7036353" y="1303405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24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78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9D5F49E-E8E1-4D27-8D37-6E33E607E6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7" t="71167" r="9503" b="8210"/>
          <a:stretch/>
        </p:blipFill>
        <p:spPr>
          <a:xfrm>
            <a:off x="722916" y="1592587"/>
            <a:ext cx="10155781" cy="367282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63CC881-5BF8-4E2A-A970-DBCA44CFDF52}"/>
              </a:ext>
            </a:extLst>
          </p:cNvPr>
          <p:cNvSpPr/>
          <p:nvPr/>
        </p:nvSpPr>
        <p:spPr>
          <a:xfrm>
            <a:off x="6211958" y="3925957"/>
            <a:ext cx="1540564" cy="526773"/>
          </a:xfrm>
          <a:prstGeom prst="rect">
            <a:avLst/>
          </a:prstGeom>
          <a:solidFill>
            <a:srgbClr val="F58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FF00"/>
                </a:solidFill>
              </a:rPr>
              <a:t>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E61BCF-9274-4362-ABC0-ED839DB248D0}"/>
              </a:ext>
            </a:extLst>
          </p:cNvPr>
          <p:cNvSpPr/>
          <p:nvPr/>
        </p:nvSpPr>
        <p:spPr>
          <a:xfrm>
            <a:off x="5411859" y="3349266"/>
            <a:ext cx="1540564" cy="526773"/>
          </a:xfrm>
          <a:prstGeom prst="rect">
            <a:avLst/>
          </a:prstGeom>
          <a:solidFill>
            <a:srgbClr val="F58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FF00"/>
                </a:solidFill>
              </a:rPr>
              <a:t>45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7E2F34-C926-453A-B665-FDA935C8796B}"/>
              </a:ext>
            </a:extLst>
          </p:cNvPr>
          <p:cNvSpPr/>
          <p:nvPr/>
        </p:nvSpPr>
        <p:spPr>
          <a:xfrm>
            <a:off x="4621699" y="2762636"/>
            <a:ext cx="1540564" cy="526773"/>
          </a:xfrm>
          <a:prstGeom prst="rect">
            <a:avLst/>
          </a:prstGeom>
          <a:solidFill>
            <a:srgbClr val="F58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FF00"/>
                </a:solidFill>
              </a:rPr>
              <a:t>89</a:t>
            </a:r>
          </a:p>
        </p:txBody>
      </p:sp>
    </p:spTree>
    <p:extLst>
      <p:ext uri="{BB962C8B-B14F-4D97-AF65-F5344CB8AC3E}">
        <p14:creationId xmlns:p14="http://schemas.microsoft.com/office/powerpoint/2010/main" val="154472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0CD2965-43B8-4A65-844C-82C09F3C84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4" t="13461" r="7561" b="13632"/>
          <a:stretch/>
        </p:blipFill>
        <p:spPr>
          <a:xfrm>
            <a:off x="2286000" y="0"/>
            <a:ext cx="9655627" cy="689322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2205F73-B26C-45D8-BC4D-23ACCA6E3D8E}"/>
              </a:ext>
            </a:extLst>
          </p:cNvPr>
          <p:cNvSpPr/>
          <p:nvPr/>
        </p:nvSpPr>
        <p:spPr>
          <a:xfrm>
            <a:off x="5305525" y="1793263"/>
            <a:ext cx="507447" cy="51451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38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42D5F6-6033-41FA-8FE7-84833612911C}"/>
              </a:ext>
            </a:extLst>
          </p:cNvPr>
          <p:cNvSpPr/>
          <p:nvPr/>
        </p:nvSpPr>
        <p:spPr>
          <a:xfrm>
            <a:off x="6709782" y="2217806"/>
            <a:ext cx="507447" cy="51451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36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81E7F1-139E-4DB9-95C5-DF45BF260439}"/>
              </a:ext>
            </a:extLst>
          </p:cNvPr>
          <p:cNvSpPr/>
          <p:nvPr/>
        </p:nvSpPr>
        <p:spPr>
          <a:xfrm>
            <a:off x="5559248" y="3306377"/>
            <a:ext cx="507447" cy="51451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70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8A4E7EB-4AA0-4C83-9C03-F6BDAF2E8F45}"/>
              </a:ext>
            </a:extLst>
          </p:cNvPr>
          <p:cNvSpPr/>
          <p:nvPr/>
        </p:nvSpPr>
        <p:spPr>
          <a:xfrm>
            <a:off x="4271382" y="4939234"/>
            <a:ext cx="507447" cy="51451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64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4A639E-B892-47BF-9742-32973FA4274C}"/>
              </a:ext>
            </a:extLst>
          </p:cNvPr>
          <p:cNvSpPr/>
          <p:nvPr/>
        </p:nvSpPr>
        <p:spPr>
          <a:xfrm>
            <a:off x="6606366" y="4019237"/>
            <a:ext cx="507447" cy="51451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45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D2092DF-180E-4DCE-AF08-B1FD46675B13}"/>
              </a:ext>
            </a:extLst>
          </p:cNvPr>
          <p:cNvSpPr/>
          <p:nvPr/>
        </p:nvSpPr>
        <p:spPr>
          <a:xfrm>
            <a:off x="8352695" y="2936108"/>
            <a:ext cx="507447" cy="51451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44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D720241-E8C1-4448-9E69-7039603CA5ED}"/>
              </a:ext>
            </a:extLst>
          </p:cNvPr>
          <p:cNvSpPr/>
          <p:nvPr/>
        </p:nvSpPr>
        <p:spPr>
          <a:xfrm>
            <a:off x="9378041" y="3578522"/>
            <a:ext cx="507447" cy="51451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19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68C06C2-B8A3-4025-AD83-5C07699FA331}"/>
              </a:ext>
            </a:extLst>
          </p:cNvPr>
          <p:cNvSpPr/>
          <p:nvPr/>
        </p:nvSpPr>
        <p:spPr>
          <a:xfrm>
            <a:off x="9269184" y="4721365"/>
            <a:ext cx="507447" cy="51451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90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992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24B22F-7E7D-4E9E-925D-D50443B329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0" t="4493" r="8389" b="81305"/>
          <a:stretch/>
        </p:blipFill>
        <p:spPr>
          <a:xfrm>
            <a:off x="673498" y="1798981"/>
            <a:ext cx="10845003" cy="264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61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24B22F-7E7D-4E9E-925D-D50443B329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0" t="4493" r="8389" b="81305"/>
          <a:stretch/>
        </p:blipFill>
        <p:spPr>
          <a:xfrm>
            <a:off x="673498" y="1798981"/>
            <a:ext cx="10845003" cy="264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828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78E3838-622A-464E-8C14-AA466C7D85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1" t="12976" r="78711" b="82322"/>
          <a:stretch/>
        </p:blipFill>
        <p:spPr>
          <a:xfrm>
            <a:off x="514763" y="1634246"/>
            <a:ext cx="1695037" cy="8566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198C8C-1297-49E5-94D6-2D24F20965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1" t="16972" r="72028" b="75677"/>
          <a:stretch/>
        </p:blipFill>
        <p:spPr>
          <a:xfrm>
            <a:off x="196849" y="2759413"/>
            <a:ext cx="1684621" cy="12250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7EDE5F-8D9D-4505-8CA5-EEFA460BD7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53" t="16972" r="50997" b="75677"/>
          <a:stretch/>
        </p:blipFill>
        <p:spPr>
          <a:xfrm>
            <a:off x="3148458" y="2759413"/>
            <a:ext cx="1684621" cy="12250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EAC234-B92C-4B0F-B7BA-320AD33DEA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97" t="16972" r="29328" b="75677"/>
          <a:stretch/>
        </p:blipFill>
        <p:spPr>
          <a:xfrm>
            <a:off x="6058727" y="2759413"/>
            <a:ext cx="1841086" cy="12250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CFC38A-9415-4DF3-B6DA-2C12C18ED7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42" t="16972" r="8984" b="75677"/>
          <a:stretch/>
        </p:blipFill>
        <p:spPr>
          <a:xfrm>
            <a:off x="9309514" y="2759413"/>
            <a:ext cx="1841086" cy="122508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935EEF0-53CB-4639-B6C7-900FC96FCEBB}"/>
              </a:ext>
            </a:extLst>
          </p:cNvPr>
          <p:cNvSpPr/>
          <p:nvPr/>
        </p:nvSpPr>
        <p:spPr>
          <a:xfrm>
            <a:off x="1727612" y="2938292"/>
            <a:ext cx="964375" cy="592308"/>
          </a:xfrm>
          <a:prstGeom prst="rect">
            <a:avLst/>
          </a:prstGeom>
          <a:solidFill>
            <a:srgbClr val="C4D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= 65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AC56C0F-86E8-4AD5-B6C1-9B33BBADE9E6}"/>
              </a:ext>
            </a:extLst>
          </p:cNvPr>
          <p:cNvSpPr/>
          <p:nvPr/>
        </p:nvSpPr>
        <p:spPr>
          <a:xfrm>
            <a:off x="4637880" y="2938292"/>
            <a:ext cx="964375" cy="592308"/>
          </a:xfrm>
          <a:prstGeom prst="rect">
            <a:avLst/>
          </a:prstGeom>
          <a:solidFill>
            <a:srgbClr val="C4D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= 49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90A77E-435F-4B30-93A1-A590D2E98C35}"/>
              </a:ext>
            </a:extLst>
          </p:cNvPr>
          <p:cNvSpPr/>
          <p:nvPr/>
        </p:nvSpPr>
        <p:spPr>
          <a:xfrm>
            <a:off x="7561392" y="2938292"/>
            <a:ext cx="964375" cy="592308"/>
          </a:xfrm>
          <a:prstGeom prst="rect">
            <a:avLst/>
          </a:prstGeom>
          <a:solidFill>
            <a:srgbClr val="C4D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= 90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39E7BCC-711A-4AE8-9E2D-53A600304212}"/>
              </a:ext>
            </a:extLst>
          </p:cNvPr>
          <p:cNvSpPr/>
          <p:nvPr/>
        </p:nvSpPr>
        <p:spPr>
          <a:xfrm>
            <a:off x="10940049" y="2938292"/>
            <a:ext cx="964375" cy="592308"/>
          </a:xfrm>
          <a:prstGeom prst="rect">
            <a:avLst/>
          </a:prstGeom>
          <a:solidFill>
            <a:srgbClr val="C4D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=  5</a:t>
            </a:r>
          </a:p>
        </p:txBody>
      </p:sp>
    </p:spTree>
    <p:extLst>
      <p:ext uri="{BB962C8B-B14F-4D97-AF65-F5344CB8AC3E}">
        <p14:creationId xmlns:p14="http://schemas.microsoft.com/office/powerpoint/2010/main" val="29198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78E3838-622A-464E-8C14-AA466C7D85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3" t="22802" r="3984" b="46441"/>
          <a:stretch/>
        </p:blipFill>
        <p:spPr>
          <a:xfrm>
            <a:off x="1029527" y="1031130"/>
            <a:ext cx="11162473" cy="560313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7E3C434-4665-45C2-AFB0-C57F3C9345A4}"/>
              </a:ext>
            </a:extLst>
          </p:cNvPr>
          <p:cNvSpPr/>
          <p:nvPr/>
        </p:nvSpPr>
        <p:spPr>
          <a:xfrm>
            <a:off x="2263088" y="3647870"/>
            <a:ext cx="423512" cy="587141"/>
          </a:xfrm>
          <a:prstGeom prst="rect">
            <a:avLst/>
          </a:prstGeom>
          <a:solidFill>
            <a:srgbClr val="FEF1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CE4DCA-0E62-42DD-8C6B-BB047335DC99}"/>
              </a:ext>
            </a:extLst>
          </p:cNvPr>
          <p:cNvSpPr/>
          <p:nvPr/>
        </p:nvSpPr>
        <p:spPr>
          <a:xfrm>
            <a:off x="2962140" y="3658393"/>
            <a:ext cx="423512" cy="587141"/>
          </a:xfrm>
          <a:prstGeom prst="rect">
            <a:avLst/>
          </a:prstGeom>
          <a:solidFill>
            <a:srgbClr val="F5B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12A7EA-6E7E-4360-81F1-BD4A0E1FDE82}"/>
              </a:ext>
            </a:extLst>
          </p:cNvPr>
          <p:cNvSpPr/>
          <p:nvPr/>
        </p:nvSpPr>
        <p:spPr>
          <a:xfrm>
            <a:off x="5884244" y="4645096"/>
            <a:ext cx="423512" cy="587141"/>
          </a:xfrm>
          <a:prstGeom prst="rect">
            <a:avLst/>
          </a:prstGeom>
          <a:solidFill>
            <a:srgbClr val="FEF1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2B4B4F-0567-421C-88F9-2308141EF9AB}"/>
              </a:ext>
            </a:extLst>
          </p:cNvPr>
          <p:cNvSpPr/>
          <p:nvPr/>
        </p:nvSpPr>
        <p:spPr>
          <a:xfrm>
            <a:off x="6610763" y="3805108"/>
            <a:ext cx="423512" cy="587141"/>
          </a:xfrm>
          <a:prstGeom prst="rect">
            <a:avLst/>
          </a:prstGeom>
          <a:solidFill>
            <a:srgbClr val="FEF1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A31DF5-D2EB-4AC0-9A95-6DB7A8E51540}"/>
              </a:ext>
            </a:extLst>
          </p:cNvPr>
          <p:cNvSpPr/>
          <p:nvPr/>
        </p:nvSpPr>
        <p:spPr>
          <a:xfrm>
            <a:off x="6577354" y="4626365"/>
            <a:ext cx="423512" cy="587141"/>
          </a:xfrm>
          <a:prstGeom prst="rect">
            <a:avLst/>
          </a:prstGeom>
          <a:solidFill>
            <a:srgbClr val="F5B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609F77-451E-411B-A54A-E491B7ED67F9}"/>
              </a:ext>
            </a:extLst>
          </p:cNvPr>
          <p:cNvSpPr/>
          <p:nvPr/>
        </p:nvSpPr>
        <p:spPr>
          <a:xfrm>
            <a:off x="9354520" y="3646961"/>
            <a:ext cx="423512" cy="587141"/>
          </a:xfrm>
          <a:prstGeom prst="rect">
            <a:avLst/>
          </a:prstGeom>
          <a:solidFill>
            <a:srgbClr val="FEF1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CBABEB-46F0-4639-88CC-FFC5A98E46DB}"/>
              </a:ext>
            </a:extLst>
          </p:cNvPr>
          <p:cNvSpPr/>
          <p:nvPr/>
        </p:nvSpPr>
        <p:spPr>
          <a:xfrm>
            <a:off x="10047630" y="3628230"/>
            <a:ext cx="423512" cy="587141"/>
          </a:xfrm>
          <a:prstGeom prst="rect">
            <a:avLst/>
          </a:prstGeom>
          <a:solidFill>
            <a:srgbClr val="F5B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6380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78E3838-622A-464E-8C14-AA466C7D85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7" t="52384" r="9950" b="8636"/>
          <a:stretch/>
        </p:blipFill>
        <p:spPr>
          <a:xfrm>
            <a:off x="1955800" y="-1"/>
            <a:ext cx="10236200" cy="685300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FF4CDCE-87C6-43F4-80FD-4AAF74C32F88}"/>
              </a:ext>
            </a:extLst>
          </p:cNvPr>
          <p:cNvSpPr/>
          <p:nvPr/>
        </p:nvSpPr>
        <p:spPr>
          <a:xfrm>
            <a:off x="5748681" y="5481705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45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9B3BD0-1FAE-4B3C-87E9-AD848D0E1860}"/>
              </a:ext>
            </a:extLst>
          </p:cNvPr>
          <p:cNvSpPr/>
          <p:nvPr/>
        </p:nvSpPr>
        <p:spPr>
          <a:xfrm>
            <a:off x="6381749" y="5481704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+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AEAD53-96C6-4D15-8497-338181B3A422}"/>
              </a:ext>
            </a:extLst>
          </p:cNvPr>
          <p:cNvSpPr/>
          <p:nvPr/>
        </p:nvSpPr>
        <p:spPr>
          <a:xfrm>
            <a:off x="6964017" y="5481705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33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214DCE-EABF-41B6-BFA2-066EA12238FE}"/>
              </a:ext>
            </a:extLst>
          </p:cNvPr>
          <p:cNvSpPr/>
          <p:nvPr/>
        </p:nvSpPr>
        <p:spPr>
          <a:xfrm>
            <a:off x="8128553" y="5481705"/>
            <a:ext cx="545547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78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82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A4679E2-EC3D-4D48-90A3-4D71B42EF3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7" t="6842" r="38261" b="74435"/>
          <a:stretch/>
        </p:blipFill>
        <p:spPr>
          <a:xfrm>
            <a:off x="1955578" y="1384631"/>
            <a:ext cx="8344122" cy="399995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211C9E4-D369-44A3-B332-115DCCA89131}"/>
              </a:ext>
            </a:extLst>
          </p:cNvPr>
          <p:cNvSpPr/>
          <p:nvPr/>
        </p:nvSpPr>
        <p:spPr>
          <a:xfrm>
            <a:off x="6426612" y="2493792"/>
            <a:ext cx="1294988" cy="592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= 61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940A89-B590-4364-A4E5-9A49E58B942B}"/>
              </a:ext>
            </a:extLst>
          </p:cNvPr>
          <p:cNvSpPr/>
          <p:nvPr/>
        </p:nvSpPr>
        <p:spPr>
          <a:xfrm>
            <a:off x="6127639" y="3429000"/>
            <a:ext cx="1294988" cy="592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= 12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E2B836-87D1-47B9-9DE1-C8A77C87B0FB}"/>
              </a:ext>
            </a:extLst>
          </p:cNvPr>
          <p:cNvSpPr/>
          <p:nvPr/>
        </p:nvSpPr>
        <p:spPr>
          <a:xfrm>
            <a:off x="6426612" y="4253137"/>
            <a:ext cx="1294988" cy="592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= 57</a:t>
            </a:r>
          </a:p>
        </p:txBody>
      </p:sp>
    </p:spTree>
    <p:extLst>
      <p:ext uri="{BB962C8B-B14F-4D97-AF65-F5344CB8AC3E}">
        <p14:creationId xmlns:p14="http://schemas.microsoft.com/office/powerpoint/2010/main" val="172266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A4679E2-EC3D-4D48-90A3-4D71B42EF3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3" t="25565" r="7853" b="56442"/>
          <a:stretch/>
        </p:blipFill>
        <p:spPr>
          <a:xfrm>
            <a:off x="0" y="1600740"/>
            <a:ext cx="12192000" cy="364774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8670B16-C498-494A-B4C3-AD27AC41F6C8}"/>
              </a:ext>
            </a:extLst>
          </p:cNvPr>
          <p:cNvSpPr/>
          <p:nvPr/>
        </p:nvSpPr>
        <p:spPr>
          <a:xfrm>
            <a:off x="4262781" y="3729105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10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8A8BBD-F016-42D9-9C2D-AA95DD622BC4}"/>
              </a:ext>
            </a:extLst>
          </p:cNvPr>
          <p:cNvSpPr/>
          <p:nvPr/>
        </p:nvSpPr>
        <p:spPr>
          <a:xfrm>
            <a:off x="4940783" y="3729103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+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12BB77-955A-42D0-9733-50D8489DAB3E}"/>
              </a:ext>
            </a:extLst>
          </p:cNvPr>
          <p:cNvSpPr/>
          <p:nvPr/>
        </p:nvSpPr>
        <p:spPr>
          <a:xfrm>
            <a:off x="5622373" y="3729103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12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D7E93D-3227-48B0-8288-FF28CF5610DE}"/>
              </a:ext>
            </a:extLst>
          </p:cNvPr>
          <p:cNvSpPr/>
          <p:nvPr/>
        </p:nvSpPr>
        <p:spPr>
          <a:xfrm>
            <a:off x="6985553" y="3729104"/>
            <a:ext cx="545547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22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31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A4679E2-EC3D-4D48-90A3-4D71B42EF3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4" t="43922" r="9212" b="10244"/>
          <a:stretch/>
        </p:blipFill>
        <p:spPr>
          <a:xfrm>
            <a:off x="2976664" y="0"/>
            <a:ext cx="9033255" cy="68845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8990483-C832-4247-8B63-F81CEA69D4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43922" r="9213" b="44156"/>
          <a:stretch/>
        </p:blipFill>
        <p:spPr>
          <a:xfrm>
            <a:off x="2282922" y="0"/>
            <a:ext cx="9909078" cy="217404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B04097F-87CB-4976-8E7D-48070589EA11}"/>
              </a:ext>
            </a:extLst>
          </p:cNvPr>
          <p:cNvSpPr/>
          <p:nvPr/>
        </p:nvSpPr>
        <p:spPr>
          <a:xfrm>
            <a:off x="5269672" y="1514478"/>
            <a:ext cx="636656" cy="58337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15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863656-E1B3-4480-8679-05AD38D50CCD}"/>
              </a:ext>
            </a:extLst>
          </p:cNvPr>
          <p:cNvSpPr/>
          <p:nvPr/>
        </p:nvSpPr>
        <p:spPr>
          <a:xfrm>
            <a:off x="5902740" y="1514477"/>
            <a:ext cx="636656" cy="58337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-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EEDC51-91BC-4EF9-9BC6-5BB7BD69132A}"/>
              </a:ext>
            </a:extLst>
          </p:cNvPr>
          <p:cNvSpPr/>
          <p:nvPr/>
        </p:nvSpPr>
        <p:spPr>
          <a:xfrm>
            <a:off x="6485008" y="1514478"/>
            <a:ext cx="636656" cy="58337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3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C1BC42-F2A1-469B-B1CC-10801AF93564}"/>
              </a:ext>
            </a:extLst>
          </p:cNvPr>
          <p:cNvSpPr/>
          <p:nvPr/>
        </p:nvSpPr>
        <p:spPr>
          <a:xfrm>
            <a:off x="7649544" y="1514478"/>
            <a:ext cx="545547" cy="58337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12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78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A208C43-ADCF-435A-9463-E59876FB4D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8" t="45454" r="68455" b="50000"/>
          <a:stretch/>
        </p:blipFill>
        <p:spPr>
          <a:xfrm>
            <a:off x="313402" y="4750309"/>
            <a:ext cx="1828801" cy="7646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73EC41-94C8-4BE9-AB29-A5DF6508AF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8" t="35020" r="68817" b="59887"/>
          <a:stretch/>
        </p:blipFill>
        <p:spPr>
          <a:xfrm>
            <a:off x="313402" y="2104264"/>
            <a:ext cx="1759226" cy="8566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586871-15EC-44D3-9F7E-012BCE8250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0" t="34567" r="48853" b="59887"/>
          <a:stretch/>
        </p:blipFill>
        <p:spPr>
          <a:xfrm>
            <a:off x="3442250" y="2028066"/>
            <a:ext cx="1828801" cy="9328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8197AC-F4E5-46D1-88BB-2DB1F9C5FB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85" t="34566" r="28888" b="59887"/>
          <a:stretch/>
        </p:blipFill>
        <p:spPr>
          <a:xfrm>
            <a:off x="6472029" y="2066166"/>
            <a:ext cx="1828801" cy="9328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48D8EF-B89B-4704-8013-C65CB26F31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49" t="34567" r="6551" b="59887"/>
          <a:stretch/>
        </p:blipFill>
        <p:spPr>
          <a:xfrm>
            <a:off x="9263269" y="2036116"/>
            <a:ext cx="2231289" cy="9328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BFE18FC-3A40-40BF-BD1E-879C3DD5C9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2" t="29545" r="74593" b="65846"/>
          <a:stretch/>
        </p:blipFill>
        <p:spPr>
          <a:xfrm>
            <a:off x="1025432" y="1113182"/>
            <a:ext cx="1967948" cy="775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DEE2B75-6961-491A-A733-BCB93DF75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15" t="45454" r="48672" b="50000"/>
          <a:stretch/>
        </p:blipFill>
        <p:spPr>
          <a:xfrm>
            <a:off x="3509268" y="4778117"/>
            <a:ext cx="1827099" cy="76460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5D9FAAA-4C28-4B1C-B5D8-6124ED7719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99" t="45454" r="28888" b="50000"/>
          <a:stretch/>
        </p:blipFill>
        <p:spPr>
          <a:xfrm>
            <a:off x="6572800" y="4826509"/>
            <a:ext cx="1827098" cy="76460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D663589-17D8-4BAC-B8DC-78961CFE8B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81" t="44434" r="9106" b="50000"/>
          <a:stretch/>
        </p:blipFill>
        <p:spPr>
          <a:xfrm>
            <a:off x="9465364" y="4588800"/>
            <a:ext cx="1827097" cy="9361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DE6FC2C-A4FD-4AC0-9B7D-497DA818CE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4" t="40983" r="70001" b="54408"/>
          <a:stretch/>
        </p:blipFill>
        <p:spPr>
          <a:xfrm>
            <a:off x="1025432" y="3568857"/>
            <a:ext cx="1967948" cy="77525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DA9B04A-C3C8-4985-AE3A-480673FD0F38}"/>
              </a:ext>
            </a:extLst>
          </p:cNvPr>
          <p:cNvSpPr/>
          <p:nvPr/>
        </p:nvSpPr>
        <p:spPr>
          <a:xfrm>
            <a:off x="1942270" y="2154906"/>
            <a:ext cx="880443" cy="608172"/>
          </a:xfrm>
          <a:prstGeom prst="rect">
            <a:avLst/>
          </a:prstGeom>
          <a:solidFill>
            <a:srgbClr val="FFE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25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9764182-6918-4A92-97ED-A5BB2937C166}"/>
              </a:ext>
            </a:extLst>
          </p:cNvPr>
          <p:cNvSpPr/>
          <p:nvPr/>
        </p:nvSpPr>
        <p:spPr>
          <a:xfrm>
            <a:off x="5122482" y="2154906"/>
            <a:ext cx="880443" cy="608172"/>
          </a:xfrm>
          <a:prstGeom prst="rect">
            <a:avLst/>
          </a:prstGeom>
          <a:solidFill>
            <a:srgbClr val="C6E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37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2ED7FDF-F003-492B-8E97-7CAE07BF75AA}"/>
              </a:ext>
            </a:extLst>
          </p:cNvPr>
          <p:cNvSpPr/>
          <p:nvPr/>
        </p:nvSpPr>
        <p:spPr>
          <a:xfrm>
            <a:off x="8105168" y="2154906"/>
            <a:ext cx="880443" cy="608172"/>
          </a:xfrm>
          <a:prstGeom prst="rect">
            <a:avLst/>
          </a:prstGeom>
          <a:solidFill>
            <a:srgbClr val="FFF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17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608E03D-E76E-4A88-9B9C-BF766EE822BB}"/>
              </a:ext>
            </a:extLst>
          </p:cNvPr>
          <p:cNvSpPr/>
          <p:nvPr/>
        </p:nvSpPr>
        <p:spPr>
          <a:xfrm>
            <a:off x="10998155" y="2154906"/>
            <a:ext cx="880443" cy="608172"/>
          </a:xfrm>
          <a:prstGeom prst="rect">
            <a:avLst/>
          </a:prstGeom>
          <a:solidFill>
            <a:srgbClr val="C2E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50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BF6D6B9-5245-45C0-B164-2FC6A37A7FAB}"/>
              </a:ext>
            </a:extLst>
          </p:cNvPr>
          <p:cNvSpPr/>
          <p:nvPr/>
        </p:nvSpPr>
        <p:spPr>
          <a:xfrm>
            <a:off x="1942270" y="2153601"/>
            <a:ext cx="880443" cy="608172"/>
          </a:xfrm>
          <a:prstGeom prst="rect">
            <a:avLst/>
          </a:prstGeom>
          <a:solidFill>
            <a:srgbClr val="FFE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25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0C415A1-9368-407B-A690-A135DAF62D68}"/>
              </a:ext>
            </a:extLst>
          </p:cNvPr>
          <p:cNvSpPr/>
          <p:nvPr/>
        </p:nvSpPr>
        <p:spPr>
          <a:xfrm>
            <a:off x="5122482" y="2153601"/>
            <a:ext cx="880443" cy="608172"/>
          </a:xfrm>
          <a:prstGeom prst="rect">
            <a:avLst/>
          </a:prstGeom>
          <a:solidFill>
            <a:srgbClr val="C6E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37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783B716-7D1A-4571-A71A-7F519B7CA9A3}"/>
              </a:ext>
            </a:extLst>
          </p:cNvPr>
          <p:cNvSpPr/>
          <p:nvPr/>
        </p:nvSpPr>
        <p:spPr>
          <a:xfrm>
            <a:off x="8105168" y="2153601"/>
            <a:ext cx="880443" cy="608172"/>
          </a:xfrm>
          <a:prstGeom prst="rect">
            <a:avLst/>
          </a:prstGeom>
          <a:solidFill>
            <a:srgbClr val="FFF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17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91A4F40-F4D5-41D9-9918-C07FAEB87847}"/>
              </a:ext>
            </a:extLst>
          </p:cNvPr>
          <p:cNvSpPr/>
          <p:nvPr/>
        </p:nvSpPr>
        <p:spPr>
          <a:xfrm>
            <a:off x="10998155" y="2153601"/>
            <a:ext cx="880443" cy="608172"/>
          </a:xfrm>
          <a:prstGeom prst="rect">
            <a:avLst/>
          </a:prstGeom>
          <a:solidFill>
            <a:srgbClr val="C2E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50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1518EDE-CC98-4E8F-B8F6-785A49A3A713}"/>
              </a:ext>
            </a:extLst>
          </p:cNvPr>
          <p:cNvSpPr/>
          <p:nvPr/>
        </p:nvSpPr>
        <p:spPr>
          <a:xfrm>
            <a:off x="1985814" y="4818825"/>
            <a:ext cx="880443" cy="608172"/>
          </a:xfrm>
          <a:prstGeom prst="rect">
            <a:avLst/>
          </a:prstGeom>
          <a:solidFill>
            <a:srgbClr val="FFE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50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5278298-31E7-494A-8B5E-8A361F1C0AB5}"/>
              </a:ext>
            </a:extLst>
          </p:cNvPr>
          <p:cNvSpPr/>
          <p:nvPr/>
        </p:nvSpPr>
        <p:spPr>
          <a:xfrm>
            <a:off x="5166026" y="4818825"/>
            <a:ext cx="880443" cy="608172"/>
          </a:xfrm>
          <a:prstGeom prst="rect">
            <a:avLst/>
          </a:prstGeom>
          <a:solidFill>
            <a:srgbClr val="C6E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50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8BADB91-992A-410A-8426-A95C715AA22D}"/>
              </a:ext>
            </a:extLst>
          </p:cNvPr>
          <p:cNvSpPr/>
          <p:nvPr/>
        </p:nvSpPr>
        <p:spPr>
          <a:xfrm>
            <a:off x="8148712" y="4818825"/>
            <a:ext cx="880443" cy="608172"/>
          </a:xfrm>
          <a:prstGeom prst="rect">
            <a:avLst/>
          </a:prstGeom>
          <a:solidFill>
            <a:srgbClr val="FFF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50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1A650A2-25F6-4899-A6B2-A6B60F00642A}"/>
              </a:ext>
            </a:extLst>
          </p:cNvPr>
          <p:cNvSpPr/>
          <p:nvPr/>
        </p:nvSpPr>
        <p:spPr>
          <a:xfrm>
            <a:off x="11041699" y="4818825"/>
            <a:ext cx="880443" cy="608172"/>
          </a:xfrm>
          <a:prstGeom prst="rect">
            <a:avLst/>
          </a:prstGeom>
          <a:solidFill>
            <a:srgbClr val="C2E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50</a:t>
            </a:r>
          </a:p>
        </p:txBody>
      </p:sp>
    </p:spTree>
    <p:extLst>
      <p:ext uri="{BB962C8B-B14F-4D97-AF65-F5344CB8AC3E}">
        <p14:creationId xmlns:p14="http://schemas.microsoft.com/office/powerpoint/2010/main" val="41364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A208C43-ADCF-435A-9463-E59876FB4D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9" t="51467" r="5968" b="9058"/>
          <a:stretch/>
        </p:blipFill>
        <p:spPr>
          <a:xfrm>
            <a:off x="2159030" y="175098"/>
            <a:ext cx="9873710" cy="646487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63254B1-01B2-4659-8252-B1B48DEA92C7}"/>
              </a:ext>
            </a:extLst>
          </p:cNvPr>
          <p:cNvSpPr/>
          <p:nvPr/>
        </p:nvSpPr>
        <p:spPr>
          <a:xfrm>
            <a:off x="4452179" y="5906605"/>
            <a:ext cx="533400" cy="53340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10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FB1476-2E52-4C35-A851-0C202DC9E1B5}"/>
              </a:ext>
            </a:extLst>
          </p:cNvPr>
          <p:cNvSpPr/>
          <p:nvPr/>
        </p:nvSpPr>
        <p:spPr>
          <a:xfrm>
            <a:off x="7278728" y="5906605"/>
            <a:ext cx="533400" cy="53340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15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F4EAF9-352B-471C-AE8B-AB5E5385180D}"/>
              </a:ext>
            </a:extLst>
          </p:cNvPr>
          <p:cNvSpPr/>
          <p:nvPr/>
        </p:nvSpPr>
        <p:spPr>
          <a:xfrm>
            <a:off x="10105277" y="5906605"/>
            <a:ext cx="533400" cy="53340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19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38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FDE1CE7-A5C2-4FCD-90E0-4DA78C3294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1" t="6039" r="7627" b="47152"/>
          <a:stretch/>
        </p:blipFill>
        <p:spPr>
          <a:xfrm>
            <a:off x="3151762" y="218871"/>
            <a:ext cx="8142816" cy="633757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2DE1170-8CF9-46AA-8CBF-32FC80FDAF57}"/>
              </a:ext>
            </a:extLst>
          </p:cNvPr>
          <p:cNvGrpSpPr/>
          <p:nvPr/>
        </p:nvGrpSpPr>
        <p:grpSpPr>
          <a:xfrm>
            <a:off x="5503226" y="1467924"/>
            <a:ext cx="1056391" cy="899109"/>
            <a:chOff x="5503226" y="1467924"/>
            <a:chExt cx="1056391" cy="899109"/>
          </a:xfrm>
          <a:solidFill>
            <a:srgbClr val="FFC000"/>
          </a:solidFill>
        </p:grpSpPr>
        <p:sp>
          <p:nvSpPr>
            <p:cNvPr id="3" name="Hexagon 2">
              <a:extLst>
                <a:ext uri="{FF2B5EF4-FFF2-40B4-BE49-F238E27FC236}">
                  <a16:creationId xmlns:a16="http://schemas.microsoft.com/office/drawing/2014/main" id="{D4A9B8EF-CA85-4BC5-A8D1-12EE6F6EFAB3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CFB03CB-500B-4263-94E7-CDD4F4544485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60</a:t>
              </a:r>
              <a:endParaRPr lang="en-US" sz="20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E995E46-9618-4A5F-AD2A-755C72C9BFB7}"/>
              </a:ext>
            </a:extLst>
          </p:cNvPr>
          <p:cNvGrpSpPr/>
          <p:nvPr/>
        </p:nvGrpSpPr>
        <p:grpSpPr>
          <a:xfrm>
            <a:off x="5997553" y="2390790"/>
            <a:ext cx="1056391" cy="899109"/>
            <a:chOff x="5503226" y="1467924"/>
            <a:chExt cx="1056391" cy="899109"/>
          </a:xfrm>
          <a:solidFill>
            <a:srgbClr val="FFC000"/>
          </a:solidFill>
        </p:grpSpPr>
        <p:sp>
          <p:nvSpPr>
            <p:cNvPr id="8" name="Hexagon 7">
              <a:extLst>
                <a:ext uri="{FF2B5EF4-FFF2-40B4-BE49-F238E27FC236}">
                  <a16:creationId xmlns:a16="http://schemas.microsoft.com/office/drawing/2014/main" id="{3A5F8D60-30E0-46B7-940D-25F80EB20829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6C2F29B-DD78-4BBF-BB8D-30525D54A90F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60</a:t>
              </a:r>
              <a:endParaRPr lang="en-US" sz="20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7030031-48E5-44A8-9B1A-F356CB88D6AA}"/>
              </a:ext>
            </a:extLst>
          </p:cNvPr>
          <p:cNvGrpSpPr/>
          <p:nvPr/>
        </p:nvGrpSpPr>
        <p:grpSpPr>
          <a:xfrm>
            <a:off x="6525748" y="3313649"/>
            <a:ext cx="1056391" cy="899109"/>
            <a:chOff x="5503226" y="1467924"/>
            <a:chExt cx="1056391" cy="899109"/>
          </a:xfrm>
          <a:solidFill>
            <a:srgbClr val="FFC000"/>
          </a:solidFill>
        </p:grpSpPr>
        <p:sp>
          <p:nvSpPr>
            <p:cNvPr id="11" name="Hexagon 10">
              <a:extLst>
                <a:ext uri="{FF2B5EF4-FFF2-40B4-BE49-F238E27FC236}">
                  <a16:creationId xmlns:a16="http://schemas.microsoft.com/office/drawing/2014/main" id="{CE3684C0-DE5F-4F9E-A27B-D6988CCFA286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D893ABA-D27D-4F7E-9704-429C40C64410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60</a:t>
              </a:r>
              <a:endParaRPr lang="en-US" sz="20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D053FC5-2534-4A83-9099-B4E7198955C3}"/>
              </a:ext>
            </a:extLst>
          </p:cNvPr>
          <p:cNvGrpSpPr/>
          <p:nvPr/>
        </p:nvGrpSpPr>
        <p:grpSpPr>
          <a:xfrm>
            <a:off x="7565899" y="3302009"/>
            <a:ext cx="1056391" cy="899109"/>
            <a:chOff x="5503226" y="1467924"/>
            <a:chExt cx="1056391" cy="899109"/>
          </a:xfrm>
          <a:solidFill>
            <a:srgbClr val="FFC000"/>
          </a:solidFill>
        </p:grpSpPr>
        <p:sp>
          <p:nvSpPr>
            <p:cNvPr id="14" name="Hexagon 13">
              <a:extLst>
                <a:ext uri="{FF2B5EF4-FFF2-40B4-BE49-F238E27FC236}">
                  <a16:creationId xmlns:a16="http://schemas.microsoft.com/office/drawing/2014/main" id="{7BE28CC4-E8D9-47D0-89AC-A323E7A7905A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2F28243-D098-44E2-B586-8448C412832C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60</a:t>
              </a:r>
              <a:endParaRPr lang="en-US" sz="20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7A71C79-5B57-4722-A198-A601EAB173F2}"/>
              </a:ext>
            </a:extLst>
          </p:cNvPr>
          <p:cNvGrpSpPr/>
          <p:nvPr/>
        </p:nvGrpSpPr>
        <p:grpSpPr>
          <a:xfrm>
            <a:off x="8066749" y="2390789"/>
            <a:ext cx="1056391" cy="899109"/>
            <a:chOff x="5503226" y="1467924"/>
            <a:chExt cx="1056391" cy="899109"/>
          </a:xfrm>
          <a:solidFill>
            <a:srgbClr val="FFC000"/>
          </a:solidFill>
        </p:grpSpPr>
        <p:sp>
          <p:nvSpPr>
            <p:cNvPr id="17" name="Hexagon 16">
              <a:extLst>
                <a:ext uri="{FF2B5EF4-FFF2-40B4-BE49-F238E27FC236}">
                  <a16:creationId xmlns:a16="http://schemas.microsoft.com/office/drawing/2014/main" id="{17B1866F-15E5-4248-AF66-C1993270193C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1423868-5A57-4466-9F07-0A72FA138349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60</a:t>
              </a:r>
              <a:endParaRPr lang="en-US" sz="20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1D39209-C0E5-454D-B9D2-8AFD429918F4}"/>
              </a:ext>
            </a:extLst>
          </p:cNvPr>
          <p:cNvGrpSpPr/>
          <p:nvPr/>
        </p:nvGrpSpPr>
        <p:grpSpPr>
          <a:xfrm>
            <a:off x="9108951" y="2390788"/>
            <a:ext cx="1056391" cy="899109"/>
            <a:chOff x="5503226" y="1467924"/>
            <a:chExt cx="1056391" cy="899109"/>
          </a:xfrm>
          <a:solidFill>
            <a:srgbClr val="FFC000"/>
          </a:solidFill>
        </p:grpSpPr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BFDFADCC-ED89-48C6-B0E3-2084A1CEEC6A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7E0983C-4048-49D4-8EBE-B43728C8E06B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60</a:t>
              </a:r>
              <a:endParaRPr lang="en-US" sz="200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A42C930-7CA2-43C1-9646-49B805219014}"/>
              </a:ext>
            </a:extLst>
          </p:cNvPr>
          <p:cNvGrpSpPr/>
          <p:nvPr/>
        </p:nvGrpSpPr>
        <p:grpSpPr>
          <a:xfrm>
            <a:off x="5503225" y="5146912"/>
            <a:ext cx="1056391" cy="899109"/>
            <a:chOff x="5503226" y="1467924"/>
            <a:chExt cx="1056391" cy="899109"/>
          </a:xfrm>
        </p:grpSpPr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id="{D6A76CC5-EADC-4E85-8A44-775C7CE19FD4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solidFill>
              <a:srgbClr val="C2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EB137B5-EA24-4BB6-ACFC-92D18273018F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54</a:t>
              </a:r>
              <a:endParaRPr lang="en-US" sz="200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BDF5DE1-2CBA-449F-B99C-DC7E8D68CE02}"/>
              </a:ext>
            </a:extLst>
          </p:cNvPr>
          <p:cNvGrpSpPr/>
          <p:nvPr/>
        </p:nvGrpSpPr>
        <p:grpSpPr>
          <a:xfrm>
            <a:off x="6014486" y="4212525"/>
            <a:ext cx="1056391" cy="899109"/>
            <a:chOff x="5503226" y="1467924"/>
            <a:chExt cx="1056391" cy="899109"/>
          </a:xfrm>
        </p:grpSpPr>
        <p:sp>
          <p:nvSpPr>
            <p:cNvPr id="26" name="Hexagon 25">
              <a:extLst>
                <a:ext uri="{FF2B5EF4-FFF2-40B4-BE49-F238E27FC236}">
                  <a16:creationId xmlns:a16="http://schemas.microsoft.com/office/drawing/2014/main" id="{6775FBCB-57BC-4872-9047-E7823742E5D2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solidFill>
              <a:srgbClr val="C2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CADF2B9-DC2A-4DF5-B56F-F2889ADF7877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23</a:t>
              </a:r>
              <a:endParaRPr lang="en-US" sz="20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BC70FAB-0244-4134-B337-DC7BFD46B305}"/>
              </a:ext>
            </a:extLst>
          </p:cNvPr>
          <p:cNvGrpSpPr/>
          <p:nvPr/>
        </p:nvGrpSpPr>
        <p:grpSpPr>
          <a:xfrm>
            <a:off x="7044496" y="4220219"/>
            <a:ext cx="1056391" cy="899109"/>
            <a:chOff x="5503226" y="1467924"/>
            <a:chExt cx="1056391" cy="899109"/>
          </a:xfrm>
        </p:grpSpPr>
        <p:sp>
          <p:nvSpPr>
            <p:cNvPr id="29" name="Hexagon 28">
              <a:extLst>
                <a:ext uri="{FF2B5EF4-FFF2-40B4-BE49-F238E27FC236}">
                  <a16:creationId xmlns:a16="http://schemas.microsoft.com/office/drawing/2014/main" id="{60B8B7AB-9CEE-4D5F-A971-6D7399A29BB6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solidFill>
              <a:srgbClr val="C2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283655D-41C3-474F-BF25-D9A28368B029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40</a:t>
              </a:r>
              <a:endParaRPr lang="en-US" sz="20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A5EAFBF-638B-426B-A736-A0B3A525A683}"/>
              </a:ext>
            </a:extLst>
          </p:cNvPr>
          <p:cNvGrpSpPr/>
          <p:nvPr/>
        </p:nvGrpSpPr>
        <p:grpSpPr>
          <a:xfrm>
            <a:off x="8075215" y="4218437"/>
            <a:ext cx="1056391" cy="899109"/>
            <a:chOff x="5503226" y="1467924"/>
            <a:chExt cx="1056391" cy="899109"/>
          </a:xfrm>
        </p:grpSpPr>
        <p:sp>
          <p:nvSpPr>
            <p:cNvPr id="32" name="Hexagon 31">
              <a:extLst>
                <a:ext uri="{FF2B5EF4-FFF2-40B4-BE49-F238E27FC236}">
                  <a16:creationId xmlns:a16="http://schemas.microsoft.com/office/drawing/2014/main" id="{E4BC1F9C-EB5F-47E5-AA47-6952D7D8B58E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solidFill>
              <a:srgbClr val="C2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74298B6-9517-40EC-B293-2BEF59286695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50</a:t>
              </a:r>
              <a:endParaRPr lang="en-US" sz="200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5E75BA-02A4-491C-AE91-191FA4011D8B}"/>
              </a:ext>
            </a:extLst>
          </p:cNvPr>
          <p:cNvGrpSpPr/>
          <p:nvPr/>
        </p:nvGrpSpPr>
        <p:grpSpPr>
          <a:xfrm>
            <a:off x="8603410" y="3297098"/>
            <a:ext cx="1056391" cy="899109"/>
            <a:chOff x="5503226" y="1467924"/>
            <a:chExt cx="1056391" cy="899109"/>
          </a:xfrm>
        </p:grpSpPr>
        <p:sp>
          <p:nvSpPr>
            <p:cNvPr id="35" name="Hexagon 34">
              <a:extLst>
                <a:ext uri="{FF2B5EF4-FFF2-40B4-BE49-F238E27FC236}">
                  <a16:creationId xmlns:a16="http://schemas.microsoft.com/office/drawing/2014/main" id="{C075A377-27AB-4EC9-8528-6D816C8931CC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solidFill>
              <a:srgbClr val="C2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50F1A00-09F4-40BE-90C1-4C634ED161F1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13</a:t>
              </a:r>
              <a:endParaRPr lang="en-US" sz="200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F845E72-E1B7-49C4-BE62-C9AD20918DE3}"/>
              </a:ext>
            </a:extLst>
          </p:cNvPr>
          <p:cNvGrpSpPr/>
          <p:nvPr/>
        </p:nvGrpSpPr>
        <p:grpSpPr>
          <a:xfrm>
            <a:off x="9113811" y="4220218"/>
            <a:ext cx="1056391" cy="899109"/>
            <a:chOff x="5503226" y="1467924"/>
            <a:chExt cx="1056391" cy="899109"/>
          </a:xfrm>
        </p:grpSpPr>
        <p:sp>
          <p:nvSpPr>
            <p:cNvPr id="38" name="Hexagon 37">
              <a:extLst>
                <a:ext uri="{FF2B5EF4-FFF2-40B4-BE49-F238E27FC236}">
                  <a16:creationId xmlns:a16="http://schemas.microsoft.com/office/drawing/2014/main" id="{237F9B2C-5D01-47DE-89D3-AE990FF5FA61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solidFill>
              <a:srgbClr val="C2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471CB79-E68A-41C4-8931-A2D78B07F8B0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57</a:t>
              </a:r>
              <a:endParaRPr 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337128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FDE1CE7-A5C2-4FCD-90E0-4DA78C3294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" t="53998" r="9344" b="16545"/>
          <a:stretch/>
        </p:blipFill>
        <p:spPr>
          <a:xfrm>
            <a:off x="575735" y="1128256"/>
            <a:ext cx="10370080" cy="507925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478AC1B-F716-480F-B653-4D8EC03BA11D}"/>
              </a:ext>
            </a:extLst>
          </p:cNvPr>
          <p:cNvSpPr/>
          <p:nvPr/>
        </p:nvSpPr>
        <p:spPr>
          <a:xfrm>
            <a:off x="8170333" y="4080933"/>
            <a:ext cx="2099734" cy="5672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7A1D97-7F2F-40AC-951A-41F6F99FDA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65" t="71122" r="23244" b="24999"/>
          <a:stretch/>
        </p:blipFill>
        <p:spPr>
          <a:xfrm>
            <a:off x="8170333" y="4080933"/>
            <a:ext cx="1075267" cy="6688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C1C0AA-745F-4D5E-B889-9A74729EE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02" t="70827" r="15007" b="25294"/>
          <a:stretch/>
        </p:blipFill>
        <p:spPr>
          <a:xfrm>
            <a:off x="9169398" y="4030132"/>
            <a:ext cx="1075267" cy="6688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28153B-A3E5-49BF-9863-998A12A385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65" t="71122" r="23244" b="24999"/>
          <a:stretch/>
        </p:blipFill>
        <p:spPr>
          <a:xfrm>
            <a:off x="8179160" y="5742045"/>
            <a:ext cx="1075267" cy="6688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59EA5B4-AC93-4900-B577-6C32F04ADF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02" t="70827" r="15007" b="25294"/>
          <a:stretch/>
        </p:blipFill>
        <p:spPr>
          <a:xfrm>
            <a:off x="9178225" y="5691244"/>
            <a:ext cx="1075267" cy="66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61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1.11022E-16 L -2.70833E-6 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L -3.75E-6 0.2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3.7037E-7 L 0.08112 -0.2425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9" y="-1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08268 -0.2347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-11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3211" t="2859" b="25663"/>
          <a:stretch/>
        </p:blipFill>
        <p:spPr>
          <a:xfrm>
            <a:off x="2328863" y="200024"/>
            <a:ext cx="7700961" cy="665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56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7899" r="1247" b="28427"/>
          <a:stretch/>
        </p:blipFill>
        <p:spPr>
          <a:xfrm>
            <a:off x="2386014" y="0"/>
            <a:ext cx="728662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40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24B22F-7E7D-4E9E-925D-D50443B329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0" t="4493" r="8389" b="81305"/>
          <a:stretch/>
        </p:blipFill>
        <p:spPr>
          <a:xfrm>
            <a:off x="673498" y="1798981"/>
            <a:ext cx="10845003" cy="264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90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104</Words>
  <Application>Microsoft Office PowerPoint</Application>
  <PresentationFormat>Widescreen</PresentationFormat>
  <Paragraphs>82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TDC</cp:lastModifiedBy>
  <cp:revision>15</cp:revision>
  <dcterms:created xsi:type="dcterms:W3CDTF">2020-08-07T08:50:12Z</dcterms:created>
  <dcterms:modified xsi:type="dcterms:W3CDTF">2024-04-02T08:06:39Z</dcterms:modified>
</cp:coreProperties>
</file>